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7" r:id="rId2"/>
    <p:sldId id="262" r:id="rId3"/>
    <p:sldId id="263" r:id="rId4"/>
  </p:sldIdLst>
  <p:sldSz cx="12192000" cy="6858000"/>
  <p:notesSz cx="6858000" cy="9144000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Cambria" panose="02040503050406030204" pitchFamily="18" charset="0"/>
      <p:regular r:id="rId9"/>
      <p:bold r:id="rId10"/>
      <p:italic r:id="rId11"/>
      <p:boldItalic r:id="rId12"/>
    </p:embeddedFont>
    <p:embeddedFont>
      <p:font typeface="Gadugi" panose="020B0502040204020203" pitchFamily="34" charset="0"/>
      <p:regular r:id="rId13"/>
      <p:bold r:id="rId14"/>
    </p:embeddedFont>
    <p:embeddedFont>
      <p:font typeface="#9Slide07 SVNBango" panose="02000000000000000000" charset="0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font" Target="fonts/font11.fntdata"/><Relationship Id="rId10" Type="http://schemas.openxmlformats.org/officeDocument/2006/relationships/font" Target="fonts/font6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5.fntdata"/><Relationship Id="rId14" Type="http://schemas.openxmlformats.org/officeDocument/2006/relationships/font" Target="fonts/font10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643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999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020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985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  <a:prstGeom prst="rect">
            <a:avLst/>
          </a:prstGeo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20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388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070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708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088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  <a:prstGeom prst="rect">
            <a:avLst/>
          </a:prstGeo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  <a:prstGeom prst="rect">
            <a:avLst/>
          </a:prstGeo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4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  <a:prstGeom prst="rect">
            <a:avLst/>
          </a:prstGeo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977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16"/>
          <p:cNvSpPr/>
          <p:nvPr userDrawn="1"/>
        </p:nvSpPr>
        <p:spPr>
          <a:xfrm flipH="1">
            <a:off x="10860781" y="0"/>
            <a:ext cx="14843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UTM Helve" panose="02040603050506020204" pitchFamily="18" charset="0"/>
                <a:ea typeface="字体视界-狮子座体" panose="02000500000000000000" pitchFamily="2" charset="-122"/>
                <a:cs typeface="+mn-cs"/>
              </a:rPr>
              <a:t>Măng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UTM Helve" panose="02040603050506020204" pitchFamily="18" charset="0"/>
                <a:ea typeface="字体视界-狮子座体" panose="02000500000000000000" pitchFamily="2" charset="-122"/>
                <a:cs typeface="+mn-cs"/>
              </a:rPr>
              <a:t> Non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UTM Helve" panose="02040603050506020204" pitchFamily="18" charset="0"/>
              <a:ea typeface="字体视界-狮子座体" panose="02000500000000000000" pitchFamily="2" charset="-122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81693" y="-2161646"/>
            <a:ext cx="2207680" cy="37582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5171" y="3185752"/>
            <a:ext cx="2207680" cy="3758244"/>
          </a:xfrm>
          <a:prstGeom prst="rect">
            <a:avLst/>
          </a:prstGeom>
        </p:spPr>
      </p:pic>
      <p:sp>
        <p:nvSpPr>
          <p:cNvPr id="10" name="矩形 16">
            <a:extLst>
              <a:ext uri="{FF2B5EF4-FFF2-40B4-BE49-F238E27FC236}">
                <a16:creationId xmlns:a16="http://schemas.microsoft.com/office/drawing/2014/main" id="{73B6F63F-0DE4-4118-A2C6-80BAF68BCEA9}"/>
              </a:ext>
            </a:extLst>
          </p:cNvPr>
          <p:cNvSpPr/>
          <p:nvPr userDrawn="1"/>
        </p:nvSpPr>
        <p:spPr>
          <a:xfrm flipH="1">
            <a:off x="0" y="6390419"/>
            <a:ext cx="14843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UTM Helve" panose="02040603050506020204" pitchFamily="18" charset="0"/>
                <a:ea typeface="字体视界-狮子座体" panose="02000500000000000000" pitchFamily="2" charset="-122"/>
                <a:cs typeface="+mn-cs"/>
              </a:rPr>
              <a:t>Măng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UTM Helve" panose="02040603050506020204" pitchFamily="18" charset="0"/>
                <a:ea typeface="字体视界-狮子座体" panose="02000500000000000000" pitchFamily="2" charset="-122"/>
                <a:cs typeface="+mn-cs"/>
              </a:rPr>
              <a:t> Non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UTM Helve" panose="02040603050506020204" pitchFamily="18" charset="0"/>
              <a:ea typeface="字体视界-狮子座体" panose="02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4930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3.svg"/><Relationship Id="rId18" Type="http://schemas.openxmlformats.org/officeDocument/2006/relationships/image" Target="../media/image10.png"/><Relationship Id="rId26" Type="http://schemas.openxmlformats.org/officeDocument/2006/relationships/image" Target="../media/image14.png"/><Relationship Id="rId3" Type="http://schemas.openxmlformats.org/officeDocument/2006/relationships/image" Target="../media/image3.svg"/><Relationship Id="rId21" Type="http://schemas.openxmlformats.org/officeDocument/2006/relationships/image" Target="../media/image21.svg"/><Relationship Id="rId7" Type="http://schemas.openxmlformats.org/officeDocument/2006/relationships/image" Target="../media/image7.svg"/><Relationship Id="rId12" Type="http://schemas.openxmlformats.org/officeDocument/2006/relationships/image" Target="../media/image7.png"/><Relationship Id="rId17" Type="http://schemas.openxmlformats.org/officeDocument/2006/relationships/image" Target="../media/image17.svg"/><Relationship Id="rId25" Type="http://schemas.openxmlformats.org/officeDocument/2006/relationships/image" Target="../media/image25.svg"/><Relationship Id="rId2" Type="http://schemas.openxmlformats.org/officeDocument/2006/relationships/image" Target="../media/image2.png"/><Relationship Id="rId16" Type="http://schemas.openxmlformats.org/officeDocument/2006/relationships/image" Target="../media/image9.pn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11.svg"/><Relationship Id="rId24" Type="http://schemas.openxmlformats.org/officeDocument/2006/relationships/image" Target="../media/image13.png"/><Relationship Id="rId5" Type="http://schemas.openxmlformats.org/officeDocument/2006/relationships/image" Target="../media/image5.svg"/><Relationship Id="rId15" Type="http://schemas.openxmlformats.org/officeDocument/2006/relationships/image" Target="../media/image15.svg"/><Relationship Id="rId23" Type="http://schemas.openxmlformats.org/officeDocument/2006/relationships/image" Target="../media/image23.svg"/><Relationship Id="rId10" Type="http://schemas.openxmlformats.org/officeDocument/2006/relationships/image" Target="../media/image6.png"/><Relationship Id="rId19" Type="http://schemas.openxmlformats.org/officeDocument/2006/relationships/image" Target="../media/image19.svg"/><Relationship Id="rId4" Type="http://schemas.openxmlformats.org/officeDocument/2006/relationships/image" Target="../media/image3.png"/><Relationship Id="rId9" Type="http://schemas.openxmlformats.org/officeDocument/2006/relationships/image" Target="../media/image9.svg"/><Relationship Id="rId14" Type="http://schemas.openxmlformats.org/officeDocument/2006/relationships/image" Target="../media/image8.png"/><Relationship Id="rId22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8.png"/><Relationship Id="rId5" Type="http://schemas.openxmlformats.org/officeDocument/2006/relationships/image" Target="../media/image39.svg"/><Relationship Id="rId10" Type="http://schemas.openxmlformats.org/officeDocument/2006/relationships/image" Target="../media/image17.png"/><Relationship Id="rId4" Type="http://schemas.openxmlformats.org/officeDocument/2006/relationships/image" Target="../media/image15.png"/><Relationship Id="rId9" Type="http://schemas.openxmlformats.org/officeDocument/2006/relationships/image" Target="../media/image41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39.svg"/><Relationship Id="rId10" Type="http://schemas.openxmlformats.org/officeDocument/2006/relationships/image" Target="../media/image17.png"/><Relationship Id="rId4" Type="http://schemas.openxmlformats.org/officeDocument/2006/relationships/image" Target="../media/image15.png"/><Relationship Id="rId9" Type="http://schemas.openxmlformats.org/officeDocument/2006/relationships/image" Target="../media/image4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85800" y="685800"/>
            <a:ext cx="10820400" cy="5486400"/>
            <a:chOff x="0" y="0"/>
            <a:chExt cx="4274726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143140"/>
                  </a:lnTo>
                  <a:cubicBezTo>
                    <a:pt x="4274726" y="2156575"/>
                    <a:pt x="4263834" y="2167467"/>
                    <a:pt x="4250399" y="2167467"/>
                  </a:cubicBezTo>
                  <a:lnTo>
                    <a:pt x="24327" y="2167467"/>
                  </a:lnTo>
                  <a:cubicBezTo>
                    <a:pt x="10891" y="2167467"/>
                    <a:pt x="0" y="2156575"/>
                    <a:pt x="0" y="2143140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FCABE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274726" cy="221509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28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5" name="Freeform 5"/>
          <p:cNvSpPr/>
          <p:nvPr/>
        </p:nvSpPr>
        <p:spPr>
          <a:xfrm>
            <a:off x="5846216" y="4547636"/>
            <a:ext cx="6345784" cy="2446011"/>
          </a:xfrm>
          <a:custGeom>
            <a:avLst/>
            <a:gdLst/>
            <a:ahLst/>
            <a:cxnLst/>
            <a:rect l="l" t="t" r="r" b="b"/>
            <a:pathLst>
              <a:path w="9518676" h="3669017">
                <a:moveTo>
                  <a:pt x="0" y="0"/>
                </a:moveTo>
                <a:lnTo>
                  <a:pt x="9518676" y="0"/>
                </a:lnTo>
                <a:lnTo>
                  <a:pt x="9518676" y="3669017"/>
                </a:lnTo>
                <a:lnTo>
                  <a:pt x="0" y="366901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2015389" y="-98490"/>
            <a:ext cx="4080611" cy="1587729"/>
          </a:xfrm>
          <a:custGeom>
            <a:avLst/>
            <a:gdLst/>
            <a:ahLst/>
            <a:cxnLst/>
            <a:rect l="l" t="t" r="r" b="b"/>
            <a:pathLst>
              <a:path w="6120917" h="2381593">
                <a:moveTo>
                  <a:pt x="0" y="0"/>
                </a:moveTo>
                <a:lnTo>
                  <a:pt x="6120917" y="0"/>
                </a:lnTo>
                <a:lnTo>
                  <a:pt x="6120917" y="2381593"/>
                </a:lnTo>
                <a:lnTo>
                  <a:pt x="0" y="238159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flipH="1">
            <a:off x="9408879" y="285553"/>
            <a:ext cx="3026659" cy="1177646"/>
          </a:xfrm>
          <a:custGeom>
            <a:avLst/>
            <a:gdLst/>
            <a:ahLst/>
            <a:cxnLst/>
            <a:rect l="l" t="t" r="r" b="b"/>
            <a:pathLst>
              <a:path w="4539989" h="1766469">
                <a:moveTo>
                  <a:pt x="4539989" y="0"/>
                </a:moveTo>
                <a:lnTo>
                  <a:pt x="0" y="0"/>
                </a:lnTo>
                <a:lnTo>
                  <a:pt x="0" y="1766469"/>
                </a:lnTo>
                <a:lnTo>
                  <a:pt x="4539989" y="1766469"/>
                </a:lnTo>
                <a:lnTo>
                  <a:pt x="4539989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6900798" y="285553"/>
            <a:ext cx="1835982" cy="1118280"/>
          </a:xfrm>
          <a:custGeom>
            <a:avLst/>
            <a:gdLst/>
            <a:ahLst/>
            <a:cxnLst/>
            <a:rect l="l" t="t" r="r" b="b"/>
            <a:pathLst>
              <a:path w="2753973" h="1677420">
                <a:moveTo>
                  <a:pt x="0" y="0"/>
                </a:moveTo>
                <a:lnTo>
                  <a:pt x="2753974" y="0"/>
                </a:lnTo>
                <a:lnTo>
                  <a:pt x="2753974" y="1677420"/>
                </a:lnTo>
                <a:lnTo>
                  <a:pt x="0" y="167742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flipH="1">
            <a:off x="2367747" y="4549598"/>
            <a:ext cx="1160959" cy="707129"/>
          </a:xfrm>
          <a:custGeom>
            <a:avLst/>
            <a:gdLst/>
            <a:ahLst/>
            <a:cxnLst/>
            <a:rect l="l" t="t" r="r" b="b"/>
            <a:pathLst>
              <a:path w="1741438" h="1060694">
                <a:moveTo>
                  <a:pt x="1741438" y="0"/>
                </a:moveTo>
                <a:lnTo>
                  <a:pt x="0" y="0"/>
                </a:lnTo>
                <a:lnTo>
                  <a:pt x="0" y="1060695"/>
                </a:lnTo>
                <a:lnTo>
                  <a:pt x="1741438" y="1060695"/>
                </a:lnTo>
                <a:lnTo>
                  <a:pt x="1741438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-53268" y="4634591"/>
            <a:ext cx="5993871" cy="2310365"/>
          </a:xfrm>
          <a:custGeom>
            <a:avLst/>
            <a:gdLst/>
            <a:ahLst/>
            <a:cxnLst/>
            <a:rect l="l" t="t" r="r" b="b"/>
            <a:pathLst>
              <a:path w="8990807" h="3465547">
                <a:moveTo>
                  <a:pt x="0" y="0"/>
                </a:moveTo>
                <a:lnTo>
                  <a:pt x="8990806" y="0"/>
                </a:lnTo>
                <a:lnTo>
                  <a:pt x="8990806" y="3465547"/>
                </a:lnTo>
                <a:lnTo>
                  <a:pt x="0" y="34655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685800" y="3917648"/>
            <a:ext cx="10820400" cy="727918"/>
          </a:xfrm>
          <a:custGeom>
            <a:avLst/>
            <a:gdLst/>
            <a:ahLst/>
            <a:cxnLst/>
            <a:rect l="l" t="t" r="r" b="b"/>
            <a:pathLst>
              <a:path w="16230600" h="1091877">
                <a:moveTo>
                  <a:pt x="0" y="0"/>
                </a:moveTo>
                <a:lnTo>
                  <a:pt x="16230600" y="0"/>
                </a:lnTo>
                <a:lnTo>
                  <a:pt x="16230600" y="1091876"/>
                </a:lnTo>
                <a:lnTo>
                  <a:pt x="0" y="109187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-2119560" y="242780"/>
            <a:ext cx="4975376" cy="6690603"/>
          </a:xfrm>
          <a:custGeom>
            <a:avLst/>
            <a:gdLst/>
            <a:ahLst/>
            <a:cxnLst/>
            <a:rect l="l" t="t" r="r" b="b"/>
            <a:pathLst>
              <a:path w="7463064" h="10035905">
                <a:moveTo>
                  <a:pt x="0" y="0"/>
                </a:moveTo>
                <a:lnTo>
                  <a:pt x="7463064" y="0"/>
                </a:lnTo>
                <a:lnTo>
                  <a:pt x="7463064" y="10035905"/>
                </a:lnTo>
                <a:lnTo>
                  <a:pt x="0" y="1003590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9467031" y="1092383"/>
            <a:ext cx="4039669" cy="5432318"/>
          </a:xfrm>
          <a:custGeom>
            <a:avLst/>
            <a:gdLst/>
            <a:ahLst/>
            <a:cxnLst/>
            <a:rect l="l" t="t" r="r" b="b"/>
            <a:pathLst>
              <a:path w="6059504" h="8148477">
                <a:moveTo>
                  <a:pt x="0" y="0"/>
                </a:moveTo>
                <a:lnTo>
                  <a:pt x="6059503" y="0"/>
                </a:lnTo>
                <a:lnTo>
                  <a:pt x="6059503" y="8148477"/>
                </a:lnTo>
                <a:lnTo>
                  <a:pt x="0" y="814847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4917501" y="3317912"/>
            <a:ext cx="3121165" cy="3176758"/>
          </a:xfrm>
          <a:custGeom>
            <a:avLst/>
            <a:gdLst/>
            <a:ahLst/>
            <a:cxnLst/>
            <a:rect l="l" t="t" r="r" b="b"/>
            <a:pathLst>
              <a:path w="4681747" h="4765137">
                <a:moveTo>
                  <a:pt x="0" y="0"/>
                </a:moveTo>
                <a:lnTo>
                  <a:pt x="4681746" y="0"/>
                </a:lnTo>
                <a:lnTo>
                  <a:pt x="4681746" y="4765137"/>
                </a:lnTo>
                <a:lnTo>
                  <a:pt x="0" y="476513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grpSp>
        <p:nvGrpSpPr>
          <p:cNvPr id="15" name="Group 15"/>
          <p:cNvGrpSpPr/>
          <p:nvPr/>
        </p:nvGrpSpPr>
        <p:grpSpPr>
          <a:xfrm>
            <a:off x="-1585798" y="5296276"/>
            <a:ext cx="15363596" cy="1751849"/>
            <a:chOff x="0" y="0"/>
            <a:chExt cx="30727191" cy="3503698"/>
          </a:xfrm>
        </p:grpSpPr>
        <p:sp>
          <p:nvSpPr>
            <p:cNvPr id="16" name="Freeform 16"/>
            <p:cNvSpPr/>
            <p:nvPr/>
          </p:nvSpPr>
          <p:spPr>
            <a:xfrm>
              <a:off x="9966672" y="0"/>
              <a:ext cx="10793848" cy="3503698"/>
            </a:xfrm>
            <a:custGeom>
              <a:avLst/>
              <a:gdLst/>
              <a:ahLst/>
              <a:cxnLst/>
              <a:rect l="l" t="t" r="r" b="b"/>
              <a:pathLst>
                <a:path w="10793848" h="3503698">
                  <a:moveTo>
                    <a:pt x="0" y="0"/>
                  </a:moveTo>
                  <a:lnTo>
                    <a:pt x="10793848" y="0"/>
                  </a:lnTo>
                  <a:lnTo>
                    <a:pt x="10793848" y="3503698"/>
                  </a:lnTo>
                  <a:lnTo>
                    <a:pt x="0" y="35036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xmlns="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7" name="Freeform 17"/>
            <p:cNvSpPr/>
            <p:nvPr/>
          </p:nvSpPr>
          <p:spPr>
            <a:xfrm flipH="1">
              <a:off x="19933344" y="0"/>
              <a:ext cx="10793848" cy="3503698"/>
            </a:xfrm>
            <a:custGeom>
              <a:avLst/>
              <a:gdLst/>
              <a:ahLst/>
              <a:cxnLst/>
              <a:rect l="l" t="t" r="r" b="b"/>
              <a:pathLst>
                <a:path w="10793848" h="3503698">
                  <a:moveTo>
                    <a:pt x="10793847" y="0"/>
                  </a:moveTo>
                  <a:lnTo>
                    <a:pt x="0" y="0"/>
                  </a:lnTo>
                  <a:lnTo>
                    <a:pt x="0" y="3503698"/>
                  </a:lnTo>
                  <a:lnTo>
                    <a:pt x="10793847" y="3503698"/>
                  </a:lnTo>
                  <a:lnTo>
                    <a:pt x="10793847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xmlns="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8" name="Freeform 18"/>
            <p:cNvSpPr/>
            <p:nvPr/>
          </p:nvSpPr>
          <p:spPr>
            <a:xfrm>
              <a:off x="0" y="0"/>
              <a:ext cx="10793848" cy="3503698"/>
            </a:xfrm>
            <a:custGeom>
              <a:avLst/>
              <a:gdLst/>
              <a:ahLst/>
              <a:cxnLst/>
              <a:rect l="l" t="t" r="r" b="b"/>
              <a:pathLst>
                <a:path w="10793848" h="3503698">
                  <a:moveTo>
                    <a:pt x="0" y="0"/>
                  </a:moveTo>
                  <a:lnTo>
                    <a:pt x="10793848" y="0"/>
                  </a:lnTo>
                  <a:lnTo>
                    <a:pt x="10793848" y="3503698"/>
                  </a:lnTo>
                  <a:lnTo>
                    <a:pt x="0" y="35036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xmlns="" r:embed="rId15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9" name="Freeform 19"/>
          <p:cNvSpPr/>
          <p:nvPr/>
        </p:nvSpPr>
        <p:spPr>
          <a:xfrm>
            <a:off x="8614179" y="3413661"/>
            <a:ext cx="1972673" cy="2380300"/>
          </a:xfrm>
          <a:custGeom>
            <a:avLst/>
            <a:gdLst/>
            <a:ahLst/>
            <a:cxnLst/>
            <a:rect l="l" t="t" r="r" b="b"/>
            <a:pathLst>
              <a:path w="2959010" h="3570450">
                <a:moveTo>
                  <a:pt x="0" y="0"/>
                </a:moveTo>
                <a:lnTo>
                  <a:pt x="2959010" y="0"/>
                </a:lnTo>
                <a:lnTo>
                  <a:pt x="2959010" y="3570450"/>
                </a:lnTo>
                <a:lnTo>
                  <a:pt x="0" y="357045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3528706" y="3852114"/>
            <a:ext cx="1502062" cy="901237"/>
          </a:xfrm>
          <a:custGeom>
            <a:avLst/>
            <a:gdLst/>
            <a:ahLst/>
            <a:cxnLst/>
            <a:rect l="l" t="t" r="r" b="b"/>
            <a:pathLst>
              <a:path w="2253093" h="1351856">
                <a:moveTo>
                  <a:pt x="0" y="0"/>
                </a:moveTo>
                <a:lnTo>
                  <a:pt x="2253093" y="0"/>
                </a:lnTo>
                <a:lnTo>
                  <a:pt x="2253093" y="1351856"/>
                </a:lnTo>
                <a:lnTo>
                  <a:pt x="0" y="1351856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 rot="-2291252">
            <a:off x="2432617" y="1546201"/>
            <a:ext cx="1310851" cy="663619"/>
          </a:xfrm>
          <a:custGeom>
            <a:avLst/>
            <a:gdLst/>
            <a:ahLst/>
            <a:cxnLst/>
            <a:rect l="l" t="t" r="r" b="b"/>
            <a:pathLst>
              <a:path w="1966277" h="995428">
                <a:moveTo>
                  <a:pt x="0" y="0"/>
                </a:moveTo>
                <a:lnTo>
                  <a:pt x="1966277" y="0"/>
                </a:lnTo>
                <a:lnTo>
                  <a:pt x="1966277" y="995428"/>
                </a:lnTo>
                <a:lnTo>
                  <a:pt x="0" y="995428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xmlns="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14"/>
          <p:cNvSpPr/>
          <p:nvPr/>
        </p:nvSpPr>
        <p:spPr>
          <a:xfrm>
            <a:off x="2352273" y="818572"/>
            <a:ext cx="7487454" cy="2549229"/>
          </a:xfrm>
          <a:custGeom>
            <a:avLst/>
            <a:gdLst/>
            <a:ahLst/>
            <a:cxnLst/>
            <a:rect l="l" t="t" r="r" b="b"/>
            <a:pathLst>
              <a:path w="3554973" h="406400">
                <a:moveTo>
                  <a:pt x="3351773" y="0"/>
                </a:moveTo>
                <a:cubicBezTo>
                  <a:pt x="3463997" y="0"/>
                  <a:pt x="3554973" y="90976"/>
                  <a:pt x="3554973" y="203200"/>
                </a:cubicBezTo>
                <a:cubicBezTo>
                  <a:pt x="3554973" y="315424"/>
                  <a:pt x="3463997" y="406400"/>
                  <a:pt x="3351773" y="406400"/>
                </a:cubicBezTo>
                <a:lnTo>
                  <a:pt x="203200" y="406400"/>
                </a:lnTo>
                <a:cubicBezTo>
                  <a:pt x="90976" y="406400"/>
                  <a:pt x="0" y="315424"/>
                  <a:pt x="0" y="203200"/>
                </a:cubicBezTo>
                <a:cubicBezTo>
                  <a:pt x="0" y="90976"/>
                  <a:pt x="90976" y="0"/>
                  <a:pt x="203200" y="0"/>
                </a:cubicBezTo>
                <a:close/>
              </a:path>
            </a:pathLst>
          </a:custGeom>
          <a:solidFill>
            <a:srgbClr val="CF6E6E"/>
          </a:solidFill>
        </p:spPr>
      </p:sp>
      <p:sp>
        <p:nvSpPr>
          <p:cNvPr id="24" name="TextBox 15"/>
          <p:cNvSpPr txBox="1"/>
          <p:nvPr/>
        </p:nvSpPr>
        <p:spPr>
          <a:xfrm>
            <a:off x="2184400" y="958641"/>
            <a:ext cx="8072170" cy="2587635"/>
          </a:xfrm>
          <a:prstGeom prst="rect">
            <a:avLst/>
          </a:prstGeom>
        </p:spPr>
        <p:txBody>
          <a:bodyPr lIns="33867" tIns="33867" rIns="33867" bIns="33867" rtlCol="0" anchor="ctr"/>
          <a:lstStyle/>
          <a:p>
            <a:pPr algn="ctr" defTabSz="609630"/>
            <a:endParaRPr lang="en-US" sz="3200" spc="633" dirty="0">
              <a:solidFill>
                <a:srgbClr val="FFFFFF"/>
              </a:solidFill>
              <a:latin typeface="#9Slide07 SVNBango" panose="02000000000000000000" pitchFamily="2" charset="0"/>
              <a:ea typeface="Gadugi" panose="020B0502040204020203" pitchFamily="34" charset="0"/>
            </a:endParaRPr>
          </a:p>
        </p:txBody>
      </p:sp>
      <p:sp>
        <p:nvSpPr>
          <p:cNvPr id="22" name="Freeform 22"/>
          <p:cNvSpPr/>
          <p:nvPr/>
        </p:nvSpPr>
        <p:spPr>
          <a:xfrm rot="5065946">
            <a:off x="8551790" y="2472147"/>
            <a:ext cx="1377336" cy="1519819"/>
          </a:xfrm>
          <a:custGeom>
            <a:avLst/>
            <a:gdLst/>
            <a:ahLst/>
            <a:cxnLst/>
            <a:rect l="l" t="t" r="r" b="b"/>
            <a:pathLst>
              <a:path w="2066004" h="2279728">
                <a:moveTo>
                  <a:pt x="0" y="0"/>
                </a:moveTo>
                <a:lnTo>
                  <a:pt x="2066004" y="0"/>
                </a:lnTo>
                <a:lnTo>
                  <a:pt x="2066004" y="2279728"/>
                </a:lnTo>
                <a:lnTo>
                  <a:pt x="0" y="2279728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xmlns="" r:embed="rId23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1288304" y="2768877"/>
            <a:ext cx="2596051" cy="3067712"/>
          </a:xfrm>
          <a:custGeom>
            <a:avLst/>
            <a:gdLst/>
            <a:ahLst/>
            <a:cxnLst/>
            <a:rect l="l" t="t" r="r" b="b"/>
            <a:pathLst>
              <a:path w="3894077" h="4601568">
                <a:moveTo>
                  <a:pt x="0" y="0"/>
                </a:moveTo>
                <a:lnTo>
                  <a:pt x="3894077" y="0"/>
                </a:lnTo>
                <a:lnTo>
                  <a:pt x="3894077" y="4601568"/>
                </a:lnTo>
                <a:lnTo>
                  <a:pt x="0" y="4601568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xmlns="" r:embed="rId25"/>
                </a:ext>
              </a:extLst>
            </a:blip>
            <a:stretch>
              <a:fillRect/>
            </a:stretch>
          </a:blipFill>
        </p:spPr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2229109" y="935792"/>
            <a:ext cx="8071804" cy="2584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564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85800" y="685800"/>
            <a:ext cx="10820400" cy="5486400"/>
            <a:chOff x="0" y="0"/>
            <a:chExt cx="4274726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143140"/>
                  </a:lnTo>
                  <a:cubicBezTo>
                    <a:pt x="4274726" y="2156575"/>
                    <a:pt x="4263834" y="2167467"/>
                    <a:pt x="4250399" y="2167467"/>
                  </a:cubicBezTo>
                  <a:lnTo>
                    <a:pt x="24327" y="2167467"/>
                  </a:lnTo>
                  <a:cubicBezTo>
                    <a:pt x="10891" y="2167467"/>
                    <a:pt x="0" y="2156575"/>
                    <a:pt x="0" y="2143140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FCABE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274726" cy="221509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28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5" name="Freeform 5"/>
          <p:cNvSpPr/>
          <p:nvPr/>
        </p:nvSpPr>
        <p:spPr>
          <a:xfrm rot="1576050" flipH="1">
            <a:off x="-2598548" y="-4363282"/>
            <a:ext cx="6351142" cy="8540655"/>
          </a:xfrm>
          <a:custGeom>
            <a:avLst/>
            <a:gdLst/>
            <a:ahLst/>
            <a:cxnLst/>
            <a:rect l="l" t="t" r="r" b="b"/>
            <a:pathLst>
              <a:path w="9526713" h="12810983">
                <a:moveTo>
                  <a:pt x="9526713" y="0"/>
                </a:moveTo>
                <a:lnTo>
                  <a:pt x="0" y="0"/>
                </a:lnTo>
                <a:lnTo>
                  <a:pt x="0" y="12810982"/>
                </a:lnTo>
                <a:lnTo>
                  <a:pt x="9526713" y="12810982"/>
                </a:lnTo>
                <a:lnTo>
                  <a:pt x="9526713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704108">
            <a:off x="-1194244" y="2306653"/>
            <a:ext cx="2739583" cy="5979247"/>
          </a:xfrm>
          <a:custGeom>
            <a:avLst/>
            <a:gdLst/>
            <a:ahLst/>
            <a:cxnLst/>
            <a:rect l="l" t="t" r="r" b="b"/>
            <a:pathLst>
              <a:path w="4109374" h="8968871">
                <a:moveTo>
                  <a:pt x="0" y="0"/>
                </a:moveTo>
                <a:lnTo>
                  <a:pt x="4109374" y="0"/>
                </a:lnTo>
                <a:lnTo>
                  <a:pt x="4109374" y="8968871"/>
                </a:lnTo>
                <a:lnTo>
                  <a:pt x="0" y="896887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1079052" flipH="1">
            <a:off x="8155642" y="-3140286"/>
            <a:ext cx="6351142" cy="8540655"/>
          </a:xfrm>
          <a:custGeom>
            <a:avLst/>
            <a:gdLst/>
            <a:ahLst/>
            <a:cxnLst/>
            <a:rect l="l" t="t" r="r" b="b"/>
            <a:pathLst>
              <a:path w="9526713" h="12810983">
                <a:moveTo>
                  <a:pt x="9526712" y="0"/>
                </a:moveTo>
                <a:lnTo>
                  <a:pt x="0" y="0"/>
                </a:lnTo>
                <a:lnTo>
                  <a:pt x="0" y="12810982"/>
                </a:lnTo>
                <a:lnTo>
                  <a:pt x="9526712" y="12810982"/>
                </a:lnTo>
                <a:lnTo>
                  <a:pt x="9526712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-1585798" y="5296276"/>
            <a:ext cx="15363596" cy="1751849"/>
            <a:chOff x="0" y="0"/>
            <a:chExt cx="30727191" cy="3503698"/>
          </a:xfrm>
        </p:grpSpPr>
        <p:sp>
          <p:nvSpPr>
            <p:cNvPr id="9" name="Freeform 9"/>
            <p:cNvSpPr/>
            <p:nvPr/>
          </p:nvSpPr>
          <p:spPr>
            <a:xfrm>
              <a:off x="9966672" y="0"/>
              <a:ext cx="10793848" cy="3503698"/>
            </a:xfrm>
            <a:custGeom>
              <a:avLst/>
              <a:gdLst/>
              <a:ahLst/>
              <a:cxnLst/>
              <a:rect l="l" t="t" r="r" b="b"/>
              <a:pathLst>
                <a:path w="10793848" h="3503698">
                  <a:moveTo>
                    <a:pt x="0" y="0"/>
                  </a:moveTo>
                  <a:lnTo>
                    <a:pt x="10793848" y="0"/>
                  </a:lnTo>
                  <a:lnTo>
                    <a:pt x="10793848" y="3503698"/>
                  </a:lnTo>
                  <a:lnTo>
                    <a:pt x="0" y="35036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 flipH="1">
              <a:off x="19933344" y="0"/>
              <a:ext cx="10793848" cy="3503698"/>
            </a:xfrm>
            <a:custGeom>
              <a:avLst/>
              <a:gdLst/>
              <a:ahLst/>
              <a:cxnLst/>
              <a:rect l="l" t="t" r="r" b="b"/>
              <a:pathLst>
                <a:path w="10793848" h="3503698">
                  <a:moveTo>
                    <a:pt x="10793847" y="0"/>
                  </a:moveTo>
                  <a:lnTo>
                    <a:pt x="0" y="0"/>
                  </a:lnTo>
                  <a:lnTo>
                    <a:pt x="0" y="3503698"/>
                  </a:lnTo>
                  <a:lnTo>
                    <a:pt x="10793847" y="3503698"/>
                  </a:lnTo>
                  <a:lnTo>
                    <a:pt x="10793847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>
              <a:off x="0" y="0"/>
              <a:ext cx="10793848" cy="3503698"/>
            </a:xfrm>
            <a:custGeom>
              <a:avLst/>
              <a:gdLst/>
              <a:ahLst/>
              <a:cxnLst/>
              <a:rect l="l" t="t" r="r" b="b"/>
              <a:pathLst>
                <a:path w="10793848" h="3503698">
                  <a:moveTo>
                    <a:pt x="0" y="0"/>
                  </a:moveTo>
                  <a:lnTo>
                    <a:pt x="10793848" y="0"/>
                  </a:lnTo>
                  <a:lnTo>
                    <a:pt x="10793848" y="3503698"/>
                  </a:lnTo>
                  <a:lnTo>
                    <a:pt x="0" y="35036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2" name="Group 12"/>
          <p:cNvGrpSpPr/>
          <p:nvPr/>
        </p:nvGrpSpPr>
        <p:grpSpPr>
          <a:xfrm>
            <a:off x="1533456" y="874847"/>
            <a:ext cx="8829744" cy="1148592"/>
            <a:chOff x="0" y="0"/>
            <a:chExt cx="1136940" cy="45376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136940" cy="453765"/>
            </a:xfrm>
            <a:custGeom>
              <a:avLst/>
              <a:gdLst/>
              <a:ahLst/>
              <a:cxnLst/>
              <a:rect l="l" t="t" r="r" b="b"/>
              <a:pathLst>
                <a:path w="1136940" h="453765">
                  <a:moveTo>
                    <a:pt x="91465" y="0"/>
                  </a:moveTo>
                  <a:lnTo>
                    <a:pt x="1045475" y="0"/>
                  </a:lnTo>
                  <a:cubicBezTo>
                    <a:pt x="1069733" y="0"/>
                    <a:pt x="1092998" y="9636"/>
                    <a:pt x="1110151" y="26789"/>
                  </a:cubicBezTo>
                  <a:cubicBezTo>
                    <a:pt x="1127304" y="43942"/>
                    <a:pt x="1136940" y="67207"/>
                    <a:pt x="1136940" y="91465"/>
                  </a:cubicBezTo>
                  <a:lnTo>
                    <a:pt x="1136940" y="362300"/>
                  </a:lnTo>
                  <a:cubicBezTo>
                    <a:pt x="1136940" y="412815"/>
                    <a:pt x="1095990" y="453765"/>
                    <a:pt x="1045475" y="453765"/>
                  </a:cubicBezTo>
                  <a:lnTo>
                    <a:pt x="91465" y="453765"/>
                  </a:lnTo>
                  <a:cubicBezTo>
                    <a:pt x="40950" y="453765"/>
                    <a:pt x="0" y="412815"/>
                    <a:pt x="0" y="362300"/>
                  </a:cubicBezTo>
                  <a:lnTo>
                    <a:pt x="0" y="91465"/>
                  </a:lnTo>
                  <a:cubicBezTo>
                    <a:pt x="0" y="40950"/>
                    <a:pt x="40950" y="0"/>
                    <a:pt x="91465" y="0"/>
                  </a:cubicBezTo>
                  <a:close/>
                </a:path>
              </a:pathLst>
            </a:custGeom>
            <a:solidFill>
              <a:srgbClr val="556484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47625"/>
              <a:ext cx="1136940" cy="50139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28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160906" y="2100678"/>
            <a:ext cx="9870189" cy="3596417"/>
            <a:chOff x="0" y="0"/>
            <a:chExt cx="3899334" cy="1420807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3899334" cy="1420807"/>
            </a:xfrm>
            <a:custGeom>
              <a:avLst/>
              <a:gdLst/>
              <a:ahLst/>
              <a:cxnLst/>
              <a:rect l="l" t="t" r="r" b="b"/>
              <a:pathLst>
                <a:path w="3899334" h="1420807">
                  <a:moveTo>
                    <a:pt x="26669" y="0"/>
                  </a:moveTo>
                  <a:lnTo>
                    <a:pt x="3872666" y="0"/>
                  </a:lnTo>
                  <a:cubicBezTo>
                    <a:pt x="3879738" y="0"/>
                    <a:pt x="3886522" y="2810"/>
                    <a:pt x="3891523" y="7811"/>
                  </a:cubicBezTo>
                  <a:cubicBezTo>
                    <a:pt x="3896524" y="12812"/>
                    <a:pt x="3899334" y="19596"/>
                    <a:pt x="3899334" y="26669"/>
                  </a:cubicBezTo>
                  <a:lnTo>
                    <a:pt x="3899334" y="1394138"/>
                  </a:lnTo>
                  <a:cubicBezTo>
                    <a:pt x="3899334" y="1401211"/>
                    <a:pt x="3896524" y="1407994"/>
                    <a:pt x="3891523" y="1412996"/>
                  </a:cubicBezTo>
                  <a:cubicBezTo>
                    <a:pt x="3886522" y="1417997"/>
                    <a:pt x="3879738" y="1420807"/>
                    <a:pt x="3872666" y="1420807"/>
                  </a:cubicBezTo>
                  <a:lnTo>
                    <a:pt x="26669" y="1420807"/>
                  </a:lnTo>
                  <a:cubicBezTo>
                    <a:pt x="19596" y="1420807"/>
                    <a:pt x="12812" y="1417997"/>
                    <a:pt x="7811" y="1412996"/>
                  </a:cubicBezTo>
                  <a:cubicBezTo>
                    <a:pt x="2810" y="1407994"/>
                    <a:pt x="0" y="1401211"/>
                    <a:pt x="0" y="1394138"/>
                  </a:cubicBezTo>
                  <a:lnTo>
                    <a:pt x="0" y="26669"/>
                  </a:lnTo>
                  <a:cubicBezTo>
                    <a:pt x="0" y="19596"/>
                    <a:pt x="2810" y="12812"/>
                    <a:pt x="7811" y="7811"/>
                  </a:cubicBezTo>
                  <a:cubicBezTo>
                    <a:pt x="12812" y="2810"/>
                    <a:pt x="19596" y="0"/>
                    <a:pt x="26669" y="0"/>
                  </a:cubicBezTo>
                  <a:close/>
                </a:path>
              </a:pathLst>
            </a:custGeom>
            <a:solidFill>
              <a:srgbClr val="617194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-47625"/>
              <a:ext cx="3899334" cy="146843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28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1944887" y="993762"/>
            <a:ext cx="7992896" cy="9026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09630">
              <a:spcBef>
                <a:spcPct val="0"/>
              </a:spcBef>
            </a:pPr>
            <a:r>
              <a:rPr lang="vi-VN" sz="2933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 1: Vẽ đường thằng CD đi qua điểm H và vuông góc với đường thẳng AB</a:t>
            </a:r>
            <a:endParaRPr lang="en-US" sz="2933" dirty="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3" name="Freeform 23"/>
          <p:cNvSpPr/>
          <p:nvPr/>
        </p:nvSpPr>
        <p:spPr>
          <a:xfrm rot="-7872031">
            <a:off x="9734804" y="541179"/>
            <a:ext cx="1354934" cy="1027287"/>
          </a:xfrm>
          <a:custGeom>
            <a:avLst/>
            <a:gdLst/>
            <a:ahLst/>
            <a:cxnLst/>
            <a:rect l="l" t="t" r="r" b="b"/>
            <a:pathLst>
              <a:path w="2032401" h="1540930">
                <a:moveTo>
                  <a:pt x="0" y="0"/>
                </a:moveTo>
                <a:lnTo>
                  <a:pt x="2032401" y="0"/>
                </a:lnTo>
                <a:lnTo>
                  <a:pt x="2032401" y="1540930"/>
                </a:lnTo>
                <a:lnTo>
                  <a:pt x="0" y="154093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 rot="1406397">
            <a:off x="482546" y="5924495"/>
            <a:ext cx="1356719" cy="1028640"/>
          </a:xfrm>
          <a:custGeom>
            <a:avLst/>
            <a:gdLst/>
            <a:ahLst/>
            <a:cxnLst/>
            <a:rect l="l" t="t" r="r" b="b"/>
            <a:pathLst>
              <a:path w="2035079" h="1542960">
                <a:moveTo>
                  <a:pt x="0" y="0"/>
                </a:moveTo>
                <a:lnTo>
                  <a:pt x="2035080" y="0"/>
                </a:lnTo>
                <a:lnTo>
                  <a:pt x="2035080" y="1542960"/>
                </a:lnTo>
                <a:lnTo>
                  <a:pt x="0" y="154296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5" name="Line 4"/>
          <p:cNvSpPr>
            <a:spLocks noChangeShapeType="1"/>
          </p:cNvSpPr>
          <p:nvPr/>
        </p:nvSpPr>
        <p:spPr bwMode="auto">
          <a:xfrm>
            <a:off x="6338888" y="3595271"/>
            <a:ext cx="3719513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630"/>
            <a:endParaRPr lang="en-US" sz="675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6224588" y="3700046"/>
            <a:ext cx="381836" cy="42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09630">
              <a:spcBef>
                <a:spcPct val="0"/>
              </a:spcBef>
              <a:buNone/>
            </a:pPr>
            <a:r>
              <a:rPr lang="en-US" altLang="en-US" sz="2133" b="1" dirty="0">
                <a:solidFill>
                  <a:prstClr val="white"/>
                </a:solidFill>
                <a:latin typeface="Arial" panose="020B0604020202020204" pitchFamily="34" charset="0"/>
              </a:rPr>
              <a:t>A</a:t>
            </a:r>
          </a:p>
        </p:txBody>
      </p:sp>
      <p:sp>
        <p:nvSpPr>
          <p:cNvPr id="27" name="Text Box 6"/>
          <p:cNvSpPr txBox="1">
            <a:spLocks noChangeArrowheads="1"/>
          </p:cNvSpPr>
          <p:nvPr/>
        </p:nvSpPr>
        <p:spPr bwMode="auto">
          <a:xfrm>
            <a:off x="9729788" y="3642102"/>
            <a:ext cx="381836" cy="42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09630">
              <a:spcBef>
                <a:spcPct val="0"/>
              </a:spcBef>
              <a:buNone/>
            </a:pPr>
            <a:r>
              <a:rPr lang="en-US" altLang="en-US" sz="2133" b="1">
                <a:solidFill>
                  <a:prstClr val="white"/>
                </a:solidFill>
                <a:latin typeface="Arial" panose="020B0604020202020204" pitchFamily="34" charset="0"/>
              </a:rPr>
              <a:t>B</a:t>
            </a:r>
          </a:p>
        </p:txBody>
      </p:sp>
      <p:sp>
        <p:nvSpPr>
          <p:cNvPr id="28" name="Line 8"/>
          <p:cNvSpPr>
            <a:spLocks noChangeShapeType="1"/>
          </p:cNvSpPr>
          <p:nvPr/>
        </p:nvSpPr>
        <p:spPr bwMode="auto">
          <a:xfrm>
            <a:off x="2919933" y="3490831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630"/>
            <a:endParaRPr lang="en-US" sz="675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9" name="Line 9"/>
          <p:cNvSpPr>
            <a:spLocks noChangeShapeType="1"/>
          </p:cNvSpPr>
          <p:nvPr/>
        </p:nvSpPr>
        <p:spPr bwMode="auto">
          <a:xfrm>
            <a:off x="2881833" y="3414631"/>
            <a:ext cx="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630"/>
            <a:endParaRPr lang="en-US" sz="675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0" name="Line 10"/>
          <p:cNvSpPr>
            <a:spLocks noChangeShapeType="1"/>
          </p:cNvSpPr>
          <p:nvPr/>
        </p:nvSpPr>
        <p:spPr bwMode="auto">
          <a:xfrm>
            <a:off x="2881833" y="3605131"/>
            <a:ext cx="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630"/>
            <a:endParaRPr lang="en-US" sz="675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1" name="Oval 11"/>
          <p:cNvSpPr>
            <a:spLocks noChangeArrowheads="1"/>
          </p:cNvSpPr>
          <p:nvPr/>
        </p:nvSpPr>
        <p:spPr bwMode="auto">
          <a:xfrm>
            <a:off x="8086534" y="4589988"/>
            <a:ext cx="81757" cy="92869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09630">
              <a:spcBef>
                <a:spcPct val="0"/>
              </a:spcBef>
              <a:buNone/>
            </a:pPr>
            <a:endParaRPr lang="en-US" altLang="en-US" sz="9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32" name="Text Box 12"/>
          <p:cNvSpPr txBox="1">
            <a:spLocks noChangeArrowheads="1"/>
          </p:cNvSpPr>
          <p:nvPr/>
        </p:nvSpPr>
        <p:spPr bwMode="auto">
          <a:xfrm>
            <a:off x="8171032" y="4512846"/>
            <a:ext cx="381836" cy="42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09630">
              <a:spcBef>
                <a:spcPct val="0"/>
              </a:spcBef>
              <a:buNone/>
            </a:pPr>
            <a:r>
              <a:rPr lang="vi-VN" altLang="en-US" sz="2133" b="1" dirty="0">
                <a:solidFill>
                  <a:prstClr val="white"/>
                </a:solidFill>
                <a:latin typeface="Arial" panose="020B0604020202020204" pitchFamily="34" charset="0"/>
              </a:rPr>
              <a:t>H</a:t>
            </a:r>
            <a:endParaRPr lang="en-US" altLang="en-US" sz="2133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325687" y="3628839"/>
            <a:ext cx="780355" cy="1633869"/>
          </a:xfrm>
          <a:prstGeom prst="rect">
            <a:avLst/>
          </a:prstGeom>
        </p:spPr>
      </p:pic>
      <p:sp>
        <p:nvSpPr>
          <p:cNvPr id="38" name="Rounded Rectangular Callout 37"/>
          <p:cNvSpPr/>
          <p:nvPr/>
        </p:nvSpPr>
        <p:spPr>
          <a:xfrm>
            <a:off x="1335122" y="2280611"/>
            <a:ext cx="4710079" cy="937175"/>
          </a:xfrm>
          <a:prstGeom prst="wedgeRoundRectCallout">
            <a:avLst>
              <a:gd name="adj1" fmla="val 29101"/>
              <a:gd name="adj2" fmla="val 48718"/>
              <a:gd name="adj3" fmla="val 16667"/>
            </a:avLst>
          </a:prstGeom>
          <a:ln w="28575">
            <a:solidFill>
              <a:srgbClr val="74AC4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defTabSz="609630">
              <a:spcBef>
                <a:spcPct val="0"/>
              </a:spcBef>
            </a:pPr>
            <a:endParaRPr lang="en-US" altLang="en-US" sz="800" i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 defTabSz="609630">
              <a:spcBef>
                <a:spcPct val="0"/>
              </a:spcBef>
            </a:pPr>
            <a:r>
              <a:rPr lang="en-US" altLang="en-US" sz="1867" b="1" u="sng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1867" b="1" u="sng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</a:t>
            </a:r>
            <a:r>
              <a:rPr lang="en-US" altLang="en-US" sz="1867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1867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67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en-US" sz="1867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67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1867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67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1867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67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1867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67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1867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67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1867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ê </a:t>
            </a:r>
            <a:r>
              <a:rPr lang="en-US" altLang="en-US" sz="1867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ke</a:t>
            </a:r>
            <a:r>
              <a:rPr lang="en-US" altLang="en-US" sz="1867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67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trùng</a:t>
            </a:r>
            <a:r>
              <a:rPr lang="en-US" altLang="en-US" sz="1867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67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1867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67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1867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67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1867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AB.</a:t>
            </a:r>
          </a:p>
        </p:txBody>
      </p:sp>
      <p:sp>
        <p:nvSpPr>
          <p:cNvPr id="39" name="Rounded Rectangular Callout 38"/>
          <p:cNvSpPr/>
          <p:nvPr/>
        </p:nvSpPr>
        <p:spPr>
          <a:xfrm>
            <a:off x="1335122" y="3389075"/>
            <a:ext cx="4710079" cy="937175"/>
          </a:xfrm>
          <a:prstGeom prst="wedgeRoundRectCallout">
            <a:avLst>
              <a:gd name="adj1" fmla="val 29101"/>
              <a:gd name="adj2" fmla="val 48718"/>
              <a:gd name="adj3" fmla="val 16667"/>
            </a:avLst>
          </a:prstGeom>
          <a:ln w="28575">
            <a:solidFill>
              <a:srgbClr val="74AC4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defTabSz="609630">
              <a:spcBef>
                <a:spcPct val="0"/>
              </a:spcBef>
            </a:pPr>
            <a:endParaRPr lang="en-US" altLang="en-US" sz="800" i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 defTabSz="609630">
              <a:spcBef>
                <a:spcPct val="0"/>
              </a:spcBef>
            </a:pPr>
            <a:r>
              <a:rPr lang="en-US" altLang="en-US" sz="1867" b="1" u="sng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1867" b="1" u="sng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1867" b="1" u="sng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1867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1867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67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Chuyển</a:t>
            </a:r>
            <a:r>
              <a:rPr lang="en-US" altLang="en-US" sz="1867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67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dịch</a:t>
            </a:r>
            <a:r>
              <a:rPr lang="en-US" altLang="en-US" sz="1867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ê </a:t>
            </a:r>
            <a:r>
              <a:rPr lang="en-US" altLang="en-US" sz="1867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ke</a:t>
            </a:r>
            <a:r>
              <a:rPr lang="en-US" altLang="en-US" sz="1867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67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trượt</a:t>
            </a:r>
            <a:r>
              <a:rPr lang="en-US" altLang="en-US" sz="1867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67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1867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67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1867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67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1867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AB </a:t>
            </a:r>
            <a:r>
              <a:rPr lang="en-US" altLang="en-US" sz="1867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sz="1867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67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1867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67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1867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67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1867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67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1867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67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1867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67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1867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67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1867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ê </a:t>
            </a:r>
            <a:r>
              <a:rPr lang="en-US" altLang="en-US" sz="1867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ke</a:t>
            </a:r>
            <a:r>
              <a:rPr lang="en-US" altLang="en-US" sz="1867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67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gặp</a:t>
            </a:r>
            <a:r>
              <a:rPr lang="en-US" altLang="en-US" sz="1867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67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1867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1867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sz="1867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0" name="Rounded Rectangular Callout 39"/>
          <p:cNvSpPr/>
          <p:nvPr/>
        </p:nvSpPr>
        <p:spPr>
          <a:xfrm>
            <a:off x="1310548" y="4518400"/>
            <a:ext cx="4710079" cy="937175"/>
          </a:xfrm>
          <a:prstGeom prst="wedgeRoundRectCallout">
            <a:avLst>
              <a:gd name="adj1" fmla="val 29101"/>
              <a:gd name="adj2" fmla="val 48718"/>
              <a:gd name="adj3" fmla="val 16667"/>
            </a:avLst>
          </a:prstGeom>
          <a:ln w="28575">
            <a:solidFill>
              <a:srgbClr val="74AC4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defTabSz="609630">
              <a:spcBef>
                <a:spcPct val="0"/>
              </a:spcBef>
            </a:pPr>
            <a:endParaRPr lang="en-US" altLang="en-US" sz="800" i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defTabSz="609630">
              <a:lnSpc>
                <a:spcPct val="130000"/>
              </a:lnSpc>
              <a:defRPr/>
            </a:pPr>
            <a:r>
              <a:rPr lang="en-US" altLang="en-US" sz="1867" b="1" u="sng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1867" b="1" u="sng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1867" b="1" u="sng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1867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1867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67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Vạch</a:t>
            </a:r>
            <a:r>
              <a:rPr lang="en-US" altLang="en-US" sz="1867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67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1867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67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1867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67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1867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67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1867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67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1867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67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1867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67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1867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67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kéo</a:t>
            </a:r>
            <a:r>
              <a:rPr lang="en-US" altLang="en-US" sz="1867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67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1867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67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1867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67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1867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67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1867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CD</a:t>
            </a:r>
            <a:endParaRPr lang="zh-CN" altLang="en-US" sz="1867" kern="0" dirty="0">
              <a:solidFill>
                <a:prstClr val="black"/>
              </a:solidFill>
              <a:latin typeface="Cambria" panose="02040503050406030204" pitchFamily="18" charset="0"/>
              <a:ea typeface="华康方圆体W7(P)" pitchFamily="82" charset="-122"/>
            </a:endParaRPr>
          </a:p>
        </p:txBody>
      </p:sp>
      <p:pic>
        <p:nvPicPr>
          <p:cNvPr id="41" name="Picture 14" descr="ButChi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279216">
            <a:off x="7787511" y="4434663"/>
            <a:ext cx="4953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Line 15"/>
          <p:cNvSpPr>
            <a:spLocks noChangeShapeType="1"/>
          </p:cNvSpPr>
          <p:nvPr/>
        </p:nvSpPr>
        <p:spPr bwMode="auto">
          <a:xfrm flipV="1">
            <a:off x="8144698" y="2870200"/>
            <a:ext cx="0" cy="2121241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630"/>
            <a:endParaRPr lang="en-US" sz="675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3" name="Text Box 5"/>
          <p:cNvSpPr txBox="1">
            <a:spLocks noChangeArrowheads="1"/>
          </p:cNvSpPr>
          <p:nvPr/>
        </p:nvSpPr>
        <p:spPr bwMode="auto">
          <a:xfrm>
            <a:off x="8121806" y="4929985"/>
            <a:ext cx="381836" cy="42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09630">
              <a:spcBef>
                <a:spcPct val="0"/>
              </a:spcBef>
              <a:buNone/>
            </a:pPr>
            <a:r>
              <a:rPr lang="vi-VN" altLang="en-US" sz="2133" b="1" dirty="0">
                <a:solidFill>
                  <a:prstClr val="white"/>
                </a:solidFill>
                <a:latin typeface="Arial" panose="020B0604020202020204" pitchFamily="34" charset="0"/>
              </a:rPr>
              <a:t>C</a:t>
            </a:r>
            <a:endParaRPr lang="en-US" altLang="en-US" sz="2133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4" name="Text Box 5"/>
          <p:cNvSpPr txBox="1">
            <a:spLocks noChangeArrowheads="1"/>
          </p:cNvSpPr>
          <p:nvPr/>
        </p:nvSpPr>
        <p:spPr bwMode="auto">
          <a:xfrm>
            <a:off x="8219576" y="2622261"/>
            <a:ext cx="381836" cy="42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09630">
              <a:spcBef>
                <a:spcPct val="0"/>
              </a:spcBef>
              <a:buNone/>
            </a:pPr>
            <a:r>
              <a:rPr lang="vi-VN" altLang="en-US" sz="2133" b="1" dirty="0">
                <a:solidFill>
                  <a:prstClr val="white"/>
                </a:solidFill>
                <a:latin typeface="Arial" panose="020B0604020202020204" pitchFamily="34" charset="0"/>
              </a:rPr>
              <a:t>D</a:t>
            </a:r>
            <a:endParaRPr lang="en-US" altLang="en-US" sz="2133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0054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2.46914E-6 L 0.0809 -0.0037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45" y="-185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1.85185E-6 L 0.00052 -0.29722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-14861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8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/>
      <p:bldP spid="27" grpId="0"/>
      <p:bldP spid="31" grpId="0" animBg="1"/>
      <p:bldP spid="32" grpId="0"/>
      <p:bldP spid="38" grpId="0" animBg="1"/>
      <p:bldP spid="39" grpId="0" animBg="1"/>
      <p:bldP spid="40" grpId="0" animBg="1"/>
      <p:bldP spid="43" grpId="0"/>
      <p:bldP spid="4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85800" y="685800"/>
            <a:ext cx="10820400" cy="5486400"/>
            <a:chOff x="0" y="0"/>
            <a:chExt cx="4274726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143140"/>
                  </a:lnTo>
                  <a:cubicBezTo>
                    <a:pt x="4274726" y="2156575"/>
                    <a:pt x="4263834" y="2167467"/>
                    <a:pt x="4250399" y="2167467"/>
                  </a:cubicBezTo>
                  <a:lnTo>
                    <a:pt x="24327" y="2167467"/>
                  </a:lnTo>
                  <a:cubicBezTo>
                    <a:pt x="10891" y="2167467"/>
                    <a:pt x="0" y="2156575"/>
                    <a:pt x="0" y="2143140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FCABE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274726" cy="221509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28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5" name="Freeform 5"/>
          <p:cNvSpPr/>
          <p:nvPr/>
        </p:nvSpPr>
        <p:spPr>
          <a:xfrm rot="1576050" flipH="1">
            <a:off x="-2598548" y="-4363282"/>
            <a:ext cx="6351142" cy="8540655"/>
          </a:xfrm>
          <a:custGeom>
            <a:avLst/>
            <a:gdLst/>
            <a:ahLst/>
            <a:cxnLst/>
            <a:rect l="l" t="t" r="r" b="b"/>
            <a:pathLst>
              <a:path w="9526713" h="12810983">
                <a:moveTo>
                  <a:pt x="9526713" y="0"/>
                </a:moveTo>
                <a:lnTo>
                  <a:pt x="0" y="0"/>
                </a:lnTo>
                <a:lnTo>
                  <a:pt x="0" y="12810982"/>
                </a:lnTo>
                <a:lnTo>
                  <a:pt x="9526713" y="12810982"/>
                </a:lnTo>
                <a:lnTo>
                  <a:pt x="9526713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704108">
            <a:off x="-1194244" y="2306653"/>
            <a:ext cx="2739583" cy="5979247"/>
          </a:xfrm>
          <a:custGeom>
            <a:avLst/>
            <a:gdLst/>
            <a:ahLst/>
            <a:cxnLst/>
            <a:rect l="l" t="t" r="r" b="b"/>
            <a:pathLst>
              <a:path w="4109374" h="8968871">
                <a:moveTo>
                  <a:pt x="0" y="0"/>
                </a:moveTo>
                <a:lnTo>
                  <a:pt x="4109374" y="0"/>
                </a:lnTo>
                <a:lnTo>
                  <a:pt x="4109374" y="8968871"/>
                </a:lnTo>
                <a:lnTo>
                  <a:pt x="0" y="896887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1079052" flipH="1">
            <a:off x="8155642" y="-3140286"/>
            <a:ext cx="6351142" cy="8540655"/>
          </a:xfrm>
          <a:custGeom>
            <a:avLst/>
            <a:gdLst/>
            <a:ahLst/>
            <a:cxnLst/>
            <a:rect l="l" t="t" r="r" b="b"/>
            <a:pathLst>
              <a:path w="9526713" h="12810983">
                <a:moveTo>
                  <a:pt x="9526712" y="0"/>
                </a:moveTo>
                <a:lnTo>
                  <a:pt x="0" y="0"/>
                </a:lnTo>
                <a:lnTo>
                  <a:pt x="0" y="12810982"/>
                </a:lnTo>
                <a:lnTo>
                  <a:pt x="9526712" y="12810982"/>
                </a:lnTo>
                <a:lnTo>
                  <a:pt x="9526712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-1585798" y="5296276"/>
            <a:ext cx="15363596" cy="1751849"/>
            <a:chOff x="0" y="0"/>
            <a:chExt cx="30727191" cy="3503698"/>
          </a:xfrm>
        </p:grpSpPr>
        <p:sp>
          <p:nvSpPr>
            <p:cNvPr id="9" name="Freeform 9"/>
            <p:cNvSpPr/>
            <p:nvPr/>
          </p:nvSpPr>
          <p:spPr>
            <a:xfrm>
              <a:off x="9966672" y="0"/>
              <a:ext cx="10793848" cy="3503698"/>
            </a:xfrm>
            <a:custGeom>
              <a:avLst/>
              <a:gdLst/>
              <a:ahLst/>
              <a:cxnLst/>
              <a:rect l="l" t="t" r="r" b="b"/>
              <a:pathLst>
                <a:path w="10793848" h="3503698">
                  <a:moveTo>
                    <a:pt x="0" y="0"/>
                  </a:moveTo>
                  <a:lnTo>
                    <a:pt x="10793848" y="0"/>
                  </a:lnTo>
                  <a:lnTo>
                    <a:pt x="10793848" y="3503698"/>
                  </a:lnTo>
                  <a:lnTo>
                    <a:pt x="0" y="35036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 flipH="1">
              <a:off x="19933344" y="0"/>
              <a:ext cx="10793848" cy="3503698"/>
            </a:xfrm>
            <a:custGeom>
              <a:avLst/>
              <a:gdLst/>
              <a:ahLst/>
              <a:cxnLst/>
              <a:rect l="l" t="t" r="r" b="b"/>
              <a:pathLst>
                <a:path w="10793848" h="3503698">
                  <a:moveTo>
                    <a:pt x="10793847" y="0"/>
                  </a:moveTo>
                  <a:lnTo>
                    <a:pt x="0" y="0"/>
                  </a:lnTo>
                  <a:lnTo>
                    <a:pt x="0" y="3503698"/>
                  </a:lnTo>
                  <a:lnTo>
                    <a:pt x="10793847" y="3503698"/>
                  </a:lnTo>
                  <a:lnTo>
                    <a:pt x="10793847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>
              <a:off x="0" y="0"/>
              <a:ext cx="10793848" cy="3503698"/>
            </a:xfrm>
            <a:custGeom>
              <a:avLst/>
              <a:gdLst/>
              <a:ahLst/>
              <a:cxnLst/>
              <a:rect l="l" t="t" r="r" b="b"/>
              <a:pathLst>
                <a:path w="10793848" h="3503698">
                  <a:moveTo>
                    <a:pt x="0" y="0"/>
                  </a:moveTo>
                  <a:lnTo>
                    <a:pt x="10793848" y="0"/>
                  </a:lnTo>
                  <a:lnTo>
                    <a:pt x="10793848" y="3503698"/>
                  </a:lnTo>
                  <a:lnTo>
                    <a:pt x="0" y="35036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2" name="Group 12"/>
          <p:cNvGrpSpPr/>
          <p:nvPr/>
        </p:nvGrpSpPr>
        <p:grpSpPr>
          <a:xfrm>
            <a:off x="1533456" y="874847"/>
            <a:ext cx="8829744" cy="1148592"/>
            <a:chOff x="0" y="0"/>
            <a:chExt cx="1136940" cy="45376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136940" cy="453765"/>
            </a:xfrm>
            <a:custGeom>
              <a:avLst/>
              <a:gdLst/>
              <a:ahLst/>
              <a:cxnLst/>
              <a:rect l="l" t="t" r="r" b="b"/>
              <a:pathLst>
                <a:path w="1136940" h="453765">
                  <a:moveTo>
                    <a:pt x="91465" y="0"/>
                  </a:moveTo>
                  <a:lnTo>
                    <a:pt x="1045475" y="0"/>
                  </a:lnTo>
                  <a:cubicBezTo>
                    <a:pt x="1069733" y="0"/>
                    <a:pt x="1092998" y="9636"/>
                    <a:pt x="1110151" y="26789"/>
                  </a:cubicBezTo>
                  <a:cubicBezTo>
                    <a:pt x="1127304" y="43942"/>
                    <a:pt x="1136940" y="67207"/>
                    <a:pt x="1136940" y="91465"/>
                  </a:cubicBezTo>
                  <a:lnTo>
                    <a:pt x="1136940" y="362300"/>
                  </a:lnTo>
                  <a:cubicBezTo>
                    <a:pt x="1136940" y="412815"/>
                    <a:pt x="1095990" y="453765"/>
                    <a:pt x="1045475" y="453765"/>
                  </a:cubicBezTo>
                  <a:lnTo>
                    <a:pt x="91465" y="453765"/>
                  </a:lnTo>
                  <a:cubicBezTo>
                    <a:pt x="40950" y="453765"/>
                    <a:pt x="0" y="412815"/>
                    <a:pt x="0" y="362300"/>
                  </a:cubicBezTo>
                  <a:lnTo>
                    <a:pt x="0" y="91465"/>
                  </a:lnTo>
                  <a:cubicBezTo>
                    <a:pt x="0" y="40950"/>
                    <a:pt x="40950" y="0"/>
                    <a:pt x="91465" y="0"/>
                  </a:cubicBezTo>
                  <a:close/>
                </a:path>
              </a:pathLst>
            </a:custGeom>
            <a:solidFill>
              <a:srgbClr val="556484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47625"/>
              <a:ext cx="1136940" cy="50139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28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160906" y="2100678"/>
            <a:ext cx="9870189" cy="3596417"/>
            <a:chOff x="0" y="0"/>
            <a:chExt cx="3899334" cy="1420807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3899334" cy="1420807"/>
            </a:xfrm>
            <a:custGeom>
              <a:avLst/>
              <a:gdLst/>
              <a:ahLst/>
              <a:cxnLst/>
              <a:rect l="l" t="t" r="r" b="b"/>
              <a:pathLst>
                <a:path w="3899334" h="1420807">
                  <a:moveTo>
                    <a:pt x="26669" y="0"/>
                  </a:moveTo>
                  <a:lnTo>
                    <a:pt x="3872666" y="0"/>
                  </a:lnTo>
                  <a:cubicBezTo>
                    <a:pt x="3879738" y="0"/>
                    <a:pt x="3886522" y="2810"/>
                    <a:pt x="3891523" y="7811"/>
                  </a:cubicBezTo>
                  <a:cubicBezTo>
                    <a:pt x="3896524" y="12812"/>
                    <a:pt x="3899334" y="19596"/>
                    <a:pt x="3899334" y="26669"/>
                  </a:cubicBezTo>
                  <a:lnTo>
                    <a:pt x="3899334" y="1394138"/>
                  </a:lnTo>
                  <a:cubicBezTo>
                    <a:pt x="3899334" y="1401211"/>
                    <a:pt x="3896524" y="1407994"/>
                    <a:pt x="3891523" y="1412996"/>
                  </a:cubicBezTo>
                  <a:cubicBezTo>
                    <a:pt x="3886522" y="1417997"/>
                    <a:pt x="3879738" y="1420807"/>
                    <a:pt x="3872666" y="1420807"/>
                  </a:cubicBezTo>
                  <a:lnTo>
                    <a:pt x="26669" y="1420807"/>
                  </a:lnTo>
                  <a:cubicBezTo>
                    <a:pt x="19596" y="1420807"/>
                    <a:pt x="12812" y="1417997"/>
                    <a:pt x="7811" y="1412996"/>
                  </a:cubicBezTo>
                  <a:cubicBezTo>
                    <a:pt x="2810" y="1407994"/>
                    <a:pt x="0" y="1401211"/>
                    <a:pt x="0" y="1394138"/>
                  </a:cubicBezTo>
                  <a:lnTo>
                    <a:pt x="0" y="26669"/>
                  </a:lnTo>
                  <a:cubicBezTo>
                    <a:pt x="0" y="19596"/>
                    <a:pt x="2810" y="12812"/>
                    <a:pt x="7811" y="7811"/>
                  </a:cubicBezTo>
                  <a:cubicBezTo>
                    <a:pt x="12812" y="2810"/>
                    <a:pt x="19596" y="0"/>
                    <a:pt x="26669" y="0"/>
                  </a:cubicBezTo>
                  <a:close/>
                </a:path>
              </a:pathLst>
            </a:custGeom>
            <a:solidFill>
              <a:srgbClr val="617194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-47625"/>
              <a:ext cx="3899334" cy="146843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28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1944887" y="993762"/>
            <a:ext cx="7992896" cy="9026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09630">
              <a:spcBef>
                <a:spcPct val="0"/>
              </a:spcBef>
            </a:pPr>
            <a:r>
              <a:rPr lang="vi-VN" sz="2933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 1: Vẽ đường thằng CD đi qua điểm H và vuông góc với đường thẳng AB</a:t>
            </a:r>
            <a:endParaRPr lang="en-US" sz="2933" dirty="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3" name="Freeform 23"/>
          <p:cNvSpPr/>
          <p:nvPr/>
        </p:nvSpPr>
        <p:spPr>
          <a:xfrm rot="-7872031">
            <a:off x="9734804" y="541179"/>
            <a:ext cx="1354934" cy="1027287"/>
          </a:xfrm>
          <a:custGeom>
            <a:avLst/>
            <a:gdLst/>
            <a:ahLst/>
            <a:cxnLst/>
            <a:rect l="l" t="t" r="r" b="b"/>
            <a:pathLst>
              <a:path w="2032401" h="1540930">
                <a:moveTo>
                  <a:pt x="0" y="0"/>
                </a:moveTo>
                <a:lnTo>
                  <a:pt x="2032401" y="0"/>
                </a:lnTo>
                <a:lnTo>
                  <a:pt x="2032401" y="1540930"/>
                </a:lnTo>
                <a:lnTo>
                  <a:pt x="0" y="154093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 rot="1406397">
            <a:off x="482546" y="5924495"/>
            <a:ext cx="1356719" cy="1028640"/>
          </a:xfrm>
          <a:custGeom>
            <a:avLst/>
            <a:gdLst/>
            <a:ahLst/>
            <a:cxnLst/>
            <a:rect l="l" t="t" r="r" b="b"/>
            <a:pathLst>
              <a:path w="2035079" h="1542960">
                <a:moveTo>
                  <a:pt x="0" y="0"/>
                </a:moveTo>
                <a:lnTo>
                  <a:pt x="2035080" y="0"/>
                </a:lnTo>
                <a:lnTo>
                  <a:pt x="2035080" y="1542960"/>
                </a:lnTo>
                <a:lnTo>
                  <a:pt x="0" y="154296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5" name="Line 4"/>
          <p:cNvSpPr>
            <a:spLocks noChangeShapeType="1"/>
          </p:cNvSpPr>
          <p:nvPr/>
        </p:nvSpPr>
        <p:spPr bwMode="auto">
          <a:xfrm flipV="1">
            <a:off x="6807200" y="2824544"/>
            <a:ext cx="3353683" cy="2287449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630"/>
            <a:endParaRPr lang="en-US" sz="675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6801710" y="5219037"/>
            <a:ext cx="381836" cy="42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09630">
              <a:spcBef>
                <a:spcPct val="0"/>
              </a:spcBef>
              <a:buNone/>
            </a:pPr>
            <a:r>
              <a:rPr lang="en-US" altLang="en-US" sz="2133" b="1" dirty="0">
                <a:solidFill>
                  <a:prstClr val="white"/>
                </a:solidFill>
                <a:latin typeface="Arial" panose="020B0604020202020204" pitchFamily="34" charset="0"/>
              </a:rPr>
              <a:t>A</a:t>
            </a:r>
          </a:p>
        </p:txBody>
      </p:sp>
      <p:sp>
        <p:nvSpPr>
          <p:cNvPr id="27" name="Text Box 6"/>
          <p:cNvSpPr txBox="1">
            <a:spLocks noChangeArrowheads="1"/>
          </p:cNvSpPr>
          <p:nvPr/>
        </p:nvSpPr>
        <p:spPr bwMode="auto">
          <a:xfrm>
            <a:off x="10160883" y="2933794"/>
            <a:ext cx="381836" cy="42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09630">
              <a:spcBef>
                <a:spcPct val="0"/>
              </a:spcBef>
              <a:buNone/>
            </a:pPr>
            <a:r>
              <a:rPr lang="en-US" altLang="en-US" sz="2133" b="1" dirty="0">
                <a:solidFill>
                  <a:prstClr val="white"/>
                </a:solidFill>
                <a:latin typeface="Arial" panose="020B0604020202020204" pitchFamily="34" charset="0"/>
              </a:rPr>
              <a:t>B</a:t>
            </a:r>
          </a:p>
        </p:txBody>
      </p:sp>
      <p:sp>
        <p:nvSpPr>
          <p:cNvPr id="28" name="Line 8"/>
          <p:cNvSpPr>
            <a:spLocks noChangeShapeType="1"/>
          </p:cNvSpPr>
          <p:nvPr/>
        </p:nvSpPr>
        <p:spPr bwMode="auto">
          <a:xfrm>
            <a:off x="2919933" y="3490831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630"/>
            <a:endParaRPr lang="en-US" sz="675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9" name="Line 9"/>
          <p:cNvSpPr>
            <a:spLocks noChangeShapeType="1"/>
          </p:cNvSpPr>
          <p:nvPr/>
        </p:nvSpPr>
        <p:spPr bwMode="auto">
          <a:xfrm>
            <a:off x="2881833" y="3414631"/>
            <a:ext cx="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630"/>
            <a:endParaRPr lang="en-US" sz="675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0" name="Line 10"/>
          <p:cNvSpPr>
            <a:spLocks noChangeShapeType="1"/>
          </p:cNvSpPr>
          <p:nvPr/>
        </p:nvSpPr>
        <p:spPr bwMode="auto">
          <a:xfrm>
            <a:off x="2881833" y="3605131"/>
            <a:ext cx="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630"/>
            <a:endParaRPr lang="en-US" sz="675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1" name="Oval 11"/>
          <p:cNvSpPr>
            <a:spLocks noChangeArrowheads="1"/>
          </p:cNvSpPr>
          <p:nvPr/>
        </p:nvSpPr>
        <p:spPr bwMode="auto">
          <a:xfrm>
            <a:off x="7770698" y="3011157"/>
            <a:ext cx="81757" cy="92869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09630">
              <a:spcBef>
                <a:spcPct val="0"/>
              </a:spcBef>
              <a:buNone/>
            </a:pPr>
            <a:endParaRPr lang="en-US" altLang="en-US" sz="9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32" name="Text Box 12"/>
          <p:cNvSpPr txBox="1">
            <a:spLocks noChangeArrowheads="1"/>
          </p:cNvSpPr>
          <p:nvPr/>
        </p:nvSpPr>
        <p:spPr bwMode="auto">
          <a:xfrm>
            <a:off x="7440073" y="2978875"/>
            <a:ext cx="381836" cy="42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09630">
              <a:spcBef>
                <a:spcPct val="0"/>
              </a:spcBef>
              <a:buNone/>
            </a:pPr>
            <a:r>
              <a:rPr lang="vi-VN" altLang="en-US" sz="2133" b="1" dirty="0">
                <a:solidFill>
                  <a:prstClr val="white"/>
                </a:solidFill>
                <a:latin typeface="Arial" panose="020B0604020202020204" pitchFamily="34" charset="0"/>
              </a:rPr>
              <a:t>H</a:t>
            </a:r>
            <a:endParaRPr lang="en-US" altLang="en-US" sz="2133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38956">
            <a:off x="8983988" y="1532862"/>
            <a:ext cx="780355" cy="1633869"/>
          </a:xfrm>
          <a:prstGeom prst="rect">
            <a:avLst/>
          </a:prstGeom>
        </p:spPr>
      </p:pic>
      <p:sp>
        <p:nvSpPr>
          <p:cNvPr id="38" name="Rounded Rectangular Callout 37"/>
          <p:cNvSpPr/>
          <p:nvPr/>
        </p:nvSpPr>
        <p:spPr>
          <a:xfrm>
            <a:off x="1335122" y="2280611"/>
            <a:ext cx="4710079" cy="937175"/>
          </a:xfrm>
          <a:prstGeom prst="wedgeRoundRectCallout">
            <a:avLst>
              <a:gd name="adj1" fmla="val 29101"/>
              <a:gd name="adj2" fmla="val 48718"/>
              <a:gd name="adj3" fmla="val 16667"/>
            </a:avLst>
          </a:prstGeom>
          <a:ln w="28575">
            <a:solidFill>
              <a:srgbClr val="74AC4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defTabSz="609630">
              <a:spcBef>
                <a:spcPct val="0"/>
              </a:spcBef>
            </a:pPr>
            <a:endParaRPr lang="en-US" altLang="en-US" sz="800" i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 defTabSz="609630">
              <a:spcBef>
                <a:spcPct val="0"/>
              </a:spcBef>
            </a:pPr>
            <a:r>
              <a:rPr lang="en-US" altLang="en-US" sz="1867" b="1" u="sng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1867" b="1" u="sng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</a:t>
            </a:r>
            <a:r>
              <a:rPr lang="en-US" altLang="en-US" sz="1867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1867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67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en-US" sz="1867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67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1867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67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1867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67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1867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67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1867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67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1867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ê </a:t>
            </a:r>
            <a:r>
              <a:rPr lang="en-US" altLang="en-US" sz="1867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ke</a:t>
            </a:r>
            <a:r>
              <a:rPr lang="en-US" altLang="en-US" sz="1867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67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trùng</a:t>
            </a:r>
            <a:r>
              <a:rPr lang="en-US" altLang="en-US" sz="1867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67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1867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67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1867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67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1867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AB.</a:t>
            </a:r>
          </a:p>
        </p:txBody>
      </p:sp>
      <p:sp>
        <p:nvSpPr>
          <p:cNvPr id="39" name="Rounded Rectangular Callout 38"/>
          <p:cNvSpPr/>
          <p:nvPr/>
        </p:nvSpPr>
        <p:spPr>
          <a:xfrm>
            <a:off x="1335122" y="3389075"/>
            <a:ext cx="4710079" cy="937175"/>
          </a:xfrm>
          <a:prstGeom prst="wedgeRoundRectCallout">
            <a:avLst>
              <a:gd name="adj1" fmla="val 29101"/>
              <a:gd name="adj2" fmla="val 48718"/>
              <a:gd name="adj3" fmla="val 16667"/>
            </a:avLst>
          </a:prstGeom>
          <a:ln w="28575">
            <a:solidFill>
              <a:srgbClr val="74AC4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defTabSz="609630">
              <a:spcBef>
                <a:spcPct val="0"/>
              </a:spcBef>
            </a:pPr>
            <a:endParaRPr lang="en-US" altLang="en-US" sz="800" i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 defTabSz="609630">
              <a:spcBef>
                <a:spcPct val="0"/>
              </a:spcBef>
            </a:pPr>
            <a:r>
              <a:rPr lang="en-US" altLang="en-US" sz="1867" b="1" u="sng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1867" b="1" u="sng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1867" b="1" u="sng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1867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1867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67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Chuyển</a:t>
            </a:r>
            <a:r>
              <a:rPr lang="en-US" altLang="en-US" sz="1867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67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dịch</a:t>
            </a:r>
            <a:r>
              <a:rPr lang="en-US" altLang="en-US" sz="1867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ê </a:t>
            </a:r>
            <a:r>
              <a:rPr lang="en-US" altLang="en-US" sz="1867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ke</a:t>
            </a:r>
            <a:r>
              <a:rPr lang="en-US" altLang="en-US" sz="1867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67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trượt</a:t>
            </a:r>
            <a:r>
              <a:rPr lang="en-US" altLang="en-US" sz="1867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67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1867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67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1867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67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1867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AB </a:t>
            </a:r>
            <a:r>
              <a:rPr lang="en-US" altLang="en-US" sz="1867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sz="1867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67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1867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67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1867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67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1867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67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1867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67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1867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67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1867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67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1867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ê </a:t>
            </a:r>
            <a:r>
              <a:rPr lang="en-US" altLang="en-US" sz="1867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ke</a:t>
            </a:r>
            <a:r>
              <a:rPr lang="en-US" altLang="en-US" sz="1867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67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gặp</a:t>
            </a:r>
            <a:r>
              <a:rPr lang="en-US" altLang="en-US" sz="1867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67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1867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1867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sz="1867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0" name="Rounded Rectangular Callout 39"/>
          <p:cNvSpPr/>
          <p:nvPr/>
        </p:nvSpPr>
        <p:spPr>
          <a:xfrm>
            <a:off x="1310548" y="4518400"/>
            <a:ext cx="4710079" cy="937175"/>
          </a:xfrm>
          <a:prstGeom prst="wedgeRoundRectCallout">
            <a:avLst>
              <a:gd name="adj1" fmla="val 29101"/>
              <a:gd name="adj2" fmla="val 48718"/>
              <a:gd name="adj3" fmla="val 16667"/>
            </a:avLst>
          </a:prstGeom>
          <a:ln w="28575">
            <a:solidFill>
              <a:srgbClr val="74AC4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defTabSz="609630">
              <a:spcBef>
                <a:spcPct val="0"/>
              </a:spcBef>
            </a:pPr>
            <a:endParaRPr lang="en-US" altLang="en-US" sz="800" i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defTabSz="609630">
              <a:lnSpc>
                <a:spcPct val="130000"/>
              </a:lnSpc>
              <a:defRPr/>
            </a:pPr>
            <a:r>
              <a:rPr lang="en-US" altLang="en-US" sz="1867" b="1" u="sng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1867" b="1" u="sng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1867" b="1" u="sng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1867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1867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67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Vạch</a:t>
            </a:r>
            <a:r>
              <a:rPr lang="en-US" altLang="en-US" sz="1867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67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1867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67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1867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67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1867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67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1867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67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1867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67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1867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67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1867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67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kéo</a:t>
            </a:r>
            <a:r>
              <a:rPr lang="en-US" altLang="en-US" sz="1867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67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1867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67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1867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67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1867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67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1867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CD</a:t>
            </a:r>
            <a:endParaRPr lang="zh-CN" altLang="en-US" sz="1867" kern="0" dirty="0">
              <a:solidFill>
                <a:prstClr val="black"/>
              </a:solidFill>
              <a:latin typeface="Cambria" panose="02040503050406030204" pitchFamily="18" charset="0"/>
              <a:ea typeface="华康方圆体W7(P)" pitchFamily="82" charset="-122"/>
            </a:endParaRPr>
          </a:p>
        </p:txBody>
      </p:sp>
      <p:sp>
        <p:nvSpPr>
          <p:cNvPr id="42" name="Line 15"/>
          <p:cNvSpPr>
            <a:spLocks noChangeShapeType="1"/>
          </p:cNvSpPr>
          <p:nvPr/>
        </p:nvSpPr>
        <p:spPr bwMode="auto">
          <a:xfrm rot="8769338" flipV="1">
            <a:off x="8223258" y="2674042"/>
            <a:ext cx="0" cy="2121241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630"/>
            <a:endParaRPr lang="en-US" sz="675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3" name="Text Box 5"/>
          <p:cNvSpPr txBox="1">
            <a:spLocks noChangeArrowheads="1"/>
          </p:cNvSpPr>
          <p:nvPr/>
        </p:nvSpPr>
        <p:spPr bwMode="auto">
          <a:xfrm>
            <a:off x="7323284" y="2528749"/>
            <a:ext cx="381836" cy="42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09630">
              <a:spcBef>
                <a:spcPct val="0"/>
              </a:spcBef>
              <a:buNone/>
            </a:pPr>
            <a:r>
              <a:rPr lang="vi-VN" altLang="en-US" sz="2133" b="1" dirty="0">
                <a:solidFill>
                  <a:prstClr val="white"/>
                </a:solidFill>
                <a:latin typeface="Arial" panose="020B0604020202020204" pitchFamily="34" charset="0"/>
              </a:rPr>
              <a:t>C</a:t>
            </a:r>
            <a:endParaRPr lang="en-US" altLang="en-US" sz="2133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4" name="Text Box 5"/>
          <p:cNvSpPr txBox="1">
            <a:spLocks noChangeArrowheads="1"/>
          </p:cNvSpPr>
          <p:nvPr/>
        </p:nvSpPr>
        <p:spPr bwMode="auto">
          <a:xfrm>
            <a:off x="8845010" y="4353785"/>
            <a:ext cx="381836" cy="42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09630">
              <a:spcBef>
                <a:spcPct val="0"/>
              </a:spcBef>
              <a:buNone/>
            </a:pPr>
            <a:r>
              <a:rPr lang="vi-VN" altLang="en-US" sz="2133" b="1" dirty="0">
                <a:solidFill>
                  <a:prstClr val="white"/>
                </a:solidFill>
                <a:latin typeface="Arial" panose="020B0604020202020204" pitchFamily="34" charset="0"/>
              </a:rPr>
              <a:t>D</a:t>
            </a:r>
            <a:endParaRPr lang="en-US" altLang="en-US" sz="2133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0624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9444E-6 -2.59259E-6 L -0.08577 0.11003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88" y="5494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9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5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/>
      <p:bldP spid="27" grpId="0"/>
      <p:bldP spid="31" grpId="0" animBg="1"/>
      <p:bldP spid="32" grpId="0"/>
      <p:bldP spid="38" grpId="0" animBg="1"/>
      <p:bldP spid="39" grpId="0" animBg="1"/>
      <p:bldP spid="40" grpId="0" animBg="1"/>
      <p:bldP spid="43" grpId="0"/>
      <p:bldP spid="44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166</Words>
  <Application>Microsoft Office PowerPoint</Application>
  <PresentationFormat>Widescreen</PresentationFormat>
  <Paragraphs>24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3" baseType="lpstr">
      <vt:lpstr>UTM Helve</vt:lpstr>
      <vt:lpstr>Times New Roman</vt:lpstr>
      <vt:lpstr>Calibri</vt:lpstr>
      <vt:lpstr>Arial</vt:lpstr>
      <vt:lpstr>Cambria</vt:lpstr>
      <vt:lpstr>华康方圆体W7(P)</vt:lpstr>
      <vt:lpstr>Gadugi</vt:lpstr>
      <vt:lpstr>#9Slide07 SVNBango</vt:lpstr>
      <vt:lpstr>字体视界-狮子座体</vt:lpstr>
      <vt:lpstr>1_Office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MANG NON</dc:creator>
  <cp:keywords>MANG NON</cp:keywords>
  <cp:lastModifiedBy>Admin</cp:lastModifiedBy>
  <cp:revision>7</cp:revision>
  <dcterms:created xsi:type="dcterms:W3CDTF">2023-10-27T08:14:04Z</dcterms:created>
  <dcterms:modified xsi:type="dcterms:W3CDTF">2024-12-10T13:27:43Z</dcterms:modified>
</cp:coreProperties>
</file>