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6" r:id="rId2"/>
    <p:sldId id="274" r:id="rId3"/>
    <p:sldId id="25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5DF9-F3DB-41EB-85F1-19CD930A9CD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1C103-F82C-4799-A8F0-FF4149339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>
            <a:extLst>
              <a:ext uri="{FF2B5EF4-FFF2-40B4-BE49-F238E27FC236}">
                <a16:creationId xmlns:a16="http://schemas.microsoft.com/office/drawing/2014/main" id="{A852F7DF-C4BD-498E-90F5-707B84952F46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>
            <a:extLst>
              <a:ext uri="{FF2B5EF4-FFF2-40B4-BE49-F238E27FC236}">
                <a16:creationId xmlns:a16="http://schemas.microsoft.com/office/drawing/2014/main" id="{187650F8-4E4A-4629-A29D-60AD5866C6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7171" name="灯片编号占位符 3">
            <a:extLst>
              <a:ext uri="{FF2B5EF4-FFF2-40B4-BE49-F238E27FC236}">
                <a16:creationId xmlns:a16="http://schemas.microsoft.com/office/drawing/2014/main" id="{71358F91-724D-4EFF-8096-222B3FD52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09BC68A6-27A4-4B76-917D-DA8D5B94C693}" type="slidenum">
              <a:rPr lang="zh-CN" altLang="en-US" sz="180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99D7-D693-4BA0-A1EB-7F01C4C3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BB6A-12DA-4619-9DFF-7DF871CD1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9C66-59E3-4E7E-85C0-DF167A8F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C7B1-32FA-4D96-81D9-B479CF92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DE33-F717-4078-A496-695F018A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F663-14E6-4D02-A958-9F907786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EEFAA-58E9-49ED-A945-93CE01780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43CF1-F586-487C-88C1-E9D272B8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E5D9-5CEC-4B8D-86FC-323612E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8ABC-6439-4A5F-838C-3276FB9C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9013-EA6A-42D3-8209-30CBC02BA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504E-3401-463D-B071-89F8148DF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5DA8-6EA6-4ED5-954B-1CBE0FBA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1616E-3493-4848-9E69-45AE0A00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B5A7B-E497-4E23-B58C-0565BBD3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96FC-1866-46F0-ACCA-230417FB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108FB-0903-490E-8779-C66BDB51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78EAD-80E1-4D0C-AF1C-300E0450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0558-549E-48BD-A77F-93E4FE81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389E-36FD-4485-8247-EBB22F8F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71F5-92EE-4BBA-AE08-49A1F843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4E819-4110-4E2E-AE82-FDCF0806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ABF7-694D-4DEF-AD10-4AEB7D2B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66166-679F-46D0-9DD4-8510E13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B23A-F957-47E4-9EAE-AC6BA6C8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C3A1-D24B-45EA-BF72-C99864E6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A93C3-AF82-4B2E-B414-EAE40B8D3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0DF19-1D3E-4F6D-8F59-E1A59885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19577-CB84-4866-8F76-2616BE52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F212-7CE2-48EE-9C16-504DE34C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4B41D-3B70-4657-B1DE-44AAA06A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04E2-FDE7-4AB4-B196-E6BC4E5D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9D8F-00C7-41CE-87A4-2717F693B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09DBF-01F3-449E-8BC9-EED438D1D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F1018-1D9F-4888-9CB4-83836210F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8A558-18D2-44EF-9664-D52415850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BD509-5C12-4947-B12B-15DCB2DB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6FAC-4F62-4666-8AC5-42683507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69845-ADA6-4798-A698-C522DBB4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503F-1CBD-4CB6-AA91-6C3798AD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D1433-E98D-44EA-992D-1FFE36A7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DFEFA-57EE-4607-AD63-6533BBB5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B9295-0D04-4EE0-BBD8-671F332E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3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AFF6F-9B3F-4092-ABE9-B9A001DF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0ADD5-403C-4E68-914A-109268AE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FED1-E2B1-4339-8F01-CF6C8DF9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0860-9673-43B7-AA59-BB298DF3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0885-DCA7-43A4-9553-51D27CA3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340C-3BEA-4C16-BC75-AAE887BEF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E968-279D-497E-BF04-A099C9A1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146DC-8EFA-4680-A4B5-A1D50B55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C2E0C-071B-440B-9849-557F5D6A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01A0-051B-40A0-ABBC-B3863AE9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9AABD-C59A-47DE-96F2-BCF62999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C90C0-CB8E-4EA1-AF72-394D17E54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7EC1-05C9-42DD-87C5-F09487B7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B80B-5B79-4C2F-B7DC-D0344B69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49D61-1264-47B8-82EC-4379C111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EBF47-2C19-4440-9B9C-FA729999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CCC2B-F4B8-4100-8CB9-8C70CB76B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D7863-E64B-4EAB-8CBC-ADE172540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2AED-183B-4331-B4DD-075A4C7BEC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8F44-BA1A-42EB-AE32-BBB1CA023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986D-CDCE-41F9-86F3-CA4368A45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CBE4-924A-4716-9196-1372B039B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968E8BD3-EE42-46D0-8697-CE165F13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12191999" cy="69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>
            <a:extLst>
              <a:ext uri="{FF2B5EF4-FFF2-40B4-BE49-F238E27FC236}">
                <a16:creationId xmlns:a16="http://schemas.microsoft.com/office/drawing/2014/main" id="{6722F52C-F940-4018-A2AC-00D4CF52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5" y="1"/>
            <a:ext cx="941625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0000000我图PPT\03.20\亲子乐园\34.png">
            <a:extLst>
              <a:ext uri="{FF2B5EF4-FFF2-40B4-BE49-F238E27FC236}">
                <a16:creationId xmlns:a16="http://schemas.microsoft.com/office/drawing/2014/main" id="{D10305E9-02A3-40EF-B1D4-62C35959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3342"/>
            <a:ext cx="12192000" cy="29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>
            <a:extLst>
              <a:ext uri="{FF2B5EF4-FFF2-40B4-BE49-F238E27FC236}">
                <a16:creationId xmlns:a16="http://schemas.microsoft.com/office/drawing/2014/main" id="{5D4C8C2B-1720-41D3-8193-B4BFAFAD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8" y="4144562"/>
            <a:ext cx="5147009" cy="24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>
            <a:extLst>
              <a:ext uri="{FF2B5EF4-FFF2-40B4-BE49-F238E27FC236}">
                <a16:creationId xmlns:a16="http://schemas.microsoft.com/office/drawing/2014/main" id="{C1C1B05B-314E-4C8D-929C-807C6EB3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588052" y="1196078"/>
            <a:ext cx="4586288" cy="15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>
            <a:extLst>
              <a:ext uri="{FF2B5EF4-FFF2-40B4-BE49-F238E27FC236}">
                <a16:creationId xmlns:a16="http://schemas.microsoft.com/office/drawing/2014/main" id="{91FB796C-FAAD-4190-B4C7-273E416D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11" y="1915205"/>
            <a:ext cx="3235324" cy="57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>
            <a:extLst>
              <a:ext uri="{FF2B5EF4-FFF2-40B4-BE49-F238E27FC236}">
                <a16:creationId xmlns:a16="http://schemas.microsoft.com/office/drawing/2014/main" id="{215E6C37-FA7A-4D89-993D-A101E6CE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10204318" y="575896"/>
            <a:ext cx="1604963" cy="22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>
            <a:extLst>
              <a:ext uri="{FF2B5EF4-FFF2-40B4-BE49-F238E27FC236}">
                <a16:creationId xmlns:a16="http://schemas.microsoft.com/office/drawing/2014/main" id="{3961B11D-78E0-47D3-8E33-18C99CAF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4516" y="114818"/>
            <a:ext cx="1905001" cy="28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05F63879-C731-4A3B-9CC3-D23FD92B5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1881" y="847725"/>
            <a:ext cx="7488238" cy="43682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57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C410DA0F-08B9-477C-9BF3-5327215C5B8D}"/>
              </a:ext>
            </a:extLst>
          </p:cNvPr>
          <p:cNvSpPr/>
          <p:nvPr/>
        </p:nvSpPr>
        <p:spPr>
          <a:xfrm>
            <a:off x="3013999" y="2636280"/>
            <a:ext cx="5421312" cy="14710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>
            <a:lvl1pPr defTabSz="1622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622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1622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1622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16224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162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162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162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1622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>
            <a:extLst>
              <a:ext uri="{FF2B5EF4-FFF2-40B4-BE49-F238E27FC236}">
                <a16:creationId xmlns:a16="http://schemas.microsoft.com/office/drawing/2014/main" id="{410DE3E4-1EC8-498C-A353-2181A870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2.PHƯƠNG NGÂN\A.NH 2020-2021\HÌNH ẢNH SGK\TOAN T1\80.jpg">
            <a:extLst>
              <a:ext uri="{FF2B5EF4-FFF2-40B4-BE49-F238E27FC236}">
                <a16:creationId xmlns:a16="http://schemas.microsoft.com/office/drawing/2014/main" id="{FC05A6A0-4AAE-4AED-8822-41C1CD41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399" r="5083" b="81366"/>
          <a:stretch>
            <a:fillRect/>
          </a:stretch>
        </p:blipFill>
        <p:spPr bwMode="auto">
          <a:xfrm>
            <a:off x="3455989" y="1546226"/>
            <a:ext cx="566578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4E0DF3-A3F4-4D5B-9475-3D04F98D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19150" r="61945" b="71275"/>
          <a:stretch>
            <a:fillRect/>
          </a:stretch>
        </p:blipFill>
        <p:spPr bwMode="auto">
          <a:xfrm>
            <a:off x="1589882" y="115887"/>
            <a:ext cx="25431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6">
            <a:extLst>
              <a:ext uri="{FF2B5EF4-FFF2-40B4-BE49-F238E27FC236}">
                <a16:creationId xmlns:a16="http://schemas.microsoft.com/office/drawing/2014/main" id="{0C276E6B-D180-4CD4-9015-E2D94FD6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281" y="840993"/>
            <a:ext cx="2300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Arial-SGK-TV" pitchFamily="2" charset="0"/>
                <a:ea typeface="Batang" panose="020B0503020000020004" pitchFamily="18" charset="-127"/>
                <a:cs typeface="Arial-SGK-TV" pitchFamily="2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Arial-SGK-TV" pitchFamily="2" charset="0"/>
                <a:ea typeface="Batang" panose="020B0503020000020004" pitchFamily="18" charset="-127"/>
                <a:cs typeface="Arial-SGK-TV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SGK-TV" pitchFamily="2" charset="0"/>
                <a:ea typeface="Batang" panose="020B0503020000020004" pitchFamily="18" charset="-127"/>
                <a:cs typeface="Arial-SGK-TV" pitchFamily="2" charset="0"/>
              </a:rPr>
              <a:t>cộng</a:t>
            </a:r>
            <a:endParaRPr lang="vi-VN" altLang="en-US" sz="3200" b="1" dirty="0">
              <a:solidFill>
                <a:srgbClr val="FF0000"/>
              </a:solidFill>
              <a:latin typeface="Arial-SGK-TV" pitchFamily="2" charset="0"/>
              <a:ea typeface="Batang" panose="020B0503020000020004" pitchFamily="18" charset="-127"/>
              <a:cs typeface="Arial-SGK-TV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CB0ABF-2EBD-4F5B-AF6D-F693D426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31050" r="35350" b="63753"/>
          <a:stretch>
            <a:fillRect/>
          </a:stretch>
        </p:blipFill>
        <p:spPr bwMode="auto">
          <a:xfrm>
            <a:off x="3070226" y="2443163"/>
            <a:ext cx="3694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776799-E3BC-4B1E-952D-AD79F9D8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6" t="31050" r="14468" b="63753"/>
          <a:stretch>
            <a:fillRect/>
          </a:stretch>
        </p:blipFill>
        <p:spPr bwMode="auto">
          <a:xfrm>
            <a:off x="7608889" y="2443163"/>
            <a:ext cx="19002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6894302-F4C3-476A-836B-E8D63C09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31050" r="70219" b="63753"/>
          <a:stretch>
            <a:fillRect/>
          </a:stretch>
        </p:blipFill>
        <p:spPr bwMode="auto">
          <a:xfrm>
            <a:off x="2162176" y="2443163"/>
            <a:ext cx="771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D45E8DD-C3CB-4E15-B416-E4A195C7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0" t="36795" r="13483" b="57733"/>
          <a:stretch>
            <a:fillRect/>
          </a:stretch>
        </p:blipFill>
        <p:spPr bwMode="auto">
          <a:xfrm>
            <a:off x="7554914" y="3138489"/>
            <a:ext cx="2035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9C8155F-C695-4137-BC22-B5700246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8" t="36795" r="35217" b="57733"/>
          <a:stretch>
            <a:fillRect/>
          </a:stretch>
        </p:blipFill>
        <p:spPr bwMode="auto">
          <a:xfrm>
            <a:off x="3649663" y="3138489"/>
            <a:ext cx="31099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08F8C0A-F178-4FBC-8213-C13415BB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36795" r="64375" b="57733"/>
          <a:stretch>
            <a:fillRect/>
          </a:stretch>
        </p:blipFill>
        <p:spPr bwMode="auto">
          <a:xfrm>
            <a:off x="2165350" y="3140076"/>
            <a:ext cx="13922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45C764-A680-4E7A-B3D8-7D83FC4C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42677" r="58597" b="51578"/>
          <a:stretch>
            <a:fillRect/>
          </a:stretch>
        </p:blipFill>
        <p:spPr bwMode="auto">
          <a:xfrm>
            <a:off x="2155826" y="3838575"/>
            <a:ext cx="2003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7B7CBD5-7B24-41E4-A380-6AF7CAAB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42677" r="34879" b="51578"/>
          <a:stretch>
            <a:fillRect/>
          </a:stretch>
        </p:blipFill>
        <p:spPr bwMode="auto">
          <a:xfrm>
            <a:off x="4265614" y="3838575"/>
            <a:ext cx="2566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BDC9553-C1E5-4866-8A69-80841A2A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2" t="42677" r="13483" b="51578"/>
          <a:stretch>
            <a:fillRect/>
          </a:stretch>
        </p:blipFill>
        <p:spPr bwMode="auto">
          <a:xfrm>
            <a:off x="7519988" y="3838575"/>
            <a:ext cx="2070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7A232ED-CF4E-41CE-BB6C-D43D0B15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48695" r="52686" b="45970"/>
          <a:stretch>
            <a:fillRect/>
          </a:stretch>
        </p:blipFill>
        <p:spPr bwMode="auto">
          <a:xfrm>
            <a:off x="2168525" y="4565650"/>
            <a:ext cx="26304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27611A2-9166-4CEB-A20C-6DDA2450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2" t="48695" r="13483" b="47066"/>
          <a:stretch>
            <a:fillRect/>
          </a:stretch>
        </p:blipFill>
        <p:spPr bwMode="auto">
          <a:xfrm>
            <a:off x="7621588" y="4616450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CA2FFDB-A9E5-4FB4-8355-3547F63E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9" t="48695" r="35088" b="45970"/>
          <a:stretch>
            <a:fillRect/>
          </a:stretch>
        </p:blipFill>
        <p:spPr bwMode="auto">
          <a:xfrm>
            <a:off x="4930776" y="4565650"/>
            <a:ext cx="18573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A514462D-C60A-42BB-9E27-93A92C7A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54849" r="47334" b="39813"/>
          <a:stretch>
            <a:fillRect/>
          </a:stretch>
        </p:blipFill>
        <p:spPr bwMode="auto">
          <a:xfrm>
            <a:off x="2187576" y="5291139"/>
            <a:ext cx="31972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7C7C441-2422-4831-9CD4-860D9428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1" t="54849" r="34859" b="39813"/>
          <a:stretch>
            <a:fillRect/>
          </a:stretch>
        </p:blipFill>
        <p:spPr bwMode="auto">
          <a:xfrm>
            <a:off x="5486400" y="5280025"/>
            <a:ext cx="13144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7710712-BD4C-4533-B1A7-2E26166E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8" t="54849" r="13483" b="39813"/>
          <a:stretch>
            <a:fillRect/>
          </a:stretch>
        </p:blipFill>
        <p:spPr bwMode="auto">
          <a:xfrm>
            <a:off x="7662864" y="5313364"/>
            <a:ext cx="1952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61C3281-6424-4990-80A1-455A45B1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0" t="60735" r="13483" b="34473"/>
          <a:stretch>
            <a:fillRect/>
          </a:stretch>
        </p:blipFill>
        <p:spPr bwMode="auto">
          <a:xfrm>
            <a:off x="7627939" y="6010275"/>
            <a:ext cx="2035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FAC431C9-550D-4FDF-9DC9-1A36E28D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5" t="60735" r="34923" b="34473"/>
          <a:stretch>
            <a:fillRect/>
          </a:stretch>
        </p:blipFill>
        <p:spPr bwMode="auto">
          <a:xfrm>
            <a:off x="6096001" y="6010275"/>
            <a:ext cx="688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B3E2A49-5084-418A-9615-8C2BB644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60735" r="41589" b="34473"/>
          <a:stretch>
            <a:fillRect/>
          </a:stretch>
        </p:blipFill>
        <p:spPr bwMode="auto">
          <a:xfrm>
            <a:off x="2163764" y="6010275"/>
            <a:ext cx="38068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2.PHƯƠNG NGÂN\A.NH 2020-2021\HÌNH ẢNH SGK\TOAN T1\80.jpg">
            <a:extLst>
              <a:ext uri="{FF2B5EF4-FFF2-40B4-BE49-F238E27FC236}">
                <a16:creationId xmlns:a16="http://schemas.microsoft.com/office/drawing/2014/main" id="{8B3CADFE-1F4F-4724-BD97-AE2F3358A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75969" r="3311" b="5450"/>
          <a:stretch>
            <a:fillRect/>
          </a:stretch>
        </p:blipFill>
        <p:spPr bwMode="auto">
          <a:xfrm>
            <a:off x="1531939" y="1982788"/>
            <a:ext cx="89550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2.PHƯƠNG NGÂN\A.NH 2020-2021\HÌNH ẢNH SGK\TOAN T1\80.jpg">
            <a:extLst>
              <a:ext uri="{FF2B5EF4-FFF2-40B4-BE49-F238E27FC236}">
                <a16:creationId xmlns:a16="http://schemas.microsoft.com/office/drawing/2014/main" id="{4B8612BC-7F77-4FF8-B2B4-861C0AEB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65961" r="60245" b="23779"/>
          <a:stretch>
            <a:fillRect/>
          </a:stretch>
        </p:blipFill>
        <p:spPr bwMode="auto">
          <a:xfrm>
            <a:off x="1531939" y="644525"/>
            <a:ext cx="24971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D25F3790-36FC-441E-8058-1B850BF0B12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68739" y="3919539"/>
            <a:ext cx="630237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A060BAEA-66ED-49C8-9F16-D680B1197F4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52964" y="3919539"/>
            <a:ext cx="631825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640A16BE-4B91-4809-B883-AD2830B28D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68939" y="3905251"/>
            <a:ext cx="630237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DD4EC8CE-308E-4DAF-B5A3-EA9A497EC2D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61101" y="3916364"/>
            <a:ext cx="631825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FCAF7AE4-D126-428E-AFC4-5EF429CCBE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72314" y="3919539"/>
            <a:ext cx="631825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CDAF2581-CB0E-493D-9C26-433939EEA3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70826" y="3917951"/>
            <a:ext cx="631825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5B574263-2433-4110-A53D-5B05EB10C9C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94739" y="3911601"/>
            <a:ext cx="631825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2F640EAF-B233-4285-9CCA-ACFED1B22F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494839" y="3916364"/>
            <a:ext cx="631825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10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.PHƯƠNG NGÂN\A.NH 2020-2021\HÌNH ẢNH SGK\TOAN T1\81.jpg">
            <a:extLst>
              <a:ext uri="{FF2B5EF4-FFF2-40B4-BE49-F238E27FC236}">
                <a16:creationId xmlns:a16="http://schemas.microsoft.com/office/drawing/2014/main" id="{03C67296-21DC-4FED-B51E-F45036E6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975" r="4053" b="61374"/>
          <a:stretch>
            <a:fillRect/>
          </a:stretch>
        </p:blipFill>
        <p:spPr bwMode="auto">
          <a:xfrm>
            <a:off x="1531939" y="0"/>
            <a:ext cx="90377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.PHƯƠNG NGÂN\A.NH 2020-2021\HÌNH ẢNH SGK\TOAN T1\81.jpg">
            <a:extLst>
              <a:ext uri="{FF2B5EF4-FFF2-40B4-BE49-F238E27FC236}">
                <a16:creationId xmlns:a16="http://schemas.microsoft.com/office/drawing/2014/main" id="{55AF9875-95AF-495A-B884-8ACBEC6F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42496" r="11128" b="8311"/>
          <a:stretch>
            <a:fillRect/>
          </a:stretch>
        </p:blipFill>
        <p:spPr bwMode="auto">
          <a:xfrm>
            <a:off x="1729582" y="134938"/>
            <a:ext cx="8732837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77BB083-1B81-4C42-B13A-17CA84EF2D51}"/>
              </a:ext>
            </a:extLst>
          </p:cNvPr>
          <p:cNvSpPr/>
          <p:nvPr/>
        </p:nvSpPr>
        <p:spPr>
          <a:xfrm>
            <a:off x="7000568" y="2349910"/>
            <a:ext cx="857254" cy="1342050"/>
          </a:xfrm>
          <a:custGeom>
            <a:avLst/>
            <a:gdLst>
              <a:gd name="connsiteX0" fmla="*/ 0 w 857254"/>
              <a:gd name="connsiteY0" fmla="*/ 0 h 1342050"/>
              <a:gd name="connsiteX1" fmla="*/ 796413 w 857254"/>
              <a:gd name="connsiteY1" fmla="*/ 747251 h 1342050"/>
              <a:gd name="connsiteX2" fmla="*/ 806245 w 857254"/>
              <a:gd name="connsiteY2" fmla="*/ 1297858 h 1342050"/>
              <a:gd name="connsiteX3" fmla="*/ 835742 w 857254"/>
              <a:gd name="connsiteY3" fmla="*/ 1268361 h 13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4" h="1342050">
                <a:moveTo>
                  <a:pt x="0" y="0"/>
                </a:moveTo>
                <a:cubicBezTo>
                  <a:pt x="331019" y="265470"/>
                  <a:pt x="662039" y="530941"/>
                  <a:pt x="796413" y="747251"/>
                </a:cubicBezTo>
                <a:cubicBezTo>
                  <a:pt x="930787" y="963561"/>
                  <a:pt x="799690" y="1211006"/>
                  <a:pt x="806245" y="1297858"/>
                </a:cubicBezTo>
                <a:cubicBezTo>
                  <a:pt x="812800" y="1384710"/>
                  <a:pt x="824271" y="1326535"/>
                  <a:pt x="835742" y="12683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39F9434-5C5B-413A-A39E-7ECA90D4393F}"/>
              </a:ext>
            </a:extLst>
          </p:cNvPr>
          <p:cNvSpPr/>
          <p:nvPr/>
        </p:nvSpPr>
        <p:spPr>
          <a:xfrm flipH="1" flipV="1">
            <a:off x="7000568" y="3028336"/>
            <a:ext cx="1866906" cy="58993"/>
          </a:xfrm>
          <a:custGeom>
            <a:avLst/>
            <a:gdLst>
              <a:gd name="connsiteX0" fmla="*/ 0 w 857254"/>
              <a:gd name="connsiteY0" fmla="*/ 0 h 1342050"/>
              <a:gd name="connsiteX1" fmla="*/ 796413 w 857254"/>
              <a:gd name="connsiteY1" fmla="*/ 747251 h 1342050"/>
              <a:gd name="connsiteX2" fmla="*/ 806245 w 857254"/>
              <a:gd name="connsiteY2" fmla="*/ 1297858 h 1342050"/>
              <a:gd name="connsiteX3" fmla="*/ 835742 w 857254"/>
              <a:gd name="connsiteY3" fmla="*/ 1268361 h 13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4" h="1342050">
                <a:moveTo>
                  <a:pt x="0" y="0"/>
                </a:moveTo>
                <a:cubicBezTo>
                  <a:pt x="331019" y="265470"/>
                  <a:pt x="662039" y="530941"/>
                  <a:pt x="796413" y="747251"/>
                </a:cubicBezTo>
                <a:cubicBezTo>
                  <a:pt x="930787" y="963561"/>
                  <a:pt x="799690" y="1211006"/>
                  <a:pt x="806245" y="1297858"/>
                </a:cubicBezTo>
                <a:cubicBezTo>
                  <a:pt x="812800" y="1384710"/>
                  <a:pt x="824271" y="1326535"/>
                  <a:pt x="835742" y="12683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37AD52-2BD9-4E79-B3D0-7CE0F39A7B05}"/>
              </a:ext>
            </a:extLst>
          </p:cNvPr>
          <p:cNvSpPr/>
          <p:nvPr/>
        </p:nvSpPr>
        <p:spPr>
          <a:xfrm flipH="1" flipV="1">
            <a:off x="7669162" y="4370385"/>
            <a:ext cx="1198313" cy="821047"/>
          </a:xfrm>
          <a:custGeom>
            <a:avLst/>
            <a:gdLst>
              <a:gd name="connsiteX0" fmla="*/ 0 w 857254"/>
              <a:gd name="connsiteY0" fmla="*/ 0 h 1342050"/>
              <a:gd name="connsiteX1" fmla="*/ 796413 w 857254"/>
              <a:gd name="connsiteY1" fmla="*/ 747251 h 1342050"/>
              <a:gd name="connsiteX2" fmla="*/ 806245 w 857254"/>
              <a:gd name="connsiteY2" fmla="*/ 1297858 h 1342050"/>
              <a:gd name="connsiteX3" fmla="*/ 835742 w 857254"/>
              <a:gd name="connsiteY3" fmla="*/ 1268361 h 13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4" h="1342050">
                <a:moveTo>
                  <a:pt x="0" y="0"/>
                </a:moveTo>
                <a:cubicBezTo>
                  <a:pt x="331019" y="265470"/>
                  <a:pt x="662039" y="530941"/>
                  <a:pt x="796413" y="747251"/>
                </a:cubicBezTo>
                <a:cubicBezTo>
                  <a:pt x="930787" y="963561"/>
                  <a:pt x="799690" y="1211006"/>
                  <a:pt x="806245" y="1297858"/>
                </a:cubicBezTo>
                <a:cubicBezTo>
                  <a:pt x="812800" y="1384710"/>
                  <a:pt x="824271" y="1326535"/>
                  <a:pt x="835742" y="12683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17415A-D687-4CFF-B487-D38C5109D3D9}"/>
              </a:ext>
            </a:extLst>
          </p:cNvPr>
          <p:cNvSpPr/>
          <p:nvPr/>
        </p:nvSpPr>
        <p:spPr>
          <a:xfrm flipH="1" flipV="1">
            <a:off x="5324167" y="4277032"/>
            <a:ext cx="1198314" cy="1587908"/>
          </a:xfrm>
          <a:custGeom>
            <a:avLst/>
            <a:gdLst>
              <a:gd name="connsiteX0" fmla="*/ 0 w 857254"/>
              <a:gd name="connsiteY0" fmla="*/ 0 h 1342050"/>
              <a:gd name="connsiteX1" fmla="*/ 796413 w 857254"/>
              <a:gd name="connsiteY1" fmla="*/ 747251 h 1342050"/>
              <a:gd name="connsiteX2" fmla="*/ 806245 w 857254"/>
              <a:gd name="connsiteY2" fmla="*/ 1297858 h 1342050"/>
              <a:gd name="connsiteX3" fmla="*/ 835742 w 857254"/>
              <a:gd name="connsiteY3" fmla="*/ 1268361 h 13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4" h="1342050">
                <a:moveTo>
                  <a:pt x="0" y="0"/>
                </a:moveTo>
                <a:cubicBezTo>
                  <a:pt x="331019" y="265470"/>
                  <a:pt x="662039" y="530941"/>
                  <a:pt x="796413" y="747251"/>
                </a:cubicBezTo>
                <a:cubicBezTo>
                  <a:pt x="930787" y="963561"/>
                  <a:pt x="799690" y="1211006"/>
                  <a:pt x="806245" y="1297858"/>
                </a:cubicBezTo>
                <a:cubicBezTo>
                  <a:pt x="812800" y="1384710"/>
                  <a:pt x="824271" y="1326535"/>
                  <a:pt x="835742" y="12683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927641-707D-4C1F-B55C-86007B74E0C0}"/>
              </a:ext>
            </a:extLst>
          </p:cNvPr>
          <p:cNvSpPr/>
          <p:nvPr/>
        </p:nvSpPr>
        <p:spPr>
          <a:xfrm flipH="1">
            <a:off x="4296697" y="5112775"/>
            <a:ext cx="2015613" cy="235973"/>
          </a:xfrm>
          <a:custGeom>
            <a:avLst/>
            <a:gdLst>
              <a:gd name="connsiteX0" fmla="*/ 0 w 857254"/>
              <a:gd name="connsiteY0" fmla="*/ 0 h 1342050"/>
              <a:gd name="connsiteX1" fmla="*/ 796413 w 857254"/>
              <a:gd name="connsiteY1" fmla="*/ 747251 h 1342050"/>
              <a:gd name="connsiteX2" fmla="*/ 806245 w 857254"/>
              <a:gd name="connsiteY2" fmla="*/ 1297858 h 1342050"/>
              <a:gd name="connsiteX3" fmla="*/ 835742 w 857254"/>
              <a:gd name="connsiteY3" fmla="*/ 1268361 h 13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4" h="1342050">
                <a:moveTo>
                  <a:pt x="0" y="0"/>
                </a:moveTo>
                <a:cubicBezTo>
                  <a:pt x="331019" y="265470"/>
                  <a:pt x="662039" y="530941"/>
                  <a:pt x="796413" y="747251"/>
                </a:cubicBezTo>
                <a:cubicBezTo>
                  <a:pt x="930787" y="963561"/>
                  <a:pt x="799690" y="1211006"/>
                  <a:pt x="806245" y="1297858"/>
                </a:cubicBezTo>
                <a:cubicBezTo>
                  <a:pt x="812800" y="1384710"/>
                  <a:pt x="824271" y="1326535"/>
                  <a:pt x="835742" y="126836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2020-10-31T20:57:32Z</dcterms:created>
  <dcterms:modified xsi:type="dcterms:W3CDTF">2020-10-31T20:59:16Z</dcterms:modified>
</cp:coreProperties>
</file>