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0" r:id="rId4"/>
    <p:sldId id="267" r:id="rId5"/>
    <p:sldId id="276" r:id="rId6"/>
    <p:sldId id="277" r:id="rId7"/>
    <p:sldId id="278" r:id="rId8"/>
    <p:sldId id="27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2C"/>
    <a:srgbClr val="009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996FC-C516-4929-AD28-4EDC71DD26BD}"/>
              </a:ext>
            </a:extLst>
          </p:cNvPr>
          <p:cNvSpPr/>
          <p:nvPr/>
        </p:nvSpPr>
        <p:spPr>
          <a:xfrm>
            <a:off x="1661613" y="1635646"/>
            <a:ext cx="621908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11: Con người nơi e</a:t>
            </a:r>
            <a:r>
              <a:rPr lang="en-US" sz="32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m </a:t>
            </a:r>
            <a:r>
              <a:rPr lang="vi-VN" sz="32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(T1)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04B1F-ACD2-450C-8BE4-30888B599755}"/>
              </a:ext>
            </a:extLst>
          </p:cNvPr>
          <p:cNvSpPr txBox="1"/>
          <p:nvPr/>
        </p:nvSpPr>
        <p:spPr>
          <a:xfrm>
            <a:off x="1576846" y="483518"/>
            <a:ext cx="6388625" cy="75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3: </a:t>
            </a: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Cộng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đồng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địa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iCiel Panton Black" panose="00000A00000000000000" pitchFamily="50" charset="0"/>
              </a:rPr>
              <a:t>phương</a:t>
            </a:r>
            <a:r>
              <a:rPr lang="en-US" sz="3200" b="1" dirty="0">
                <a:solidFill>
                  <a:srgbClr val="7030A0"/>
                </a:solidFill>
                <a:latin typeface="iCiel Panton Black" panose="00000A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BDAA55-C473-4078-A1B7-17FEB1F2C07D}"/>
              </a:ext>
            </a:extLst>
          </p:cNvPr>
          <p:cNvSpPr txBox="1"/>
          <p:nvPr/>
        </p:nvSpPr>
        <p:spPr>
          <a:xfrm>
            <a:off x="857210" y="488400"/>
            <a:ext cx="781924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vi-VN" sz="2000" b="1" dirty="0">
                <a:latin typeface="Lato" pitchFamily="34" charset="0"/>
                <a:cs typeface="Lato" pitchFamily="34" charset="0"/>
              </a:rPr>
              <a:t>Quan sát hình và cho biết công việc của những người trong hình.</a:t>
            </a:r>
            <a:endParaRPr lang="en-US" sz="20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ACF1A-2814-4208-92BB-711F1A14F0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8234"/>
            <a:ext cx="372363" cy="534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DA8A0-1A95-4B74-AF8D-20385EBE5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618" y="1042948"/>
            <a:ext cx="6232763" cy="3801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54C2B-8482-451F-B910-658481BA0B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79" y="1042948"/>
            <a:ext cx="6212041" cy="3807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681D6-0A47-43EE-BE34-7FE2234769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59" y="1031682"/>
            <a:ext cx="7092280" cy="381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D5E3BC-1CD7-45DD-B62F-C1B45D6794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77" y="1025609"/>
            <a:ext cx="8012445" cy="38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54E1B2-49F2-4624-8299-94D6B1F28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8234"/>
            <a:ext cx="372363" cy="534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06FF4A-5631-4C25-85EA-9665010D4229}"/>
              </a:ext>
            </a:extLst>
          </p:cNvPr>
          <p:cNvSpPr txBox="1"/>
          <p:nvPr/>
        </p:nvSpPr>
        <p:spPr>
          <a:xfrm>
            <a:off x="857210" y="488400"/>
            <a:ext cx="803527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Em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còn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biết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những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công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việc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gì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?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Những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công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việc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đó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diễn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ra ở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đâu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?</a:t>
            </a:r>
            <a:endParaRPr lang="en-US" sz="16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90EB5-9A37-4255-9936-9E2043C8D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442" y="941025"/>
            <a:ext cx="5477115" cy="3934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862A4-840A-4223-A15B-96E4404341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1" y="941025"/>
            <a:ext cx="6235556" cy="3934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9D550-C150-45E0-8D50-A2010F3114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5" y="929495"/>
            <a:ext cx="7164288" cy="39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91630"/>
            <a:ext cx="583477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55526"/>
            <a:ext cx="504056" cy="521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05" y="615554"/>
            <a:ext cx="5487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Lato" pitchFamily="34" charset="0"/>
                <a:cs typeface="Lato" pitchFamily="34" charset="0"/>
              </a:rPr>
              <a:t>Cùng kể về công việc của bố mẹ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và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người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thân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905F0-7CEE-41B8-98CF-D58DC1E9456C}"/>
              </a:ext>
            </a:extLst>
          </p:cNvPr>
          <p:cNvGrpSpPr/>
          <p:nvPr/>
        </p:nvGrpSpPr>
        <p:grpSpPr>
          <a:xfrm>
            <a:off x="755576" y="1231998"/>
            <a:ext cx="7740352" cy="3623666"/>
            <a:chOff x="701824" y="1084189"/>
            <a:chExt cx="7740352" cy="362366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1097868" y="1212891"/>
              <a:ext cx="1745940" cy="555526"/>
            </a:xfrm>
            <a:prstGeom prst="wedgeRoundRectCallout">
              <a:avLst>
                <a:gd name="adj1" fmla="val -5606"/>
                <a:gd name="adj2" fmla="val 7952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Lato" panose="020F0502020204030203" pitchFamily="34" charset="0"/>
                  <a:cs typeface="Lato" panose="020F0502020204030203" pitchFamily="34" charset="0"/>
                </a:rPr>
                <a:t>Bố mình là...</a:t>
              </a:r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5796136" y="1084189"/>
              <a:ext cx="1872208" cy="555526"/>
            </a:xfrm>
            <a:prstGeom prst="wedgeRoundRectCallout">
              <a:avLst>
                <a:gd name="adj1" fmla="val -36575"/>
                <a:gd name="adj2" fmla="val 9763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Lato" panose="020F0502020204030203" pitchFamily="34" charset="0"/>
                  <a:cs typeface="Lato" panose="020F0502020204030203" pitchFamily="34" charset="0"/>
                </a:rPr>
                <a:t>Mẹ mình là...</a:t>
              </a:r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B6B10F-3D37-46F1-BF4F-22E9A404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824" y="1776766"/>
              <a:ext cx="7740352" cy="2931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8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09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7614"/>
            <a:ext cx="6120680" cy="18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55526"/>
            <a:ext cx="504056" cy="534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22620"/>
            <a:ext cx="718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Lato" pitchFamily="34" charset="0"/>
                <a:cs typeface="Lato" pitchFamily="34" charset="0"/>
              </a:rPr>
              <a:t>Vẽ và nói với bạn về công việc mơ ước của em trong tương lai</a:t>
            </a:r>
            <a:endParaRPr lang="en-US" sz="2000" b="1" dirty="0">
              <a:latin typeface="Lato" pitchFamily="34" charset="0"/>
              <a:cs typeface="Lato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789A2E-7704-4BE1-8579-E776FD1CE766}"/>
              </a:ext>
            </a:extLst>
          </p:cNvPr>
          <p:cNvGrpSpPr/>
          <p:nvPr/>
        </p:nvGrpSpPr>
        <p:grpSpPr>
          <a:xfrm>
            <a:off x="313922" y="1100080"/>
            <a:ext cx="7538068" cy="3796573"/>
            <a:chOff x="313922" y="1100080"/>
            <a:chExt cx="7538068" cy="3796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8F69BE-62F8-42DD-A6E4-DA55CFFCC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09" y="1100080"/>
              <a:ext cx="6559981" cy="379657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313922" y="1977074"/>
              <a:ext cx="2039854" cy="594676"/>
            </a:xfrm>
            <a:prstGeom prst="wedgeRoundRectCallout">
              <a:avLst>
                <a:gd name="adj1" fmla="val -45602"/>
                <a:gd name="adj2" fmla="val 6680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Lato" panose="020F0502020204030203" pitchFamily="34" charset="0"/>
                  <a:cs typeface="Lato" panose="020F0502020204030203" pitchFamily="34" charset="0"/>
                </a:rPr>
                <a:t>Sau này mình muốn làm...</a:t>
              </a:r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7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96</Words>
  <Application>Microsoft Office PowerPoint</Application>
  <PresentationFormat>On-screen Show (16:9)</PresentationFormat>
  <Paragraphs>11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iCiel Panton Black</vt:lpstr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99</cp:revision>
  <dcterms:created xsi:type="dcterms:W3CDTF">2020-04-28T02:36:50Z</dcterms:created>
  <dcterms:modified xsi:type="dcterms:W3CDTF">2024-12-11T02:24:05Z</dcterms:modified>
</cp:coreProperties>
</file>