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334" r:id="rId2"/>
    <p:sldId id="314" r:id="rId3"/>
    <p:sldId id="312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9476"/>
    <a:srgbClr val="A7D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05" autoAdjust="0"/>
  </p:normalViewPr>
  <p:slideViewPr>
    <p:cSldViewPr snapToGrid="0" showGuides="1">
      <p:cViewPr varScale="1">
        <p:scale>
          <a:sx n="79" d="100"/>
          <a:sy n="79" d="100"/>
        </p:scale>
        <p:origin x="816" y="8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09903-F536-4DF3-8FF0-8B5CA3B7394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C167E-E426-42C6-B5E5-C8FEA15B53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485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17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32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8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87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40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77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7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7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85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00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2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F7AC6C0-F664-4FB5-A867-8783C4C4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3A11AE-9382-4290-9392-073E822CB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0391C-37E2-47B7-8D3B-2701E7854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FE77A-8DEC-4B2C-8A50-C1B1746A6DD3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F7D562-1910-48AB-98A5-9905E7A54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0E6D6-CE6A-48E1-9795-7B8CB5982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1F9DB5-35B2-4661-800B-74137869A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C47919-23EE-423A-994E-3AAA75D78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12DEC66D-7CBA-426B-9A34-0C14AEAD76BC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92C990-7A10-4EA3-8967-1F405E845F91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3BE8D1-6BDE-4DE3-BC94-39750D8A7E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722BD8-2503-4C79-B138-0F9000BCC2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251057-18A2-42AA-95AD-E4FB559662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2EA53E-A635-4194-8679-25565FF400D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3878012-F2F1-4155-A49D-28C672D68CE8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559B3F9-27FB-4F8E-B5A2-31854A0748E8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205DD3-4CA1-4260-84C7-CD6D7ED94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CA6CA1-3749-405B-A7C7-1839F3344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D049AB6-A052-4544-8EF7-AB3D5CA0C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E781F7-8EAF-4278-BFCA-5759D57A2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4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905" y="-356977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CFAA9B-8499-42E2-BC7B-A9C74842D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378" y="2714776"/>
            <a:ext cx="12295378" cy="21349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F41396-7410-4E3D-926A-2DA1728FB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5435">
            <a:off x="-822886" y="3834231"/>
            <a:ext cx="13837770" cy="27432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D8489DD-C4DA-4FCE-AED7-A9C1C31F3B45}"/>
              </a:ext>
            </a:extLst>
          </p:cNvPr>
          <p:cNvGrpSpPr/>
          <p:nvPr/>
        </p:nvGrpSpPr>
        <p:grpSpPr>
          <a:xfrm>
            <a:off x="0" y="-54809"/>
            <a:ext cx="4636682" cy="2809276"/>
            <a:chOff x="0" y="-54809"/>
            <a:chExt cx="4636682" cy="2809276"/>
          </a:xfrm>
        </p:grpSpPr>
        <p:pic>
          <p:nvPicPr>
            <p:cNvPr id="15" name="图片 41">
              <a:extLst>
                <a:ext uri="{FF2B5EF4-FFF2-40B4-BE49-F238E27FC236}">
                  <a16:creationId xmlns:a16="http://schemas.microsoft.com/office/drawing/2014/main" id="{B1BF2B3B-B417-4ED8-BDB9-169974F20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848" b="54188"/>
            <a:stretch/>
          </p:blipFill>
          <p:spPr>
            <a:xfrm>
              <a:off x="0" y="-54809"/>
              <a:ext cx="4636682" cy="2809276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CFE34EE-A746-4F94-B0C9-719C3BCA20D4}"/>
                </a:ext>
              </a:extLst>
            </p:cNvPr>
            <p:cNvSpPr/>
            <p:nvPr/>
          </p:nvSpPr>
          <p:spPr>
            <a:xfrm rot="21035011">
              <a:off x="1641611" y="495811"/>
              <a:ext cx="2457218" cy="10448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6BFE727-3270-43A6-A06D-1934FB69C5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742" y="368942"/>
            <a:ext cx="3090940" cy="14631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0E0575-364C-477A-978D-C1AA9C3496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8728" y="5170663"/>
            <a:ext cx="1394028" cy="147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1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D21854DC-9DAF-406D-B311-DCD29C7A4B3C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Hình chữ nhật: Góc Tròn 17">
            <a:extLst>
              <a:ext uri="{FF2B5EF4-FFF2-40B4-BE49-F238E27FC236}">
                <a16:creationId xmlns:a16="http://schemas.microsoft.com/office/drawing/2014/main" id="{D98865FF-3DC6-4311-BADC-338DE9924CF1}"/>
              </a:ext>
            </a:extLst>
          </p:cNvPr>
          <p:cNvSpPr/>
          <p:nvPr/>
        </p:nvSpPr>
        <p:spPr>
          <a:xfrm>
            <a:off x="393309" y="1396370"/>
            <a:ext cx="2733870" cy="4870580"/>
          </a:xfrm>
          <a:prstGeom prst="roundRect">
            <a:avLst>
              <a:gd name="adj" fmla="val 10945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箭头: 五边形 2">
            <a:extLst>
              <a:ext uri="{FF2B5EF4-FFF2-40B4-BE49-F238E27FC236}">
                <a16:creationId xmlns:a16="http://schemas.microsoft.com/office/drawing/2014/main" id="{FE741618-044A-4312-976C-7E0B12206310}"/>
              </a:ext>
            </a:extLst>
          </p:cNvPr>
          <p:cNvSpPr/>
          <p:nvPr/>
        </p:nvSpPr>
        <p:spPr>
          <a:xfrm rot="5400000">
            <a:off x="927445" y="884537"/>
            <a:ext cx="1665598" cy="2733870"/>
          </a:xfrm>
          <a:prstGeom prst="homePlate">
            <a:avLst>
              <a:gd name="adj" fmla="val 31248"/>
            </a:avLst>
          </a:prstGeom>
          <a:solidFill>
            <a:srgbClr val="479476"/>
          </a:solidFill>
          <a:ln>
            <a:noFill/>
          </a:ln>
          <a:effectLst>
            <a:outerShdw blurRad="25400" algn="ctr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Hình chữ nhật: Góc Tròn 18">
            <a:extLst>
              <a:ext uri="{FF2B5EF4-FFF2-40B4-BE49-F238E27FC236}">
                <a16:creationId xmlns:a16="http://schemas.microsoft.com/office/drawing/2014/main" id="{9D047AC7-27C1-43FF-8218-E02F35F1BA95}"/>
              </a:ext>
            </a:extLst>
          </p:cNvPr>
          <p:cNvSpPr/>
          <p:nvPr/>
        </p:nvSpPr>
        <p:spPr>
          <a:xfrm>
            <a:off x="3404856" y="1396597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Hình chữ nhật: Góc Tròn 19">
            <a:extLst>
              <a:ext uri="{FF2B5EF4-FFF2-40B4-BE49-F238E27FC236}">
                <a16:creationId xmlns:a16="http://schemas.microsoft.com/office/drawing/2014/main" id="{33E1188F-CC3A-412D-8395-447447941BDE}"/>
              </a:ext>
            </a:extLst>
          </p:cNvPr>
          <p:cNvSpPr/>
          <p:nvPr/>
        </p:nvSpPr>
        <p:spPr>
          <a:xfrm>
            <a:off x="6416403" y="1446550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Hình chữ nhật: Góc Tròn 19">
            <a:extLst>
              <a:ext uri="{FF2B5EF4-FFF2-40B4-BE49-F238E27FC236}">
                <a16:creationId xmlns:a16="http://schemas.microsoft.com/office/drawing/2014/main" id="{B293F546-F304-4A54-A161-FF45129D3063}"/>
              </a:ext>
            </a:extLst>
          </p:cNvPr>
          <p:cNvSpPr/>
          <p:nvPr/>
        </p:nvSpPr>
        <p:spPr>
          <a:xfrm>
            <a:off x="9386704" y="1359139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0510EB-39E6-4867-BF77-B727992D7CC6}"/>
              </a:ext>
            </a:extLst>
          </p:cNvPr>
          <p:cNvSpPr txBox="1"/>
          <p:nvPr/>
        </p:nvSpPr>
        <p:spPr>
          <a:xfrm>
            <a:off x="89964" y="1593666"/>
            <a:ext cx="3258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SG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SG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SG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</a:t>
            </a:r>
            <a:endParaRPr lang="en-SG" sz="2800" dirty="0">
              <a:solidFill>
                <a:schemeClr val="bg1"/>
              </a:solidFill>
            </a:endParaRPr>
          </a:p>
        </p:txBody>
      </p:sp>
      <p:sp>
        <p:nvSpPr>
          <p:cNvPr id="29" name="箭头: 五边形 2">
            <a:extLst>
              <a:ext uri="{FF2B5EF4-FFF2-40B4-BE49-F238E27FC236}">
                <a16:creationId xmlns:a16="http://schemas.microsoft.com/office/drawing/2014/main" id="{07408800-1F31-4A27-89BF-1D36083AF19E}"/>
              </a:ext>
            </a:extLst>
          </p:cNvPr>
          <p:cNvSpPr/>
          <p:nvPr/>
        </p:nvSpPr>
        <p:spPr>
          <a:xfrm rot="5400000">
            <a:off x="3960822" y="887220"/>
            <a:ext cx="1681367" cy="2712735"/>
          </a:xfrm>
          <a:prstGeom prst="homePlate">
            <a:avLst>
              <a:gd name="adj" fmla="val 31248"/>
            </a:avLst>
          </a:prstGeom>
          <a:solidFill>
            <a:srgbClr val="479476"/>
          </a:solidFill>
          <a:ln>
            <a:noFill/>
          </a:ln>
          <a:effectLst>
            <a:outerShdw blurRad="25400" algn="ctr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A2200B-2950-4135-B432-FC839044C332}"/>
              </a:ext>
            </a:extLst>
          </p:cNvPr>
          <p:cNvSpPr txBox="1"/>
          <p:nvPr/>
        </p:nvSpPr>
        <p:spPr>
          <a:xfrm>
            <a:off x="3106044" y="1468796"/>
            <a:ext cx="3239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3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</a:t>
            </a:r>
            <a:r>
              <a:rPr lang="en-SG" sz="3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0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30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SG" sz="3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lang="en-SG" sz="3000" dirty="0">
              <a:solidFill>
                <a:schemeClr val="bg1"/>
              </a:solidFill>
            </a:endParaRPr>
          </a:p>
        </p:txBody>
      </p:sp>
      <p:sp>
        <p:nvSpPr>
          <p:cNvPr id="31" name="箭头: 五边形 2">
            <a:extLst>
              <a:ext uri="{FF2B5EF4-FFF2-40B4-BE49-F238E27FC236}">
                <a16:creationId xmlns:a16="http://schemas.microsoft.com/office/drawing/2014/main" id="{DA5A1C10-10B0-4663-945A-266671291767}"/>
              </a:ext>
            </a:extLst>
          </p:cNvPr>
          <p:cNvSpPr/>
          <p:nvPr/>
        </p:nvSpPr>
        <p:spPr>
          <a:xfrm rot="5400000">
            <a:off x="6939518" y="945823"/>
            <a:ext cx="1681367" cy="2712735"/>
          </a:xfrm>
          <a:prstGeom prst="homePlate">
            <a:avLst>
              <a:gd name="adj" fmla="val 31248"/>
            </a:avLst>
          </a:prstGeom>
          <a:solidFill>
            <a:srgbClr val="479476"/>
          </a:solidFill>
          <a:ln>
            <a:noFill/>
          </a:ln>
          <a:effectLst>
            <a:outerShdw blurRad="25400" algn="ctr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B25787-A29F-4BB6-B521-18DFB837E1B6}"/>
              </a:ext>
            </a:extLst>
          </p:cNvPr>
          <p:cNvSpPr txBox="1"/>
          <p:nvPr/>
        </p:nvSpPr>
        <p:spPr>
          <a:xfrm>
            <a:off x="6364320" y="1654186"/>
            <a:ext cx="3022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SG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endParaRPr lang="en-SG" sz="2800" dirty="0">
              <a:solidFill>
                <a:schemeClr val="bg1"/>
              </a:solidFill>
            </a:endParaRPr>
          </a:p>
        </p:txBody>
      </p:sp>
      <p:sp>
        <p:nvSpPr>
          <p:cNvPr id="33" name="箭头: 五边形 2">
            <a:extLst>
              <a:ext uri="{FF2B5EF4-FFF2-40B4-BE49-F238E27FC236}">
                <a16:creationId xmlns:a16="http://schemas.microsoft.com/office/drawing/2014/main" id="{CE2653A0-8CA5-4663-9318-7199B45F894C}"/>
              </a:ext>
            </a:extLst>
          </p:cNvPr>
          <p:cNvSpPr/>
          <p:nvPr/>
        </p:nvSpPr>
        <p:spPr>
          <a:xfrm rot="5400000">
            <a:off x="9891819" y="875485"/>
            <a:ext cx="1681367" cy="2691599"/>
          </a:xfrm>
          <a:prstGeom prst="homePlate">
            <a:avLst>
              <a:gd name="adj" fmla="val 31248"/>
            </a:avLst>
          </a:prstGeom>
          <a:solidFill>
            <a:srgbClr val="479476"/>
          </a:solidFill>
          <a:ln>
            <a:noFill/>
          </a:ln>
          <a:effectLst>
            <a:outerShdw blurRad="25400" algn="ctr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ECCF15-B76E-4EA3-B9C6-D86D298FAA48}"/>
              </a:ext>
            </a:extLst>
          </p:cNvPr>
          <p:cNvSpPr txBox="1"/>
          <p:nvPr/>
        </p:nvSpPr>
        <p:spPr>
          <a:xfrm>
            <a:off x="9191529" y="1494962"/>
            <a:ext cx="3124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</a:t>
            </a:r>
          </a:p>
          <a:p>
            <a:pPr algn="ctr"/>
            <a:r>
              <a:rPr lang="vi-V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endParaRPr lang="en-SG" sz="28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6759E7-4F44-48E5-9D5D-02B86E5D7CD3}"/>
              </a:ext>
            </a:extLst>
          </p:cNvPr>
          <p:cNvSpPr txBox="1"/>
          <p:nvPr/>
        </p:nvSpPr>
        <p:spPr>
          <a:xfrm>
            <a:off x="-1317492" y="3317217"/>
            <a:ext cx="61554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endParaRPr lang="en-SG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5C0C6F-AD17-4175-80CA-0A44CC70C763}"/>
              </a:ext>
            </a:extLst>
          </p:cNvPr>
          <p:cNvSpPr txBox="1"/>
          <p:nvPr/>
        </p:nvSpPr>
        <p:spPr>
          <a:xfrm>
            <a:off x="3404856" y="3341901"/>
            <a:ext cx="6155472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uyển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vi-VN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xoong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nhôm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endParaRPr lang="en-SG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A1CDC4-A553-423F-BD1A-BC28473446A9}"/>
              </a:ext>
            </a:extLst>
          </p:cNvPr>
          <p:cNvSpPr txBox="1"/>
          <p:nvPr/>
        </p:nvSpPr>
        <p:spPr>
          <a:xfrm>
            <a:off x="9289115" y="3230630"/>
            <a:ext cx="29290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uyển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endParaRPr lang="en-SG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CF8D02-5D9B-4E12-A766-AFBAC7F14BE4}"/>
              </a:ext>
            </a:extLst>
          </p:cNvPr>
          <p:cNvSpPr txBox="1"/>
          <p:nvPr/>
        </p:nvSpPr>
        <p:spPr>
          <a:xfrm>
            <a:off x="6550904" y="3409650"/>
            <a:ext cx="31276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xoong nhôm</a:t>
            </a:r>
            <a:endParaRPr lang="en-SG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35" y="98989"/>
            <a:ext cx="846198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32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39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8718"/>
            <a:ext cx="5147959" cy="345878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B50480-7CE2-4257-8E44-ECD0FCFA9310}"/>
              </a:ext>
            </a:extLst>
          </p:cNvPr>
          <p:cNvSpPr txBox="1"/>
          <p:nvPr/>
        </p:nvSpPr>
        <p:spPr>
          <a:xfrm>
            <a:off x="850900" y="2307478"/>
            <a:ext cx="9766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2 cách</a:t>
            </a:r>
            <a:endParaRPr lang="en-SG" sz="60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9CD6A3-708A-4E72-ABD1-DD283B2BE29A}"/>
              </a:ext>
            </a:extLst>
          </p:cNvPr>
          <p:cNvSpPr txBox="1"/>
          <p:nvPr/>
        </p:nvSpPr>
        <p:spPr>
          <a:xfrm>
            <a:off x="5147958" y="1405103"/>
            <a:ext cx="6958627" cy="1804749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rối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hình.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84E5F-C93B-4023-B100-2A3C2BD3C1FC}"/>
              </a:ext>
            </a:extLst>
          </p:cNvPr>
          <p:cNvSpPr txBox="1"/>
          <p:nvPr/>
        </p:nvSpPr>
        <p:spPr>
          <a:xfrm>
            <a:off x="4559300" y="3756660"/>
            <a:ext cx="7547285" cy="953453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rối.</a:t>
            </a:r>
            <a:endParaRPr lang="en-SG" dirty="0"/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513427F-6E1D-4548-9C69-C1F9707C5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1667" y1="28191" x2="41667" y2="28191"/>
                        <a14:foregroundMark x1="42730" y1="28369" x2="42908" y2="28369"/>
                        <a14:foregroundMark x1="55496" y1="26773" x2="55496" y2="2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030" y="3212105"/>
            <a:ext cx="3730987" cy="382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33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</TotalTime>
  <Words>64</Words>
  <Application>Microsoft Office PowerPoint</Application>
  <PresentationFormat>Widescreen</PresentationFormat>
  <Paragraphs>17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#9Slide07 HoneyCream</vt:lpstr>
      <vt:lpstr>Arial</vt:lpstr>
      <vt:lpstr>Cambria</vt:lpstr>
      <vt:lpstr>等线</vt:lpstr>
      <vt:lpstr>等线 Light</vt:lpstr>
      <vt:lpstr>SVN-Newton</vt:lpstr>
      <vt:lpstr>Times New Roman</vt:lpstr>
      <vt:lpstr>Office 主题​​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Măngnon</dc:creator>
  <cp:keywords>MĂNG NON TEAM</cp:keywords>
  <cp:lastModifiedBy>Admin</cp:lastModifiedBy>
  <cp:revision>39</cp:revision>
  <dcterms:created xsi:type="dcterms:W3CDTF">2020-07-21T05:51:11Z</dcterms:created>
  <dcterms:modified xsi:type="dcterms:W3CDTF">2024-12-10T13:39:44Z</dcterms:modified>
</cp:coreProperties>
</file>