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2"/>
  </p:notesMasterIdLst>
  <p:sldIdLst>
    <p:sldId id="318" r:id="rId2"/>
    <p:sldId id="321" r:id="rId3"/>
    <p:sldId id="267" r:id="rId4"/>
    <p:sldId id="7721" r:id="rId5"/>
    <p:sldId id="311" r:id="rId6"/>
    <p:sldId id="322" r:id="rId7"/>
    <p:sldId id="323" r:id="rId8"/>
    <p:sldId id="324" r:id="rId9"/>
    <p:sldId id="325" r:id="rId10"/>
    <p:sldId id="7722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83122" autoAdjust="0"/>
  </p:normalViewPr>
  <p:slideViewPr>
    <p:cSldViewPr snapToGrid="0">
      <p:cViewPr varScale="1">
        <p:scale>
          <a:sx n="73" d="100"/>
          <a:sy n="73" d="100"/>
        </p:scale>
        <p:origin x="1608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E67795C-6BBC-4890-860B-CF5AD18EA4D6}" type="datetimeFigureOut">
              <a:rPr lang="en-US" smtClean="0"/>
              <a:t>10/12/2024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EE89B23-D9A4-453C-B274-4E9EE656AC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59704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7792749926_0_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g7792749926_0_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4863255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hyperlink" Target="http://www.1ppt.com/moban/" TargetMode="External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>
    <p:pull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9"/>
          </a:xfrm>
          <a:prstGeom prst="rect">
            <a:avLst/>
          </a:prstGeom>
        </p:spPr>
        <p:txBody>
          <a:bodyPr anchor="b"/>
          <a:lstStyle>
            <a:lvl1pPr algn="l">
              <a:defRPr sz="2665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389717" y="612777"/>
            <a:ext cx="73152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265"/>
            </a:lvl1pPr>
            <a:lvl2pPr marL="609600" indent="0">
              <a:buNone/>
              <a:defRPr sz="3730"/>
            </a:lvl2pPr>
            <a:lvl3pPr marL="1218565" indent="0">
              <a:buNone/>
              <a:defRPr sz="3200"/>
            </a:lvl3pPr>
            <a:lvl4pPr marL="1828165" indent="0">
              <a:buNone/>
              <a:defRPr sz="2665"/>
            </a:lvl4pPr>
            <a:lvl5pPr marL="2437765" indent="0">
              <a:buNone/>
              <a:defRPr sz="2665"/>
            </a:lvl5pPr>
            <a:lvl6pPr marL="3046730" indent="0">
              <a:buNone/>
              <a:defRPr sz="2665"/>
            </a:lvl6pPr>
            <a:lvl7pPr marL="3656330" indent="0">
              <a:buNone/>
              <a:defRPr sz="2665"/>
            </a:lvl7pPr>
            <a:lvl8pPr marL="4265930" indent="0">
              <a:buNone/>
              <a:defRPr sz="2665"/>
            </a:lvl8pPr>
            <a:lvl9pPr marL="4875530" indent="0">
              <a:buNone/>
              <a:defRPr sz="2665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65"/>
            </a:lvl1pPr>
            <a:lvl2pPr marL="609600" indent="0">
              <a:buNone/>
              <a:defRPr sz="1600"/>
            </a:lvl2pPr>
            <a:lvl3pPr marL="1218565" indent="0">
              <a:buNone/>
              <a:defRPr sz="1335"/>
            </a:lvl3pPr>
            <a:lvl4pPr marL="1828165" indent="0">
              <a:buNone/>
              <a:defRPr sz="1200"/>
            </a:lvl4pPr>
            <a:lvl5pPr marL="2437765" indent="0">
              <a:buNone/>
              <a:defRPr sz="1200"/>
            </a:lvl5pPr>
            <a:lvl6pPr marL="3046730" indent="0">
              <a:buNone/>
              <a:defRPr sz="1200"/>
            </a:lvl6pPr>
            <a:lvl7pPr marL="3656330" indent="0">
              <a:buNone/>
              <a:defRPr sz="1200"/>
            </a:lvl7pPr>
            <a:lvl8pPr marL="4265930" indent="0">
              <a:buNone/>
              <a:defRPr sz="1200"/>
            </a:lvl8pPr>
            <a:lvl9pPr marL="4875530" indent="0">
              <a:buNone/>
              <a:defRPr sz="12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609600" y="6356353"/>
            <a:ext cx="2844800" cy="365124"/>
          </a:xfrm>
          <a:prstGeom prst="rect">
            <a:avLst/>
          </a:prstGeom>
        </p:spPr>
        <p:txBody>
          <a:bodyPr/>
          <a:lstStyle/>
          <a:p>
            <a:fld id="{530820CF-B880-4189-942D-D702A7CBA730}" type="datetimeFigureOut">
              <a:rPr lang="zh-CN" altLang="en-US" smtClean="0"/>
              <a:t>2024/12/10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165600" y="6356353"/>
            <a:ext cx="3860800" cy="365124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737600" y="6356353"/>
            <a:ext cx="2844800" cy="365124"/>
          </a:xfrm>
          <a:prstGeom prst="rect">
            <a:avLst/>
          </a:prstGeom>
        </p:spPr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 spd="slow">
    <p:pull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40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1600200"/>
            <a:ext cx="109728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3"/>
            <a:ext cx="2844800" cy="365124"/>
          </a:xfrm>
          <a:prstGeom prst="rect">
            <a:avLst/>
          </a:prstGeom>
        </p:spPr>
        <p:txBody>
          <a:bodyPr/>
          <a:lstStyle/>
          <a:p>
            <a:fld id="{530820CF-B880-4189-942D-D702A7CBA730}" type="datetimeFigureOut">
              <a:rPr lang="zh-CN" altLang="en-US" smtClean="0"/>
              <a:t>2024/12/10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356353"/>
            <a:ext cx="3860800" cy="365124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356353"/>
            <a:ext cx="2844800" cy="365124"/>
          </a:xfrm>
          <a:prstGeom prst="rect">
            <a:avLst/>
          </a:prstGeom>
        </p:spPr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 spd="slow">
    <p:pull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>
    <p:pull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1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6073"/>
            <a:ext cx="10515600" cy="1324624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</p:cSld>
  <p:clrMapOvr>
    <a:masterClrMapping/>
  </p:clrMapOvr>
  <p:transition spd="slow">
    <p:pull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1">
  <p:cSld name="Section header 1">
    <p:spTree>
      <p:nvGrpSpPr>
        <p:cNvPr id="1" name="Shape 6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1" name="Google Shape;651;p27"/>
          <p:cNvSpPr txBox="1">
            <a:spLocks noGrp="1"/>
          </p:cNvSpPr>
          <p:nvPr>
            <p:ph type="title"/>
          </p:nvPr>
        </p:nvSpPr>
        <p:spPr>
          <a:xfrm>
            <a:off x="5582167" y="922532"/>
            <a:ext cx="5658800" cy="112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 sz="7995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sp>
        <p:nvSpPr>
          <p:cNvPr id="652" name="Google Shape;652;p27"/>
          <p:cNvSpPr txBox="1">
            <a:spLocks noGrp="1"/>
          </p:cNvSpPr>
          <p:nvPr>
            <p:ph type="title" idx="2" hasCustomPrompt="1"/>
          </p:nvPr>
        </p:nvSpPr>
        <p:spPr>
          <a:xfrm>
            <a:off x="2872967" y="922533"/>
            <a:ext cx="2709200" cy="172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333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5995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5995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5995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5995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5995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5995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5995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5995"/>
            </a:lvl9pPr>
          </a:lstStyle>
          <a:p>
            <a:r>
              <a:t>xx%</a:t>
            </a:r>
          </a:p>
        </p:txBody>
      </p:sp>
      <p:sp>
        <p:nvSpPr>
          <p:cNvPr id="653" name="Google Shape;653;p27"/>
          <p:cNvSpPr txBox="1">
            <a:spLocks noGrp="1"/>
          </p:cNvSpPr>
          <p:nvPr>
            <p:ph type="subTitle" idx="1"/>
          </p:nvPr>
        </p:nvSpPr>
        <p:spPr>
          <a:xfrm>
            <a:off x="5582247" y="2044933"/>
            <a:ext cx="5658800" cy="601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grpSp>
        <p:nvGrpSpPr>
          <p:cNvPr id="654" name="Google Shape;654;p27"/>
          <p:cNvGrpSpPr/>
          <p:nvPr/>
        </p:nvGrpSpPr>
        <p:grpSpPr>
          <a:xfrm>
            <a:off x="9682003" y="4669881"/>
            <a:ext cx="3577477" cy="1411096"/>
            <a:chOff x="4432311" y="2548350"/>
            <a:chExt cx="4488305" cy="1770363"/>
          </a:xfrm>
        </p:grpSpPr>
        <p:sp>
          <p:nvSpPr>
            <p:cNvPr id="655" name="Google Shape;655;p27"/>
            <p:cNvSpPr/>
            <p:nvPr/>
          </p:nvSpPr>
          <p:spPr>
            <a:xfrm>
              <a:off x="5423050" y="2548350"/>
              <a:ext cx="3497566" cy="1770363"/>
            </a:xfrm>
            <a:custGeom>
              <a:avLst/>
              <a:gdLst/>
              <a:ahLst/>
              <a:cxnLst/>
              <a:rect l="l" t="t" r="r" b="b"/>
              <a:pathLst>
                <a:path w="112480" h="56934" extrusionOk="0">
                  <a:moveTo>
                    <a:pt x="50577" y="1"/>
                  </a:moveTo>
                  <a:cubicBezTo>
                    <a:pt x="50438" y="1"/>
                    <a:pt x="50299" y="7"/>
                    <a:pt x="50161" y="22"/>
                  </a:cubicBezTo>
                  <a:cubicBezTo>
                    <a:pt x="48328" y="205"/>
                    <a:pt x="46434" y="235"/>
                    <a:pt x="44662" y="602"/>
                  </a:cubicBezTo>
                  <a:cubicBezTo>
                    <a:pt x="44056" y="717"/>
                    <a:pt x="43407" y="739"/>
                    <a:pt x="42746" y="739"/>
                  </a:cubicBezTo>
                  <a:cubicBezTo>
                    <a:pt x="42335" y="739"/>
                    <a:pt x="41920" y="730"/>
                    <a:pt x="41506" y="730"/>
                  </a:cubicBezTo>
                  <a:cubicBezTo>
                    <a:pt x="40641" y="730"/>
                    <a:pt x="39786" y="768"/>
                    <a:pt x="39011" y="999"/>
                  </a:cubicBezTo>
                  <a:cubicBezTo>
                    <a:pt x="37269" y="1518"/>
                    <a:pt x="35895" y="3412"/>
                    <a:pt x="34215" y="4115"/>
                  </a:cubicBezTo>
                  <a:cubicBezTo>
                    <a:pt x="32534" y="4818"/>
                    <a:pt x="30640" y="5154"/>
                    <a:pt x="29021" y="6009"/>
                  </a:cubicBezTo>
                  <a:cubicBezTo>
                    <a:pt x="27402" y="6895"/>
                    <a:pt x="25264" y="7048"/>
                    <a:pt x="23736" y="8056"/>
                  </a:cubicBezTo>
                  <a:cubicBezTo>
                    <a:pt x="22209" y="9094"/>
                    <a:pt x="22148" y="12119"/>
                    <a:pt x="20743" y="13280"/>
                  </a:cubicBezTo>
                  <a:cubicBezTo>
                    <a:pt x="19307" y="14440"/>
                    <a:pt x="17596" y="15204"/>
                    <a:pt x="16313" y="16487"/>
                  </a:cubicBezTo>
                  <a:cubicBezTo>
                    <a:pt x="15000" y="17770"/>
                    <a:pt x="12861" y="18351"/>
                    <a:pt x="11700" y="19756"/>
                  </a:cubicBezTo>
                  <a:cubicBezTo>
                    <a:pt x="10540" y="21161"/>
                    <a:pt x="10540" y="23483"/>
                    <a:pt x="9531" y="25010"/>
                  </a:cubicBezTo>
                  <a:cubicBezTo>
                    <a:pt x="8523" y="26538"/>
                    <a:pt x="6477" y="27454"/>
                    <a:pt x="5591" y="29073"/>
                  </a:cubicBezTo>
                  <a:cubicBezTo>
                    <a:pt x="4735" y="30692"/>
                    <a:pt x="3697" y="32311"/>
                    <a:pt x="2994" y="34022"/>
                  </a:cubicBezTo>
                  <a:cubicBezTo>
                    <a:pt x="2291" y="35702"/>
                    <a:pt x="1619" y="37504"/>
                    <a:pt x="1100" y="39276"/>
                  </a:cubicBezTo>
                  <a:cubicBezTo>
                    <a:pt x="550" y="41048"/>
                    <a:pt x="672" y="43003"/>
                    <a:pt x="336" y="44805"/>
                  </a:cubicBezTo>
                  <a:cubicBezTo>
                    <a:pt x="0" y="46608"/>
                    <a:pt x="1589" y="48624"/>
                    <a:pt x="1406" y="50487"/>
                  </a:cubicBezTo>
                  <a:cubicBezTo>
                    <a:pt x="1222" y="52320"/>
                    <a:pt x="61" y="52992"/>
                    <a:pt x="61" y="54856"/>
                  </a:cubicBezTo>
                  <a:cubicBezTo>
                    <a:pt x="2566" y="55711"/>
                    <a:pt x="2383" y="56933"/>
                    <a:pt x="5041" y="56933"/>
                  </a:cubicBezTo>
                  <a:cubicBezTo>
                    <a:pt x="7699" y="56933"/>
                    <a:pt x="7729" y="55222"/>
                    <a:pt x="10356" y="55222"/>
                  </a:cubicBezTo>
                  <a:cubicBezTo>
                    <a:pt x="13014" y="55222"/>
                    <a:pt x="13044" y="54673"/>
                    <a:pt x="15702" y="54673"/>
                  </a:cubicBezTo>
                  <a:cubicBezTo>
                    <a:pt x="18360" y="54673"/>
                    <a:pt x="18360" y="54948"/>
                    <a:pt x="21018" y="54948"/>
                  </a:cubicBezTo>
                  <a:cubicBezTo>
                    <a:pt x="23675" y="54948"/>
                    <a:pt x="23706" y="56597"/>
                    <a:pt x="26364" y="56597"/>
                  </a:cubicBezTo>
                  <a:cubicBezTo>
                    <a:pt x="29052" y="56597"/>
                    <a:pt x="29052" y="55589"/>
                    <a:pt x="31679" y="55589"/>
                  </a:cubicBezTo>
                  <a:cubicBezTo>
                    <a:pt x="34337" y="55589"/>
                    <a:pt x="34367" y="56628"/>
                    <a:pt x="37025" y="56628"/>
                  </a:cubicBezTo>
                  <a:cubicBezTo>
                    <a:pt x="39713" y="56628"/>
                    <a:pt x="39713" y="56903"/>
                    <a:pt x="42340" y="56903"/>
                  </a:cubicBezTo>
                  <a:cubicBezTo>
                    <a:pt x="44998" y="56903"/>
                    <a:pt x="45029" y="55253"/>
                    <a:pt x="47686" y="55253"/>
                  </a:cubicBezTo>
                  <a:cubicBezTo>
                    <a:pt x="50375" y="55253"/>
                    <a:pt x="50375" y="56811"/>
                    <a:pt x="53032" y="56811"/>
                  </a:cubicBezTo>
                  <a:cubicBezTo>
                    <a:pt x="55690" y="56811"/>
                    <a:pt x="55690" y="56567"/>
                    <a:pt x="58378" y="56567"/>
                  </a:cubicBezTo>
                  <a:cubicBezTo>
                    <a:pt x="61036" y="56567"/>
                    <a:pt x="61036" y="56475"/>
                    <a:pt x="63694" y="56475"/>
                  </a:cubicBezTo>
                  <a:cubicBezTo>
                    <a:pt x="66351" y="56475"/>
                    <a:pt x="66382" y="55803"/>
                    <a:pt x="69040" y="55803"/>
                  </a:cubicBezTo>
                  <a:cubicBezTo>
                    <a:pt x="71728" y="55803"/>
                    <a:pt x="71728" y="56811"/>
                    <a:pt x="74386" y="56811"/>
                  </a:cubicBezTo>
                  <a:cubicBezTo>
                    <a:pt x="77074" y="56811"/>
                    <a:pt x="77074" y="54856"/>
                    <a:pt x="79732" y="54856"/>
                  </a:cubicBezTo>
                  <a:cubicBezTo>
                    <a:pt x="82420" y="54856"/>
                    <a:pt x="82420" y="56017"/>
                    <a:pt x="85047" y="56017"/>
                  </a:cubicBezTo>
                  <a:cubicBezTo>
                    <a:pt x="87705" y="56017"/>
                    <a:pt x="87735" y="56353"/>
                    <a:pt x="90393" y="56353"/>
                  </a:cubicBezTo>
                  <a:cubicBezTo>
                    <a:pt x="93081" y="56353"/>
                    <a:pt x="93081" y="55528"/>
                    <a:pt x="95739" y="55528"/>
                  </a:cubicBezTo>
                  <a:cubicBezTo>
                    <a:pt x="98427" y="55528"/>
                    <a:pt x="98427" y="56078"/>
                    <a:pt x="101085" y="56078"/>
                  </a:cubicBezTo>
                  <a:cubicBezTo>
                    <a:pt x="103101" y="56078"/>
                    <a:pt x="103605" y="55768"/>
                    <a:pt x="104853" y="55768"/>
                  </a:cubicBezTo>
                  <a:cubicBezTo>
                    <a:pt x="105268" y="55768"/>
                    <a:pt x="105767" y="55803"/>
                    <a:pt x="106431" y="55895"/>
                  </a:cubicBezTo>
                  <a:cubicBezTo>
                    <a:pt x="108028" y="56145"/>
                    <a:pt x="108680" y="56480"/>
                    <a:pt x="109577" y="56480"/>
                  </a:cubicBezTo>
                  <a:cubicBezTo>
                    <a:pt x="110104" y="56480"/>
                    <a:pt x="110716" y="56364"/>
                    <a:pt x="111655" y="56047"/>
                  </a:cubicBezTo>
                  <a:cubicBezTo>
                    <a:pt x="111655" y="54184"/>
                    <a:pt x="112480" y="52045"/>
                    <a:pt x="112327" y="50243"/>
                  </a:cubicBezTo>
                  <a:cubicBezTo>
                    <a:pt x="112144" y="48441"/>
                    <a:pt x="111472" y="46577"/>
                    <a:pt x="111105" y="44775"/>
                  </a:cubicBezTo>
                  <a:cubicBezTo>
                    <a:pt x="110769" y="43003"/>
                    <a:pt x="108936" y="41537"/>
                    <a:pt x="108417" y="39826"/>
                  </a:cubicBezTo>
                  <a:cubicBezTo>
                    <a:pt x="107897" y="38085"/>
                    <a:pt x="107317" y="36374"/>
                    <a:pt x="106614" y="34694"/>
                  </a:cubicBezTo>
                  <a:cubicBezTo>
                    <a:pt x="105912" y="33014"/>
                    <a:pt x="106767" y="30570"/>
                    <a:pt x="105912" y="28951"/>
                  </a:cubicBezTo>
                  <a:cubicBezTo>
                    <a:pt x="105026" y="27362"/>
                    <a:pt x="104201" y="25560"/>
                    <a:pt x="103193" y="24063"/>
                  </a:cubicBezTo>
                  <a:cubicBezTo>
                    <a:pt x="102185" y="22536"/>
                    <a:pt x="100321" y="21497"/>
                    <a:pt x="99161" y="20092"/>
                  </a:cubicBezTo>
                  <a:cubicBezTo>
                    <a:pt x="98000" y="18687"/>
                    <a:pt x="95678" y="18381"/>
                    <a:pt x="94364" y="17098"/>
                  </a:cubicBezTo>
                  <a:cubicBezTo>
                    <a:pt x="93081" y="15784"/>
                    <a:pt x="93326" y="12760"/>
                    <a:pt x="91921" y="11599"/>
                  </a:cubicBezTo>
                  <a:cubicBezTo>
                    <a:pt x="90515" y="10469"/>
                    <a:pt x="87796" y="10988"/>
                    <a:pt x="86269" y="9950"/>
                  </a:cubicBezTo>
                  <a:cubicBezTo>
                    <a:pt x="84742" y="8942"/>
                    <a:pt x="84222" y="6223"/>
                    <a:pt x="82603" y="5368"/>
                  </a:cubicBezTo>
                  <a:cubicBezTo>
                    <a:pt x="82051" y="5076"/>
                    <a:pt x="81392" y="5001"/>
                    <a:pt x="80697" y="5001"/>
                  </a:cubicBezTo>
                  <a:cubicBezTo>
                    <a:pt x="79962" y="5001"/>
                    <a:pt x="79187" y="5085"/>
                    <a:pt x="78454" y="5085"/>
                  </a:cubicBezTo>
                  <a:cubicBezTo>
                    <a:pt x="77847" y="5085"/>
                    <a:pt x="77270" y="5027"/>
                    <a:pt x="76769" y="4818"/>
                  </a:cubicBezTo>
                  <a:cubicBezTo>
                    <a:pt x="75058" y="4115"/>
                    <a:pt x="73439" y="3474"/>
                    <a:pt x="71667" y="2954"/>
                  </a:cubicBezTo>
                  <a:cubicBezTo>
                    <a:pt x="69895" y="2404"/>
                    <a:pt x="68123" y="2496"/>
                    <a:pt x="66321" y="2129"/>
                  </a:cubicBezTo>
                  <a:cubicBezTo>
                    <a:pt x="64519" y="1763"/>
                    <a:pt x="62900" y="1243"/>
                    <a:pt x="61036" y="1091"/>
                  </a:cubicBezTo>
                  <a:cubicBezTo>
                    <a:pt x="59638" y="953"/>
                    <a:pt x="58344" y="936"/>
                    <a:pt x="57011" y="936"/>
                  </a:cubicBezTo>
                  <a:cubicBezTo>
                    <a:pt x="56566" y="936"/>
                    <a:pt x="56118" y="938"/>
                    <a:pt x="55660" y="938"/>
                  </a:cubicBezTo>
                  <a:cubicBezTo>
                    <a:pt x="53939" y="938"/>
                    <a:pt x="52245" y="1"/>
                    <a:pt x="5057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 panose="020B0604020202020204"/>
                <a:buNone/>
              </a:pPr>
              <a:endParaRPr sz="1865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656" name="Google Shape;656;p27"/>
            <p:cNvSpPr/>
            <p:nvPr/>
          </p:nvSpPr>
          <p:spPr>
            <a:xfrm>
              <a:off x="4432311" y="3244811"/>
              <a:ext cx="2124006" cy="1073897"/>
            </a:xfrm>
            <a:custGeom>
              <a:avLst/>
              <a:gdLst/>
              <a:ahLst/>
              <a:cxnLst/>
              <a:rect l="l" t="t" r="r" b="b"/>
              <a:pathLst>
                <a:path w="68307" h="34536" extrusionOk="0">
                  <a:moveTo>
                    <a:pt x="30732" y="1"/>
                  </a:moveTo>
                  <a:cubicBezTo>
                    <a:pt x="30640" y="1"/>
                    <a:pt x="30549" y="5"/>
                    <a:pt x="30457" y="15"/>
                  </a:cubicBezTo>
                  <a:cubicBezTo>
                    <a:pt x="29357" y="107"/>
                    <a:pt x="28196" y="138"/>
                    <a:pt x="27127" y="352"/>
                  </a:cubicBezTo>
                  <a:cubicBezTo>
                    <a:pt x="26740" y="429"/>
                    <a:pt x="26324" y="442"/>
                    <a:pt x="25901" y="442"/>
                  </a:cubicBezTo>
                  <a:cubicBezTo>
                    <a:pt x="25680" y="442"/>
                    <a:pt x="25456" y="439"/>
                    <a:pt x="25234" y="439"/>
                  </a:cubicBezTo>
                  <a:cubicBezTo>
                    <a:pt x="24707" y="439"/>
                    <a:pt x="24185" y="459"/>
                    <a:pt x="23706" y="596"/>
                  </a:cubicBezTo>
                  <a:cubicBezTo>
                    <a:pt x="22637" y="932"/>
                    <a:pt x="21812" y="2062"/>
                    <a:pt x="20773" y="2490"/>
                  </a:cubicBezTo>
                  <a:cubicBezTo>
                    <a:pt x="19765" y="2918"/>
                    <a:pt x="18604" y="3101"/>
                    <a:pt x="17627" y="3620"/>
                  </a:cubicBezTo>
                  <a:cubicBezTo>
                    <a:pt x="16649" y="4140"/>
                    <a:pt x="15336" y="4262"/>
                    <a:pt x="14419" y="4873"/>
                  </a:cubicBezTo>
                  <a:cubicBezTo>
                    <a:pt x="13503" y="5484"/>
                    <a:pt x="13442" y="7317"/>
                    <a:pt x="12586" y="8050"/>
                  </a:cubicBezTo>
                  <a:cubicBezTo>
                    <a:pt x="11731" y="8752"/>
                    <a:pt x="10692" y="9180"/>
                    <a:pt x="9929" y="9974"/>
                  </a:cubicBezTo>
                  <a:cubicBezTo>
                    <a:pt x="9165" y="10769"/>
                    <a:pt x="7851" y="11135"/>
                    <a:pt x="7118" y="11960"/>
                  </a:cubicBezTo>
                  <a:cubicBezTo>
                    <a:pt x="6415" y="12815"/>
                    <a:pt x="6446" y="14251"/>
                    <a:pt x="5835" y="15167"/>
                  </a:cubicBezTo>
                  <a:cubicBezTo>
                    <a:pt x="5194" y="16084"/>
                    <a:pt x="3972" y="16634"/>
                    <a:pt x="3422" y="17611"/>
                  </a:cubicBezTo>
                  <a:cubicBezTo>
                    <a:pt x="2902" y="18619"/>
                    <a:pt x="2291" y="19597"/>
                    <a:pt x="1864" y="20605"/>
                  </a:cubicBezTo>
                  <a:cubicBezTo>
                    <a:pt x="1436" y="21644"/>
                    <a:pt x="1008" y="22743"/>
                    <a:pt x="703" y="23813"/>
                  </a:cubicBezTo>
                  <a:cubicBezTo>
                    <a:pt x="367" y="24882"/>
                    <a:pt x="428" y="26073"/>
                    <a:pt x="214" y="27173"/>
                  </a:cubicBezTo>
                  <a:cubicBezTo>
                    <a:pt x="0" y="28273"/>
                    <a:pt x="978" y="29495"/>
                    <a:pt x="886" y="30594"/>
                  </a:cubicBezTo>
                  <a:cubicBezTo>
                    <a:pt x="764" y="31725"/>
                    <a:pt x="61" y="32122"/>
                    <a:pt x="61" y="33252"/>
                  </a:cubicBezTo>
                  <a:cubicBezTo>
                    <a:pt x="1589" y="33802"/>
                    <a:pt x="1467" y="34535"/>
                    <a:pt x="3086" y="34535"/>
                  </a:cubicBezTo>
                  <a:cubicBezTo>
                    <a:pt x="4705" y="34535"/>
                    <a:pt x="4705" y="33497"/>
                    <a:pt x="6324" y="33497"/>
                  </a:cubicBezTo>
                  <a:cubicBezTo>
                    <a:pt x="7943" y="33497"/>
                    <a:pt x="7943" y="33160"/>
                    <a:pt x="9562" y="33160"/>
                  </a:cubicBezTo>
                  <a:cubicBezTo>
                    <a:pt x="11181" y="33160"/>
                    <a:pt x="11150" y="33313"/>
                    <a:pt x="12770" y="33313"/>
                  </a:cubicBezTo>
                  <a:cubicBezTo>
                    <a:pt x="14389" y="33313"/>
                    <a:pt x="14389" y="34321"/>
                    <a:pt x="16008" y="34321"/>
                  </a:cubicBezTo>
                  <a:cubicBezTo>
                    <a:pt x="17627" y="34321"/>
                    <a:pt x="17627" y="33710"/>
                    <a:pt x="19246" y="33710"/>
                  </a:cubicBezTo>
                  <a:cubicBezTo>
                    <a:pt x="20834" y="33710"/>
                    <a:pt x="20865" y="34321"/>
                    <a:pt x="22484" y="34321"/>
                  </a:cubicBezTo>
                  <a:cubicBezTo>
                    <a:pt x="24072" y="34321"/>
                    <a:pt x="24072" y="34505"/>
                    <a:pt x="25692" y="34505"/>
                  </a:cubicBezTo>
                  <a:cubicBezTo>
                    <a:pt x="27311" y="34505"/>
                    <a:pt x="27311" y="33497"/>
                    <a:pt x="28930" y="33497"/>
                  </a:cubicBezTo>
                  <a:cubicBezTo>
                    <a:pt x="30549" y="33497"/>
                    <a:pt x="30549" y="34444"/>
                    <a:pt x="32168" y="34444"/>
                  </a:cubicBezTo>
                  <a:cubicBezTo>
                    <a:pt x="33787" y="34444"/>
                    <a:pt x="33787" y="34291"/>
                    <a:pt x="35406" y="34291"/>
                  </a:cubicBezTo>
                  <a:cubicBezTo>
                    <a:pt x="36994" y="34291"/>
                    <a:pt x="36994" y="34260"/>
                    <a:pt x="38614" y="34260"/>
                  </a:cubicBezTo>
                  <a:cubicBezTo>
                    <a:pt x="40233" y="34260"/>
                    <a:pt x="40233" y="33833"/>
                    <a:pt x="41852" y="33833"/>
                  </a:cubicBezTo>
                  <a:cubicBezTo>
                    <a:pt x="43471" y="33833"/>
                    <a:pt x="43471" y="34444"/>
                    <a:pt x="45090" y="34444"/>
                  </a:cubicBezTo>
                  <a:cubicBezTo>
                    <a:pt x="46709" y="34444"/>
                    <a:pt x="46709" y="33283"/>
                    <a:pt x="48328" y="33283"/>
                  </a:cubicBezTo>
                  <a:cubicBezTo>
                    <a:pt x="49947" y="33283"/>
                    <a:pt x="49947" y="33985"/>
                    <a:pt x="51566" y="33985"/>
                  </a:cubicBezTo>
                  <a:cubicBezTo>
                    <a:pt x="53185" y="33985"/>
                    <a:pt x="53185" y="34169"/>
                    <a:pt x="54804" y="34169"/>
                  </a:cubicBezTo>
                  <a:cubicBezTo>
                    <a:pt x="56393" y="34169"/>
                    <a:pt x="56423" y="33680"/>
                    <a:pt x="58012" y="33680"/>
                  </a:cubicBezTo>
                  <a:cubicBezTo>
                    <a:pt x="59631" y="33680"/>
                    <a:pt x="59631" y="34016"/>
                    <a:pt x="61250" y="34016"/>
                  </a:cubicBezTo>
                  <a:cubicBezTo>
                    <a:pt x="62478" y="34016"/>
                    <a:pt x="62792" y="33822"/>
                    <a:pt x="63566" y="33822"/>
                  </a:cubicBezTo>
                  <a:cubicBezTo>
                    <a:pt x="63812" y="33822"/>
                    <a:pt x="64105" y="33842"/>
                    <a:pt x="64488" y="33894"/>
                  </a:cubicBezTo>
                  <a:cubicBezTo>
                    <a:pt x="65524" y="34030"/>
                    <a:pt x="65972" y="34255"/>
                    <a:pt x="66560" y="34255"/>
                  </a:cubicBezTo>
                  <a:cubicBezTo>
                    <a:pt x="66891" y="34255"/>
                    <a:pt x="67267" y="34183"/>
                    <a:pt x="67818" y="33985"/>
                  </a:cubicBezTo>
                  <a:cubicBezTo>
                    <a:pt x="67818" y="32886"/>
                    <a:pt x="68307" y="31572"/>
                    <a:pt x="68184" y="30472"/>
                  </a:cubicBezTo>
                  <a:cubicBezTo>
                    <a:pt x="68062" y="29372"/>
                    <a:pt x="67696" y="28242"/>
                    <a:pt x="67482" y="27173"/>
                  </a:cubicBezTo>
                  <a:cubicBezTo>
                    <a:pt x="67268" y="26073"/>
                    <a:pt x="66138" y="25218"/>
                    <a:pt x="65832" y="24149"/>
                  </a:cubicBezTo>
                  <a:cubicBezTo>
                    <a:pt x="65527" y="23110"/>
                    <a:pt x="65160" y="22071"/>
                    <a:pt x="64732" y="21033"/>
                  </a:cubicBezTo>
                  <a:cubicBezTo>
                    <a:pt x="64305" y="20025"/>
                    <a:pt x="64824" y="18528"/>
                    <a:pt x="64305" y="17550"/>
                  </a:cubicBezTo>
                  <a:cubicBezTo>
                    <a:pt x="63785" y="16573"/>
                    <a:pt x="63266" y="15504"/>
                    <a:pt x="62655" y="14587"/>
                  </a:cubicBezTo>
                  <a:cubicBezTo>
                    <a:pt x="62044" y="13671"/>
                    <a:pt x="60914" y="13060"/>
                    <a:pt x="60211" y="12174"/>
                  </a:cubicBezTo>
                  <a:cubicBezTo>
                    <a:pt x="59509" y="11318"/>
                    <a:pt x="58103" y="11135"/>
                    <a:pt x="57309" y="10371"/>
                  </a:cubicBezTo>
                  <a:cubicBezTo>
                    <a:pt x="56515" y="9577"/>
                    <a:pt x="56668" y="7744"/>
                    <a:pt x="55812" y="7042"/>
                  </a:cubicBezTo>
                  <a:cubicBezTo>
                    <a:pt x="54957" y="6339"/>
                    <a:pt x="53307" y="6644"/>
                    <a:pt x="52391" y="6034"/>
                  </a:cubicBezTo>
                  <a:cubicBezTo>
                    <a:pt x="51444" y="5423"/>
                    <a:pt x="51138" y="3773"/>
                    <a:pt x="50161" y="3254"/>
                  </a:cubicBezTo>
                  <a:cubicBezTo>
                    <a:pt x="49827" y="3076"/>
                    <a:pt x="49425" y="3031"/>
                    <a:pt x="49000" y="3031"/>
                  </a:cubicBezTo>
                  <a:cubicBezTo>
                    <a:pt x="48555" y="3031"/>
                    <a:pt x="48084" y="3081"/>
                    <a:pt x="47641" y="3081"/>
                  </a:cubicBezTo>
                  <a:cubicBezTo>
                    <a:pt x="47271" y="3081"/>
                    <a:pt x="46919" y="3046"/>
                    <a:pt x="46617" y="2918"/>
                  </a:cubicBezTo>
                  <a:cubicBezTo>
                    <a:pt x="45609" y="2490"/>
                    <a:pt x="44570" y="2093"/>
                    <a:pt x="43532" y="1787"/>
                  </a:cubicBezTo>
                  <a:cubicBezTo>
                    <a:pt x="42463" y="1451"/>
                    <a:pt x="41363" y="1482"/>
                    <a:pt x="40263" y="1268"/>
                  </a:cubicBezTo>
                  <a:cubicBezTo>
                    <a:pt x="39224" y="1024"/>
                    <a:pt x="38155" y="810"/>
                    <a:pt x="37056" y="657"/>
                  </a:cubicBezTo>
                  <a:cubicBezTo>
                    <a:pt x="36322" y="576"/>
                    <a:pt x="35616" y="562"/>
                    <a:pt x="34892" y="562"/>
                  </a:cubicBezTo>
                  <a:cubicBezTo>
                    <a:pt x="34530" y="562"/>
                    <a:pt x="34164" y="565"/>
                    <a:pt x="33787" y="565"/>
                  </a:cubicBezTo>
                  <a:cubicBezTo>
                    <a:pt x="32751" y="565"/>
                    <a:pt x="31740" y="1"/>
                    <a:pt x="3073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 panose="020B0604020202020204"/>
                <a:buNone/>
              </a:pPr>
              <a:endParaRPr sz="1865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</p:grpSp>
      <p:sp>
        <p:nvSpPr>
          <p:cNvPr id="657" name="Google Shape;657;p27"/>
          <p:cNvSpPr/>
          <p:nvPr/>
        </p:nvSpPr>
        <p:spPr>
          <a:xfrm flipH="1">
            <a:off x="8450545" y="79502"/>
            <a:ext cx="3237667" cy="893500"/>
          </a:xfrm>
          <a:custGeom>
            <a:avLst/>
            <a:gdLst/>
            <a:ahLst/>
            <a:cxnLst/>
            <a:rect l="l" t="t" r="r" b="b"/>
            <a:pathLst>
              <a:path w="97130" h="26805" extrusionOk="0">
                <a:moveTo>
                  <a:pt x="48861" y="1"/>
                </a:moveTo>
                <a:cubicBezTo>
                  <a:pt x="48691" y="1"/>
                  <a:pt x="48520" y="3"/>
                  <a:pt x="48350" y="8"/>
                </a:cubicBezTo>
                <a:cubicBezTo>
                  <a:pt x="39878" y="259"/>
                  <a:pt x="32681" y="6272"/>
                  <a:pt x="30940" y="14582"/>
                </a:cubicBezTo>
                <a:cubicBezTo>
                  <a:pt x="28784" y="13049"/>
                  <a:pt x="26326" y="12326"/>
                  <a:pt x="23903" y="12326"/>
                </a:cubicBezTo>
                <a:cubicBezTo>
                  <a:pt x="19430" y="12326"/>
                  <a:pt x="15075" y="14793"/>
                  <a:pt x="12956" y="19194"/>
                </a:cubicBezTo>
                <a:cubicBezTo>
                  <a:pt x="11685" y="18597"/>
                  <a:pt x="10356" y="18317"/>
                  <a:pt x="9052" y="18317"/>
                </a:cubicBezTo>
                <a:cubicBezTo>
                  <a:pt x="5183" y="18317"/>
                  <a:pt x="1538" y="20784"/>
                  <a:pt x="303" y="24758"/>
                </a:cubicBezTo>
                <a:cubicBezTo>
                  <a:pt x="0" y="25772"/>
                  <a:pt x="756" y="26804"/>
                  <a:pt x="1819" y="26804"/>
                </a:cubicBezTo>
                <a:cubicBezTo>
                  <a:pt x="1828" y="26804"/>
                  <a:pt x="1837" y="26804"/>
                  <a:pt x="1846" y="26804"/>
                </a:cubicBezTo>
                <a:lnTo>
                  <a:pt x="95284" y="26804"/>
                </a:lnTo>
                <a:cubicBezTo>
                  <a:pt x="95293" y="26804"/>
                  <a:pt x="95302" y="26804"/>
                  <a:pt x="95311" y="26804"/>
                </a:cubicBezTo>
                <a:cubicBezTo>
                  <a:pt x="96374" y="26804"/>
                  <a:pt x="97130" y="25772"/>
                  <a:pt x="96827" y="24758"/>
                </a:cubicBezTo>
                <a:cubicBezTo>
                  <a:pt x="95567" y="20741"/>
                  <a:pt x="91896" y="18319"/>
                  <a:pt x="88069" y="18319"/>
                </a:cubicBezTo>
                <a:cubicBezTo>
                  <a:pt x="86390" y="18319"/>
                  <a:pt x="84681" y="18785"/>
                  <a:pt x="83133" y="19786"/>
                </a:cubicBezTo>
                <a:cubicBezTo>
                  <a:pt x="81166" y="15098"/>
                  <a:pt x="76639" y="12319"/>
                  <a:pt x="71903" y="12319"/>
                </a:cubicBezTo>
                <a:cubicBezTo>
                  <a:pt x="70112" y="12319"/>
                  <a:pt x="68291" y="12716"/>
                  <a:pt x="66567" y="13559"/>
                </a:cubicBezTo>
                <a:cubicBezTo>
                  <a:pt x="64404" y="5539"/>
                  <a:pt x="57139" y="1"/>
                  <a:pt x="48861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863" tIns="121863" rIns="121863" bIns="121863" anchor="ctr" anchorCtr="0">
            <a:noAutofit/>
          </a:bodyPr>
          <a:lstStyle/>
          <a:p>
            <a:pPr>
              <a:buClr>
                <a:srgbClr val="000000"/>
              </a:buClr>
              <a:buFont typeface="Arial" panose="020B0604020202020204"/>
              <a:buNone/>
            </a:pPr>
            <a:endParaRPr sz="1865" kern="0">
              <a:solidFill>
                <a:srgbClr val="000000"/>
              </a:solidFill>
              <a:cs typeface="Arial" panose="020B0604020202020204"/>
              <a:sym typeface="Arial" panose="020B0604020202020204"/>
            </a:endParaRPr>
          </a:p>
        </p:txBody>
      </p:sp>
      <p:sp>
        <p:nvSpPr>
          <p:cNvPr id="658" name="Google Shape;658;p27"/>
          <p:cNvSpPr/>
          <p:nvPr/>
        </p:nvSpPr>
        <p:spPr>
          <a:xfrm flipH="1">
            <a:off x="-351998" y="1050967"/>
            <a:ext cx="1996345" cy="550932"/>
          </a:xfrm>
          <a:custGeom>
            <a:avLst/>
            <a:gdLst/>
            <a:ahLst/>
            <a:cxnLst/>
            <a:rect l="l" t="t" r="r" b="b"/>
            <a:pathLst>
              <a:path w="97130" h="26805" extrusionOk="0">
                <a:moveTo>
                  <a:pt x="48861" y="1"/>
                </a:moveTo>
                <a:cubicBezTo>
                  <a:pt x="48691" y="1"/>
                  <a:pt x="48520" y="3"/>
                  <a:pt x="48350" y="8"/>
                </a:cubicBezTo>
                <a:cubicBezTo>
                  <a:pt x="39878" y="259"/>
                  <a:pt x="32681" y="6272"/>
                  <a:pt x="30940" y="14582"/>
                </a:cubicBezTo>
                <a:cubicBezTo>
                  <a:pt x="28784" y="13049"/>
                  <a:pt x="26326" y="12326"/>
                  <a:pt x="23903" y="12326"/>
                </a:cubicBezTo>
                <a:cubicBezTo>
                  <a:pt x="19430" y="12326"/>
                  <a:pt x="15075" y="14793"/>
                  <a:pt x="12956" y="19194"/>
                </a:cubicBezTo>
                <a:cubicBezTo>
                  <a:pt x="11685" y="18597"/>
                  <a:pt x="10356" y="18317"/>
                  <a:pt x="9052" y="18317"/>
                </a:cubicBezTo>
                <a:cubicBezTo>
                  <a:pt x="5183" y="18317"/>
                  <a:pt x="1538" y="20784"/>
                  <a:pt x="303" y="24758"/>
                </a:cubicBezTo>
                <a:cubicBezTo>
                  <a:pt x="0" y="25772"/>
                  <a:pt x="756" y="26804"/>
                  <a:pt x="1819" y="26804"/>
                </a:cubicBezTo>
                <a:cubicBezTo>
                  <a:pt x="1828" y="26804"/>
                  <a:pt x="1837" y="26804"/>
                  <a:pt x="1846" y="26804"/>
                </a:cubicBezTo>
                <a:lnTo>
                  <a:pt x="95284" y="26804"/>
                </a:lnTo>
                <a:cubicBezTo>
                  <a:pt x="95293" y="26804"/>
                  <a:pt x="95302" y="26804"/>
                  <a:pt x="95311" y="26804"/>
                </a:cubicBezTo>
                <a:cubicBezTo>
                  <a:pt x="96374" y="26804"/>
                  <a:pt x="97130" y="25772"/>
                  <a:pt x="96827" y="24758"/>
                </a:cubicBezTo>
                <a:cubicBezTo>
                  <a:pt x="95567" y="20741"/>
                  <a:pt x="91896" y="18319"/>
                  <a:pt x="88069" y="18319"/>
                </a:cubicBezTo>
                <a:cubicBezTo>
                  <a:pt x="86390" y="18319"/>
                  <a:pt x="84681" y="18785"/>
                  <a:pt x="83133" y="19786"/>
                </a:cubicBezTo>
                <a:cubicBezTo>
                  <a:pt x="81166" y="15098"/>
                  <a:pt x="76639" y="12319"/>
                  <a:pt x="71903" y="12319"/>
                </a:cubicBezTo>
                <a:cubicBezTo>
                  <a:pt x="70112" y="12319"/>
                  <a:pt x="68291" y="12716"/>
                  <a:pt x="66567" y="13559"/>
                </a:cubicBezTo>
                <a:cubicBezTo>
                  <a:pt x="64404" y="5539"/>
                  <a:pt x="57139" y="1"/>
                  <a:pt x="48861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863" tIns="121863" rIns="121863" bIns="121863" anchor="ctr" anchorCtr="0">
            <a:noAutofit/>
          </a:bodyPr>
          <a:lstStyle/>
          <a:p>
            <a:pPr>
              <a:buClr>
                <a:srgbClr val="000000"/>
              </a:buClr>
              <a:buFont typeface="Arial" panose="020B0604020202020204"/>
              <a:buNone/>
            </a:pPr>
            <a:endParaRPr sz="1865" kern="0">
              <a:solidFill>
                <a:srgbClr val="000000"/>
              </a:solidFill>
              <a:cs typeface="Arial" panose="020B0604020202020204"/>
              <a:sym typeface="Arial" panose="020B0604020202020204"/>
            </a:endParaRPr>
          </a:p>
        </p:txBody>
      </p:sp>
      <p:grpSp>
        <p:nvGrpSpPr>
          <p:cNvPr id="659" name="Google Shape;659;p27"/>
          <p:cNvGrpSpPr/>
          <p:nvPr/>
        </p:nvGrpSpPr>
        <p:grpSpPr>
          <a:xfrm>
            <a:off x="-331600" y="5576299"/>
            <a:ext cx="12854800" cy="1281716"/>
            <a:chOff x="-248700" y="4182223"/>
            <a:chExt cx="9641100" cy="961287"/>
          </a:xfrm>
        </p:grpSpPr>
        <p:grpSp>
          <p:nvGrpSpPr>
            <p:cNvPr id="660" name="Google Shape;660;p27"/>
            <p:cNvGrpSpPr/>
            <p:nvPr/>
          </p:nvGrpSpPr>
          <p:grpSpPr>
            <a:xfrm>
              <a:off x="-248629" y="4462202"/>
              <a:ext cx="9640980" cy="681308"/>
              <a:chOff x="131200" y="4480088"/>
              <a:chExt cx="8881603" cy="627644"/>
            </a:xfrm>
          </p:grpSpPr>
          <p:sp>
            <p:nvSpPr>
              <p:cNvPr id="661" name="Google Shape;661;p27"/>
              <p:cNvSpPr/>
              <p:nvPr/>
            </p:nvSpPr>
            <p:spPr>
              <a:xfrm>
                <a:off x="235672" y="4610717"/>
                <a:ext cx="8672644" cy="497015"/>
              </a:xfrm>
              <a:custGeom>
                <a:avLst/>
                <a:gdLst/>
                <a:ahLst/>
                <a:cxnLst/>
                <a:rect l="l" t="t" r="r" b="b"/>
                <a:pathLst>
                  <a:path w="278908" h="8952" extrusionOk="0">
                    <a:moveTo>
                      <a:pt x="0" y="1"/>
                    </a:moveTo>
                    <a:lnTo>
                      <a:pt x="0" y="8951"/>
                    </a:lnTo>
                    <a:lnTo>
                      <a:pt x="278907" y="8951"/>
                    </a:lnTo>
                    <a:lnTo>
                      <a:pt x="278907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 panose="020B0604020202020204"/>
                  <a:buNone/>
                </a:pPr>
                <a:endParaRPr sz="1865" kern="0">
                  <a:solidFill>
                    <a:srgbClr val="000000"/>
                  </a:solidFill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662" name="Google Shape;662;p27"/>
              <p:cNvSpPr/>
              <p:nvPr/>
            </p:nvSpPr>
            <p:spPr>
              <a:xfrm>
                <a:off x="235672" y="4710817"/>
                <a:ext cx="8672644" cy="296865"/>
              </a:xfrm>
              <a:custGeom>
                <a:avLst/>
                <a:gdLst/>
                <a:ahLst/>
                <a:cxnLst/>
                <a:rect l="l" t="t" r="r" b="b"/>
                <a:pathLst>
                  <a:path w="278908" h="5347" extrusionOk="0">
                    <a:moveTo>
                      <a:pt x="48878" y="0"/>
                    </a:moveTo>
                    <a:lnTo>
                      <a:pt x="46098" y="244"/>
                    </a:lnTo>
                    <a:lnTo>
                      <a:pt x="43318" y="580"/>
                    </a:lnTo>
                    <a:lnTo>
                      <a:pt x="40508" y="1405"/>
                    </a:lnTo>
                    <a:lnTo>
                      <a:pt x="37728" y="306"/>
                    </a:lnTo>
                    <a:lnTo>
                      <a:pt x="34948" y="642"/>
                    </a:lnTo>
                    <a:lnTo>
                      <a:pt x="32168" y="428"/>
                    </a:lnTo>
                    <a:lnTo>
                      <a:pt x="29388" y="1130"/>
                    </a:lnTo>
                    <a:lnTo>
                      <a:pt x="26577" y="1711"/>
                    </a:lnTo>
                    <a:lnTo>
                      <a:pt x="23798" y="611"/>
                    </a:lnTo>
                    <a:lnTo>
                      <a:pt x="21018" y="1894"/>
                    </a:lnTo>
                    <a:lnTo>
                      <a:pt x="18238" y="1650"/>
                    </a:lnTo>
                    <a:lnTo>
                      <a:pt x="15458" y="1558"/>
                    </a:lnTo>
                    <a:lnTo>
                      <a:pt x="12678" y="1008"/>
                    </a:lnTo>
                    <a:lnTo>
                      <a:pt x="9898" y="580"/>
                    </a:lnTo>
                    <a:lnTo>
                      <a:pt x="7088" y="31"/>
                    </a:lnTo>
                    <a:lnTo>
                      <a:pt x="4308" y="1558"/>
                    </a:lnTo>
                    <a:lnTo>
                      <a:pt x="1528" y="1253"/>
                    </a:lnTo>
                    <a:lnTo>
                      <a:pt x="0" y="947"/>
                    </a:lnTo>
                    <a:lnTo>
                      <a:pt x="0" y="4094"/>
                    </a:lnTo>
                    <a:lnTo>
                      <a:pt x="1528" y="3819"/>
                    </a:lnTo>
                    <a:lnTo>
                      <a:pt x="4338" y="4460"/>
                    </a:lnTo>
                    <a:lnTo>
                      <a:pt x="7118" y="3910"/>
                    </a:lnTo>
                    <a:lnTo>
                      <a:pt x="9898" y="3788"/>
                    </a:lnTo>
                    <a:lnTo>
                      <a:pt x="12678" y="5010"/>
                    </a:lnTo>
                    <a:lnTo>
                      <a:pt x="15488" y="5041"/>
                    </a:lnTo>
                    <a:lnTo>
                      <a:pt x="18268" y="3574"/>
                    </a:lnTo>
                    <a:lnTo>
                      <a:pt x="21048" y="4643"/>
                    </a:lnTo>
                    <a:lnTo>
                      <a:pt x="23828" y="4949"/>
                    </a:lnTo>
                    <a:lnTo>
                      <a:pt x="26639" y="4399"/>
                    </a:lnTo>
                    <a:lnTo>
                      <a:pt x="29418" y="4827"/>
                    </a:lnTo>
                    <a:lnTo>
                      <a:pt x="32198" y="3788"/>
                    </a:lnTo>
                    <a:lnTo>
                      <a:pt x="35009" y="4368"/>
                    </a:lnTo>
                    <a:lnTo>
                      <a:pt x="37789" y="4827"/>
                    </a:lnTo>
                    <a:lnTo>
                      <a:pt x="40569" y="3819"/>
                    </a:lnTo>
                    <a:lnTo>
                      <a:pt x="43379" y="4857"/>
                    </a:lnTo>
                    <a:lnTo>
                      <a:pt x="46159" y="4155"/>
                    </a:lnTo>
                    <a:lnTo>
                      <a:pt x="48939" y="5193"/>
                    </a:lnTo>
                    <a:lnTo>
                      <a:pt x="51719" y="3483"/>
                    </a:lnTo>
                    <a:lnTo>
                      <a:pt x="54529" y="3696"/>
                    </a:lnTo>
                    <a:lnTo>
                      <a:pt x="57309" y="4949"/>
                    </a:lnTo>
                    <a:lnTo>
                      <a:pt x="60089" y="3819"/>
                    </a:lnTo>
                    <a:lnTo>
                      <a:pt x="62869" y="5346"/>
                    </a:lnTo>
                    <a:lnTo>
                      <a:pt x="65649" y="4491"/>
                    </a:lnTo>
                    <a:lnTo>
                      <a:pt x="68459" y="4307"/>
                    </a:lnTo>
                    <a:lnTo>
                      <a:pt x="71239" y="4857"/>
                    </a:lnTo>
                    <a:lnTo>
                      <a:pt x="74019" y="5041"/>
                    </a:lnTo>
                    <a:lnTo>
                      <a:pt x="76799" y="4827"/>
                    </a:lnTo>
                    <a:lnTo>
                      <a:pt x="79610" y="3757"/>
                    </a:lnTo>
                    <a:lnTo>
                      <a:pt x="82389" y="3727"/>
                    </a:lnTo>
                    <a:lnTo>
                      <a:pt x="85169" y="3452"/>
                    </a:lnTo>
                    <a:lnTo>
                      <a:pt x="87949" y="3910"/>
                    </a:lnTo>
                    <a:lnTo>
                      <a:pt x="90760" y="4674"/>
                    </a:lnTo>
                    <a:lnTo>
                      <a:pt x="93540" y="5224"/>
                    </a:lnTo>
                    <a:lnTo>
                      <a:pt x="96320" y="4491"/>
                    </a:lnTo>
                    <a:lnTo>
                      <a:pt x="99099" y="4521"/>
                    </a:lnTo>
                    <a:lnTo>
                      <a:pt x="101879" y="4155"/>
                    </a:lnTo>
                    <a:lnTo>
                      <a:pt x="104690" y="4246"/>
                    </a:lnTo>
                    <a:lnTo>
                      <a:pt x="107470" y="3757"/>
                    </a:lnTo>
                    <a:lnTo>
                      <a:pt x="110250" y="5224"/>
                    </a:lnTo>
                    <a:lnTo>
                      <a:pt x="113030" y="4185"/>
                    </a:lnTo>
                    <a:lnTo>
                      <a:pt x="115840" y="4032"/>
                    </a:lnTo>
                    <a:lnTo>
                      <a:pt x="118620" y="4857"/>
                    </a:lnTo>
                    <a:lnTo>
                      <a:pt x="121400" y="3483"/>
                    </a:lnTo>
                    <a:lnTo>
                      <a:pt x="124180" y="4430"/>
                    </a:lnTo>
                    <a:lnTo>
                      <a:pt x="126990" y="3544"/>
                    </a:lnTo>
                    <a:lnTo>
                      <a:pt x="129770" y="3574"/>
                    </a:lnTo>
                    <a:lnTo>
                      <a:pt x="132550" y="4277"/>
                    </a:lnTo>
                    <a:lnTo>
                      <a:pt x="135330" y="4216"/>
                    </a:lnTo>
                    <a:lnTo>
                      <a:pt x="138140" y="4124"/>
                    </a:lnTo>
                    <a:lnTo>
                      <a:pt x="140920" y="4094"/>
                    </a:lnTo>
                    <a:lnTo>
                      <a:pt x="143700" y="5163"/>
                    </a:lnTo>
                    <a:lnTo>
                      <a:pt x="146480" y="4766"/>
                    </a:lnTo>
                    <a:lnTo>
                      <a:pt x="149260" y="5071"/>
                    </a:lnTo>
                    <a:lnTo>
                      <a:pt x="152070" y="5315"/>
                    </a:lnTo>
                    <a:lnTo>
                      <a:pt x="154850" y="3727"/>
                    </a:lnTo>
                    <a:lnTo>
                      <a:pt x="157630" y="4552"/>
                    </a:lnTo>
                    <a:lnTo>
                      <a:pt x="160410" y="4155"/>
                    </a:lnTo>
                    <a:lnTo>
                      <a:pt x="163190" y="4185"/>
                    </a:lnTo>
                    <a:lnTo>
                      <a:pt x="166000" y="4368"/>
                    </a:lnTo>
                    <a:lnTo>
                      <a:pt x="168780" y="4002"/>
                    </a:lnTo>
                    <a:lnTo>
                      <a:pt x="171560" y="5193"/>
                    </a:lnTo>
                    <a:lnTo>
                      <a:pt x="174340" y="4155"/>
                    </a:lnTo>
                    <a:lnTo>
                      <a:pt x="177151" y="3513"/>
                    </a:lnTo>
                    <a:lnTo>
                      <a:pt x="179931" y="4613"/>
                    </a:lnTo>
                    <a:lnTo>
                      <a:pt x="182710" y="4430"/>
                    </a:lnTo>
                    <a:lnTo>
                      <a:pt x="185490" y="4277"/>
                    </a:lnTo>
                    <a:lnTo>
                      <a:pt x="188270" y="4460"/>
                    </a:lnTo>
                    <a:lnTo>
                      <a:pt x="191081" y="5254"/>
                    </a:lnTo>
                    <a:lnTo>
                      <a:pt x="193861" y="4124"/>
                    </a:lnTo>
                    <a:lnTo>
                      <a:pt x="196641" y="3727"/>
                    </a:lnTo>
                    <a:lnTo>
                      <a:pt x="199420" y="4918"/>
                    </a:lnTo>
                    <a:lnTo>
                      <a:pt x="202200" y="3910"/>
                    </a:lnTo>
                    <a:lnTo>
                      <a:pt x="205011" y="3727"/>
                    </a:lnTo>
                    <a:lnTo>
                      <a:pt x="207791" y="4430"/>
                    </a:lnTo>
                    <a:lnTo>
                      <a:pt x="210571" y="4368"/>
                    </a:lnTo>
                    <a:lnTo>
                      <a:pt x="213351" y="3513"/>
                    </a:lnTo>
                    <a:lnTo>
                      <a:pt x="216130" y="3819"/>
                    </a:lnTo>
                    <a:lnTo>
                      <a:pt x="218941" y="4338"/>
                    </a:lnTo>
                    <a:lnTo>
                      <a:pt x="221721" y="5193"/>
                    </a:lnTo>
                    <a:lnTo>
                      <a:pt x="224501" y="3635"/>
                    </a:lnTo>
                    <a:lnTo>
                      <a:pt x="227281" y="3849"/>
                    </a:lnTo>
                    <a:lnTo>
                      <a:pt x="230061" y="4949"/>
                    </a:lnTo>
                    <a:lnTo>
                      <a:pt x="232840" y="4857"/>
                    </a:lnTo>
                    <a:lnTo>
                      <a:pt x="235651" y="5102"/>
                    </a:lnTo>
                    <a:lnTo>
                      <a:pt x="238431" y="3880"/>
                    </a:lnTo>
                    <a:lnTo>
                      <a:pt x="241211" y="3757"/>
                    </a:lnTo>
                    <a:lnTo>
                      <a:pt x="243991" y="4246"/>
                    </a:lnTo>
                    <a:lnTo>
                      <a:pt x="246771" y="3788"/>
                    </a:lnTo>
                    <a:lnTo>
                      <a:pt x="249581" y="4827"/>
                    </a:lnTo>
                    <a:lnTo>
                      <a:pt x="252361" y="5102"/>
                    </a:lnTo>
                    <a:lnTo>
                      <a:pt x="255141" y="3696"/>
                    </a:lnTo>
                    <a:lnTo>
                      <a:pt x="257921" y="4338"/>
                    </a:lnTo>
                    <a:lnTo>
                      <a:pt x="260701" y="3819"/>
                    </a:lnTo>
                    <a:lnTo>
                      <a:pt x="263481" y="5041"/>
                    </a:lnTo>
                    <a:lnTo>
                      <a:pt x="266260" y="5315"/>
                    </a:lnTo>
                    <a:lnTo>
                      <a:pt x="269071" y="5285"/>
                    </a:lnTo>
                    <a:lnTo>
                      <a:pt x="271851" y="4430"/>
                    </a:lnTo>
                    <a:lnTo>
                      <a:pt x="274631" y="4552"/>
                    </a:lnTo>
                    <a:lnTo>
                      <a:pt x="277411" y="4399"/>
                    </a:lnTo>
                    <a:lnTo>
                      <a:pt x="278907" y="4002"/>
                    </a:lnTo>
                    <a:lnTo>
                      <a:pt x="278907" y="1069"/>
                    </a:lnTo>
                    <a:lnTo>
                      <a:pt x="277411" y="1497"/>
                    </a:lnTo>
                    <a:lnTo>
                      <a:pt x="274631" y="1466"/>
                    </a:lnTo>
                    <a:lnTo>
                      <a:pt x="271820" y="550"/>
                    </a:lnTo>
                    <a:lnTo>
                      <a:pt x="269040" y="122"/>
                    </a:lnTo>
                    <a:lnTo>
                      <a:pt x="266260" y="336"/>
                    </a:lnTo>
                    <a:lnTo>
                      <a:pt x="263450" y="1130"/>
                    </a:lnTo>
                    <a:lnTo>
                      <a:pt x="260670" y="855"/>
                    </a:lnTo>
                    <a:lnTo>
                      <a:pt x="257890" y="1100"/>
                    </a:lnTo>
                    <a:lnTo>
                      <a:pt x="255110" y="703"/>
                    </a:lnTo>
                    <a:lnTo>
                      <a:pt x="252300" y="1833"/>
                    </a:lnTo>
                    <a:lnTo>
                      <a:pt x="249520" y="489"/>
                    </a:lnTo>
                    <a:lnTo>
                      <a:pt x="246740" y="122"/>
                    </a:lnTo>
                    <a:lnTo>
                      <a:pt x="243930" y="275"/>
                    </a:lnTo>
                    <a:lnTo>
                      <a:pt x="241150" y="61"/>
                    </a:lnTo>
                    <a:lnTo>
                      <a:pt x="238370" y="1711"/>
                    </a:lnTo>
                    <a:lnTo>
                      <a:pt x="235590" y="1772"/>
                    </a:lnTo>
                    <a:lnTo>
                      <a:pt x="232779" y="122"/>
                    </a:lnTo>
                    <a:lnTo>
                      <a:pt x="229999" y="733"/>
                    </a:lnTo>
                    <a:lnTo>
                      <a:pt x="227220" y="1222"/>
                    </a:lnTo>
                    <a:lnTo>
                      <a:pt x="224440" y="1711"/>
                    </a:lnTo>
                    <a:lnTo>
                      <a:pt x="221629" y="947"/>
                    </a:lnTo>
                    <a:lnTo>
                      <a:pt x="218849" y="1130"/>
                    </a:lnTo>
                    <a:lnTo>
                      <a:pt x="216069" y="550"/>
                    </a:lnTo>
                    <a:lnTo>
                      <a:pt x="213289" y="1894"/>
                    </a:lnTo>
                    <a:lnTo>
                      <a:pt x="210479" y="31"/>
                    </a:lnTo>
                    <a:lnTo>
                      <a:pt x="207699" y="275"/>
                    </a:lnTo>
                    <a:lnTo>
                      <a:pt x="204919" y="519"/>
                    </a:lnTo>
                    <a:lnTo>
                      <a:pt x="202139" y="978"/>
                    </a:lnTo>
                    <a:lnTo>
                      <a:pt x="199359" y="733"/>
                    </a:lnTo>
                    <a:lnTo>
                      <a:pt x="196549" y="1039"/>
                    </a:lnTo>
                    <a:lnTo>
                      <a:pt x="193769" y="611"/>
                    </a:lnTo>
                    <a:lnTo>
                      <a:pt x="190989" y="397"/>
                    </a:lnTo>
                    <a:lnTo>
                      <a:pt x="188209" y="978"/>
                    </a:lnTo>
                    <a:lnTo>
                      <a:pt x="185399" y="1650"/>
                    </a:lnTo>
                    <a:lnTo>
                      <a:pt x="182619" y="764"/>
                    </a:lnTo>
                    <a:lnTo>
                      <a:pt x="179839" y="31"/>
                    </a:lnTo>
                    <a:lnTo>
                      <a:pt x="177059" y="1864"/>
                    </a:lnTo>
                    <a:lnTo>
                      <a:pt x="174249" y="1008"/>
                    </a:lnTo>
                    <a:lnTo>
                      <a:pt x="171469" y="947"/>
                    </a:lnTo>
                    <a:lnTo>
                      <a:pt x="168689" y="1100"/>
                    </a:lnTo>
                    <a:lnTo>
                      <a:pt x="165909" y="855"/>
                    </a:lnTo>
                    <a:lnTo>
                      <a:pt x="163129" y="1191"/>
                    </a:lnTo>
                    <a:lnTo>
                      <a:pt x="160318" y="1466"/>
                    </a:lnTo>
                    <a:lnTo>
                      <a:pt x="157539" y="1711"/>
                    </a:lnTo>
                    <a:lnTo>
                      <a:pt x="154759" y="397"/>
                    </a:lnTo>
                    <a:lnTo>
                      <a:pt x="151979" y="855"/>
                    </a:lnTo>
                    <a:lnTo>
                      <a:pt x="149168" y="92"/>
                    </a:lnTo>
                    <a:lnTo>
                      <a:pt x="146388" y="642"/>
                    </a:lnTo>
                    <a:lnTo>
                      <a:pt x="143608" y="947"/>
                    </a:lnTo>
                    <a:lnTo>
                      <a:pt x="140829" y="1436"/>
                    </a:lnTo>
                    <a:lnTo>
                      <a:pt x="138018" y="1925"/>
                    </a:lnTo>
                    <a:lnTo>
                      <a:pt x="135238" y="458"/>
                    </a:lnTo>
                    <a:lnTo>
                      <a:pt x="132458" y="1741"/>
                    </a:lnTo>
                    <a:lnTo>
                      <a:pt x="129678" y="336"/>
                    </a:lnTo>
                    <a:lnTo>
                      <a:pt x="126899" y="1772"/>
                    </a:lnTo>
                    <a:lnTo>
                      <a:pt x="124088" y="1100"/>
                    </a:lnTo>
                    <a:lnTo>
                      <a:pt x="121308" y="580"/>
                    </a:lnTo>
                    <a:lnTo>
                      <a:pt x="118528" y="1008"/>
                    </a:lnTo>
                    <a:lnTo>
                      <a:pt x="115748" y="978"/>
                    </a:lnTo>
                    <a:lnTo>
                      <a:pt x="112938" y="1375"/>
                    </a:lnTo>
                    <a:lnTo>
                      <a:pt x="110158" y="917"/>
                    </a:lnTo>
                    <a:lnTo>
                      <a:pt x="107378" y="489"/>
                    </a:lnTo>
                    <a:lnTo>
                      <a:pt x="104598" y="886"/>
                    </a:lnTo>
                    <a:lnTo>
                      <a:pt x="101788" y="1436"/>
                    </a:lnTo>
                    <a:lnTo>
                      <a:pt x="99008" y="672"/>
                    </a:lnTo>
                    <a:lnTo>
                      <a:pt x="96228" y="1497"/>
                    </a:lnTo>
                    <a:lnTo>
                      <a:pt x="93448" y="1222"/>
                    </a:lnTo>
                    <a:lnTo>
                      <a:pt x="90668" y="1008"/>
                    </a:lnTo>
                    <a:lnTo>
                      <a:pt x="87888" y="1283"/>
                    </a:lnTo>
                    <a:lnTo>
                      <a:pt x="85078" y="580"/>
                    </a:lnTo>
                    <a:lnTo>
                      <a:pt x="82298" y="336"/>
                    </a:lnTo>
                    <a:lnTo>
                      <a:pt x="79518" y="1772"/>
                    </a:lnTo>
                    <a:lnTo>
                      <a:pt x="76738" y="1864"/>
                    </a:lnTo>
                    <a:lnTo>
                      <a:pt x="73958" y="489"/>
                    </a:lnTo>
                    <a:lnTo>
                      <a:pt x="71148" y="642"/>
                    </a:lnTo>
                    <a:lnTo>
                      <a:pt x="68368" y="336"/>
                    </a:lnTo>
                    <a:lnTo>
                      <a:pt x="65588" y="1864"/>
                    </a:lnTo>
                    <a:lnTo>
                      <a:pt x="62808" y="917"/>
                    </a:lnTo>
                    <a:lnTo>
                      <a:pt x="60028" y="61"/>
                    </a:lnTo>
                    <a:lnTo>
                      <a:pt x="57218" y="244"/>
                    </a:lnTo>
                    <a:lnTo>
                      <a:pt x="54438" y="1802"/>
                    </a:lnTo>
                    <a:lnTo>
                      <a:pt x="51658" y="61"/>
                    </a:lnTo>
                    <a:lnTo>
                      <a:pt x="4887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 panose="020B0604020202020204"/>
                  <a:buNone/>
                </a:pPr>
                <a:endParaRPr sz="1865" kern="0">
                  <a:solidFill>
                    <a:srgbClr val="000000"/>
                  </a:solidFill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663" name="Google Shape;663;p27"/>
              <p:cNvSpPr/>
              <p:nvPr/>
            </p:nvSpPr>
            <p:spPr>
              <a:xfrm>
                <a:off x="131200" y="4480088"/>
                <a:ext cx="8881603" cy="261260"/>
              </a:xfrm>
              <a:custGeom>
                <a:avLst/>
                <a:gdLst/>
                <a:ahLst/>
                <a:cxnLst/>
                <a:rect l="l" t="t" r="r" b="b"/>
                <a:pathLst>
                  <a:path w="285628" h="8402" extrusionOk="0">
                    <a:moveTo>
                      <a:pt x="3452" y="1"/>
                    </a:moveTo>
                    <a:cubicBezTo>
                      <a:pt x="1527" y="1"/>
                      <a:pt x="0" y="1559"/>
                      <a:pt x="0" y="3453"/>
                    </a:cubicBezTo>
                    <a:lnTo>
                      <a:pt x="0" y="5469"/>
                    </a:lnTo>
                    <a:lnTo>
                      <a:pt x="0" y="5561"/>
                    </a:lnTo>
                    <a:cubicBezTo>
                      <a:pt x="0" y="7057"/>
                      <a:pt x="1222" y="8310"/>
                      <a:pt x="2719" y="8340"/>
                    </a:cubicBezTo>
                    <a:cubicBezTo>
                      <a:pt x="2756" y="8342"/>
                      <a:pt x="2794" y="8343"/>
                      <a:pt x="2831" y="8343"/>
                    </a:cubicBezTo>
                    <a:cubicBezTo>
                      <a:pt x="4309" y="8343"/>
                      <a:pt x="5531" y="7173"/>
                      <a:pt x="5590" y="5713"/>
                    </a:cubicBezTo>
                    <a:cubicBezTo>
                      <a:pt x="5682" y="7180"/>
                      <a:pt x="6904" y="8340"/>
                      <a:pt x="8401" y="8340"/>
                    </a:cubicBezTo>
                    <a:cubicBezTo>
                      <a:pt x="9867" y="8340"/>
                      <a:pt x="11089" y="7180"/>
                      <a:pt x="11181" y="5713"/>
                    </a:cubicBezTo>
                    <a:cubicBezTo>
                      <a:pt x="11242" y="7210"/>
                      <a:pt x="12464" y="8402"/>
                      <a:pt x="13961" y="8402"/>
                    </a:cubicBezTo>
                    <a:cubicBezTo>
                      <a:pt x="15488" y="8402"/>
                      <a:pt x="16710" y="7210"/>
                      <a:pt x="16771" y="5713"/>
                    </a:cubicBezTo>
                    <a:cubicBezTo>
                      <a:pt x="16832" y="7210"/>
                      <a:pt x="18054" y="8402"/>
                      <a:pt x="19551" y="8402"/>
                    </a:cubicBezTo>
                    <a:cubicBezTo>
                      <a:pt x="21048" y="8402"/>
                      <a:pt x="22300" y="7210"/>
                      <a:pt x="22361" y="5713"/>
                    </a:cubicBezTo>
                    <a:cubicBezTo>
                      <a:pt x="22423" y="7180"/>
                      <a:pt x="23644" y="8340"/>
                      <a:pt x="25141" y="8340"/>
                    </a:cubicBezTo>
                    <a:cubicBezTo>
                      <a:pt x="26638" y="8340"/>
                      <a:pt x="27860" y="7180"/>
                      <a:pt x="27921" y="5713"/>
                    </a:cubicBezTo>
                    <a:cubicBezTo>
                      <a:pt x="27982" y="7210"/>
                      <a:pt x="29235" y="8402"/>
                      <a:pt x="30732" y="8402"/>
                    </a:cubicBezTo>
                    <a:cubicBezTo>
                      <a:pt x="32229" y="8402"/>
                      <a:pt x="33451" y="7210"/>
                      <a:pt x="33512" y="5713"/>
                    </a:cubicBezTo>
                    <a:cubicBezTo>
                      <a:pt x="33573" y="7210"/>
                      <a:pt x="34795" y="8402"/>
                      <a:pt x="36322" y="8402"/>
                    </a:cubicBezTo>
                    <a:cubicBezTo>
                      <a:pt x="37819" y="8402"/>
                      <a:pt x="39041" y="7210"/>
                      <a:pt x="39102" y="5713"/>
                    </a:cubicBezTo>
                    <a:cubicBezTo>
                      <a:pt x="39163" y="7210"/>
                      <a:pt x="40385" y="8402"/>
                      <a:pt x="41912" y="8402"/>
                    </a:cubicBezTo>
                    <a:cubicBezTo>
                      <a:pt x="43409" y="8402"/>
                      <a:pt x="44631" y="7210"/>
                      <a:pt x="44692" y="5713"/>
                    </a:cubicBezTo>
                    <a:cubicBezTo>
                      <a:pt x="44753" y="7210"/>
                      <a:pt x="45975" y="8402"/>
                      <a:pt x="47472" y="8402"/>
                    </a:cubicBezTo>
                    <a:cubicBezTo>
                      <a:pt x="49000" y="8402"/>
                      <a:pt x="50222" y="7210"/>
                      <a:pt x="50283" y="5713"/>
                    </a:cubicBezTo>
                    <a:cubicBezTo>
                      <a:pt x="50344" y="7210"/>
                      <a:pt x="51566" y="8402"/>
                      <a:pt x="53063" y="8402"/>
                    </a:cubicBezTo>
                    <a:cubicBezTo>
                      <a:pt x="54590" y="8402"/>
                      <a:pt x="55812" y="7210"/>
                      <a:pt x="55873" y="5713"/>
                    </a:cubicBezTo>
                    <a:cubicBezTo>
                      <a:pt x="55934" y="7210"/>
                      <a:pt x="57156" y="8402"/>
                      <a:pt x="58653" y="8402"/>
                    </a:cubicBezTo>
                    <a:cubicBezTo>
                      <a:pt x="60150" y="8402"/>
                      <a:pt x="61402" y="7210"/>
                      <a:pt x="61463" y="5713"/>
                    </a:cubicBezTo>
                    <a:cubicBezTo>
                      <a:pt x="61494" y="7210"/>
                      <a:pt x="62746" y="8402"/>
                      <a:pt x="64243" y="8402"/>
                    </a:cubicBezTo>
                    <a:cubicBezTo>
                      <a:pt x="65740" y="8402"/>
                      <a:pt x="66993" y="7210"/>
                      <a:pt x="67023" y="5713"/>
                    </a:cubicBezTo>
                    <a:cubicBezTo>
                      <a:pt x="67084" y="7210"/>
                      <a:pt x="68337" y="8402"/>
                      <a:pt x="69834" y="8402"/>
                    </a:cubicBezTo>
                    <a:cubicBezTo>
                      <a:pt x="71331" y="8402"/>
                      <a:pt x="72583" y="7210"/>
                      <a:pt x="72614" y="5713"/>
                    </a:cubicBezTo>
                    <a:cubicBezTo>
                      <a:pt x="72675" y="7210"/>
                      <a:pt x="73927" y="8402"/>
                      <a:pt x="75424" y="8402"/>
                    </a:cubicBezTo>
                    <a:cubicBezTo>
                      <a:pt x="76921" y="8402"/>
                      <a:pt x="78143" y="7210"/>
                      <a:pt x="78204" y="5713"/>
                    </a:cubicBezTo>
                    <a:cubicBezTo>
                      <a:pt x="78296" y="7180"/>
                      <a:pt x="79518" y="8340"/>
                      <a:pt x="81014" y="8340"/>
                    </a:cubicBezTo>
                    <a:cubicBezTo>
                      <a:pt x="82481" y="8340"/>
                      <a:pt x="83703" y="7180"/>
                      <a:pt x="83794" y="5713"/>
                    </a:cubicBezTo>
                    <a:cubicBezTo>
                      <a:pt x="83855" y="7210"/>
                      <a:pt x="85077" y="8402"/>
                      <a:pt x="86574" y="8402"/>
                    </a:cubicBezTo>
                    <a:cubicBezTo>
                      <a:pt x="88102" y="8402"/>
                      <a:pt x="89324" y="7210"/>
                      <a:pt x="89385" y="5713"/>
                    </a:cubicBezTo>
                    <a:cubicBezTo>
                      <a:pt x="89446" y="7210"/>
                      <a:pt x="90668" y="8402"/>
                      <a:pt x="92165" y="8402"/>
                    </a:cubicBezTo>
                    <a:cubicBezTo>
                      <a:pt x="93692" y="8402"/>
                      <a:pt x="94914" y="7210"/>
                      <a:pt x="94975" y="5713"/>
                    </a:cubicBezTo>
                    <a:cubicBezTo>
                      <a:pt x="95036" y="7180"/>
                      <a:pt x="96258" y="8340"/>
                      <a:pt x="97755" y="8340"/>
                    </a:cubicBezTo>
                    <a:cubicBezTo>
                      <a:pt x="99252" y="8340"/>
                      <a:pt x="100474" y="7180"/>
                      <a:pt x="100535" y="5713"/>
                    </a:cubicBezTo>
                    <a:cubicBezTo>
                      <a:pt x="100596" y="7210"/>
                      <a:pt x="101848" y="8402"/>
                      <a:pt x="103345" y="8402"/>
                    </a:cubicBezTo>
                    <a:cubicBezTo>
                      <a:pt x="104842" y="8402"/>
                      <a:pt x="106095" y="7210"/>
                      <a:pt x="106125" y="5713"/>
                    </a:cubicBezTo>
                    <a:cubicBezTo>
                      <a:pt x="106186" y="7210"/>
                      <a:pt x="107439" y="8402"/>
                      <a:pt x="108936" y="8402"/>
                    </a:cubicBezTo>
                    <a:cubicBezTo>
                      <a:pt x="110433" y="8402"/>
                      <a:pt x="111655" y="7210"/>
                      <a:pt x="111716" y="5713"/>
                    </a:cubicBezTo>
                    <a:cubicBezTo>
                      <a:pt x="111807" y="7180"/>
                      <a:pt x="113029" y="8340"/>
                      <a:pt x="114526" y="8340"/>
                    </a:cubicBezTo>
                    <a:cubicBezTo>
                      <a:pt x="115992" y="8340"/>
                      <a:pt x="117214" y="7180"/>
                      <a:pt x="117306" y="5713"/>
                    </a:cubicBezTo>
                    <a:cubicBezTo>
                      <a:pt x="117367" y="7210"/>
                      <a:pt x="118589" y="8402"/>
                      <a:pt x="120086" y="8402"/>
                    </a:cubicBezTo>
                    <a:cubicBezTo>
                      <a:pt x="121613" y="8402"/>
                      <a:pt x="122835" y="7210"/>
                      <a:pt x="122896" y="5713"/>
                    </a:cubicBezTo>
                    <a:cubicBezTo>
                      <a:pt x="122957" y="7210"/>
                      <a:pt x="124179" y="8402"/>
                      <a:pt x="125676" y="8402"/>
                    </a:cubicBezTo>
                    <a:cubicBezTo>
                      <a:pt x="127204" y="8402"/>
                      <a:pt x="128426" y="7210"/>
                      <a:pt x="128487" y="5713"/>
                    </a:cubicBezTo>
                    <a:cubicBezTo>
                      <a:pt x="128548" y="7210"/>
                      <a:pt x="129770" y="8402"/>
                      <a:pt x="131267" y="8402"/>
                    </a:cubicBezTo>
                    <a:cubicBezTo>
                      <a:pt x="132763" y="8402"/>
                      <a:pt x="134016" y="7210"/>
                      <a:pt x="134077" y="5713"/>
                    </a:cubicBezTo>
                    <a:cubicBezTo>
                      <a:pt x="134108" y="7210"/>
                      <a:pt x="135360" y="8402"/>
                      <a:pt x="136857" y="8402"/>
                    </a:cubicBezTo>
                    <a:cubicBezTo>
                      <a:pt x="138354" y="8402"/>
                      <a:pt x="139606" y="7210"/>
                      <a:pt x="139637" y="5713"/>
                    </a:cubicBezTo>
                    <a:cubicBezTo>
                      <a:pt x="139729" y="7180"/>
                      <a:pt x="140950" y="8340"/>
                      <a:pt x="142447" y="8340"/>
                    </a:cubicBezTo>
                    <a:cubicBezTo>
                      <a:pt x="143944" y="8340"/>
                      <a:pt x="145166" y="7180"/>
                      <a:pt x="145227" y="5713"/>
                    </a:cubicBezTo>
                    <a:cubicBezTo>
                      <a:pt x="145288" y="7210"/>
                      <a:pt x="146510" y="8402"/>
                      <a:pt x="148038" y="8402"/>
                    </a:cubicBezTo>
                    <a:cubicBezTo>
                      <a:pt x="149535" y="8402"/>
                      <a:pt x="150757" y="7210"/>
                      <a:pt x="150818" y="5713"/>
                    </a:cubicBezTo>
                    <a:cubicBezTo>
                      <a:pt x="150879" y="7210"/>
                      <a:pt x="152101" y="8402"/>
                      <a:pt x="153628" y="8402"/>
                    </a:cubicBezTo>
                    <a:cubicBezTo>
                      <a:pt x="155125" y="8402"/>
                      <a:pt x="156347" y="7210"/>
                      <a:pt x="156408" y="5713"/>
                    </a:cubicBezTo>
                    <a:cubicBezTo>
                      <a:pt x="156500" y="7180"/>
                      <a:pt x="157722" y="8340"/>
                      <a:pt x="159188" y="8340"/>
                    </a:cubicBezTo>
                    <a:cubicBezTo>
                      <a:pt x="160685" y="8340"/>
                      <a:pt x="161907" y="7180"/>
                      <a:pt x="161998" y="5713"/>
                    </a:cubicBezTo>
                    <a:cubicBezTo>
                      <a:pt x="162059" y="7210"/>
                      <a:pt x="163281" y="8402"/>
                      <a:pt x="164778" y="8402"/>
                    </a:cubicBezTo>
                    <a:cubicBezTo>
                      <a:pt x="166275" y="8402"/>
                      <a:pt x="167528" y="7210"/>
                      <a:pt x="167589" y="5713"/>
                    </a:cubicBezTo>
                    <a:cubicBezTo>
                      <a:pt x="167619" y="7210"/>
                      <a:pt x="168872" y="8402"/>
                      <a:pt x="170369" y="8402"/>
                    </a:cubicBezTo>
                    <a:cubicBezTo>
                      <a:pt x="171865" y="8402"/>
                      <a:pt x="173118" y="7210"/>
                      <a:pt x="173149" y="5713"/>
                    </a:cubicBezTo>
                    <a:cubicBezTo>
                      <a:pt x="173210" y="7210"/>
                      <a:pt x="174462" y="8402"/>
                      <a:pt x="175959" y="8402"/>
                    </a:cubicBezTo>
                    <a:cubicBezTo>
                      <a:pt x="177456" y="8402"/>
                      <a:pt x="178708" y="7210"/>
                      <a:pt x="178739" y="5713"/>
                    </a:cubicBezTo>
                    <a:cubicBezTo>
                      <a:pt x="178800" y="7210"/>
                      <a:pt x="180052" y="8402"/>
                      <a:pt x="181549" y="8402"/>
                    </a:cubicBezTo>
                    <a:cubicBezTo>
                      <a:pt x="183046" y="8402"/>
                      <a:pt x="184268" y="7210"/>
                      <a:pt x="184329" y="5713"/>
                    </a:cubicBezTo>
                    <a:cubicBezTo>
                      <a:pt x="184421" y="7180"/>
                      <a:pt x="185643" y="8340"/>
                      <a:pt x="187140" y="8340"/>
                    </a:cubicBezTo>
                    <a:cubicBezTo>
                      <a:pt x="188606" y="8340"/>
                      <a:pt x="189828" y="7180"/>
                      <a:pt x="189920" y="5713"/>
                    </a:cubicBezTo>
                    <a:cubicBezTo>
                      <a:pt x="189981" y="7210"/>
                      <a:pt x="191203" y="8402"/>
                      <a:pt x="192699" y="8402"/>
                    </a:cubicBezTo>
                    <a:cubicBezTo>
                      <a:pt x="194227" y="8402"/>
                      <a:pt x="195449" y="7210"/>
                      <a:pt x="195510" y="5713"/>
                    </a:cubicBezTo>
                    <a:cubicBezTo>
                      <a:pt x="195571" y="7210"/>
                      <a:pt x="196793" y="8402"/>
                      <a:pt x="198290" y="8402"/>
                    </a:cubicBezTo>
                    <a:cubicBezTo>
                      <a:pt x="199817" y="8402"/>
                      <a:pt x="201039" y="7210"/>
                      <a:pt x="201100" y="5713"/>
                    </a:cubicBezTo>
                    <a:cubicBezTo>
                      <a:pt x="201161" y="7180"/>
                      <a:pt x="202383" y="8340"/>
                      <a:pt x="203880" y="8340"/>
                    </a:cubicBezTo>
                    <a:cubicBezTo>
                      <a:pt x="205377" y="8340"/>
                      <a:pt x="206599" y="7180"/>
                      <a:pt x="206660" y="5713"/>
                    </a:cubicBezTo>
                    <a:cubicBezTo>
                      <a:pt x="206721" y="7210"/>
                      <a:pt x="207974" y="8402"/>
                      <a:pt x="209471" y="8402"/>
                    </a:cubicBezTo>
                    <a:cubicBezTo>
                      <a:pt x="210967" y="8402"/>
                      <a:pt x="212220" y="7210"/>
                      <a:pt x="212250" y="5713"/>
                    </a:cubicBezTo>
                    <a:cubicBezTo>
                      <a:pt x="212312" y="7210"/>
                      <a:pt x="213564" y="8402"/>
                      <a:pt x="215061" y="8402"/>
                    </a:cubicBezTo>
                    <a:cubicBezTo>
                      <a:pt x="216558" y="8402"/>
                      <a:pt x="217780" y="7210"/>
                      <a:pt x="217841" y="5713"/>
                    </a:cubicBezTo>
                    <a:cubicBezTo>
                      <a:pt x="217932" y="7180"/>
                      <a:pt x="219154" y="8340"/>
                      <a:pt x="220651" y="8340"/>
                    </a:cubicBezTo>
                    <a:cubicBezTo>
                      <a:pt x="222118" y="8340"/>
                      <a:pt x="223340" y="7180"/>
                      <a:pt x="223431" y="5713"/>
                    </a:cubicBezTo>
                    <a:cubicBezTo>
                      <a:pt x="223492" y="7210"/>
                      <a:pt x="224714" y="8402"/>
                      <a:pt x="226211" y="8402"/>
                    </a:cubicBezTo>
                    <a:cubicBezTo>
                      <a:pt x="227739" y="8402"/>
                      <a:pt x="228960" y="7210"/>
                      <a:pt x="229022" y="5713"/>
                    </a:cubicBezTo>
                    <a:cubicBezTo>
                      <a:pt x="229083" y="7210"/>
                      <a:pt x="230305" y="8402"/>
                      <a:pt x="231801" y="8402"/>
                    </a:cubicBezTo>
                    <a:cubicBezTo>
                      <a:pt x="233329" y="8402"/>
                      <a:pt x="234551" y="7210"/>
                      <a:pt x="234612" y="5713"/>
                    </a:cubicBezTo>
                    <a:cubicBezTo>
                      <a:pt x="234673" y="7210"/>
                      <a:pt x="235895" y="8402"/>
                      <a:pt x="237392" y="8402"/>
                    </a:cubicBezTo>
                    <a:cubicBezTo>
                      <a:pt x="238889" y="8402"/>
                      <a:pt x="240141" y="7210"/>
                      <a:pt x="240202" y="5713"/>
                    </a:cubicBezTo>
                    <a:cubicBezTo>
                      <a:pt x="240233" y="7210"/>
                      <a:pt x="241485" y="8402"/>
                      <a:pt x="242982" y="8402"/>
                    </a:cubicBezTo>
                    <a:cubicBezTo>
                      <a:pt x="244479" y="8402"/>
                      <a:pt x="245732" y="7210"/>
                      <a:pt x="245762" y="5713"/>
                    </a:cubicBezTo>
                    <a:cubicBezTo>
                      <a:pt x="245854" y="7180"/>
                      <a:pt x="247076" y="8340"/>
                      <a:pt x="248573" y="8340"/>
                    </a:cubicBezTo>
                    <a:cubicBezTo>
                      <a:pt x="250069" y="8340"/>
                      <a:pt x="251291" y="7180"/>
                      <a:pt x="251352" y="5713"/>
                    </a:cubicBezTo>
                    <a:cubicBezTo>
                      <a:pt x="251414" y="7210"/>
                      <a:pt x="252636" y="8402"/>
                      <a:pt x="254163" y="8402"/>
                    </a:cubicBezTo>
                    <a:cubicBezTo>
                      <a:pt x="255660" y="8402"/>
                      <a:pt x="256882" y="7210"/>
                      <a:pt x="256943" y="5713"/>
                    </a:cubicBezTo>
                    <a:cubicBezTo>
                      <a:pt x="257004" y="7210"/>
                      <a:pt x="258226" y="8402"/>
                      <a:pt x="259753" y="8402"/>
                    </a:cubicBezTo>
                    <a:cubicBezTo>
                      <a:pt x="261250" y="8402"/>
                      <a:pt x="262472" y="7210"/>
                      <a:pt x="262533" y="5713"/>
                    </a:cubicBezTo>
                    <a:cubicBezTo>
                      <a:pt x="262625" y="7180"/>
                      <a:pt x="263847" y="8340"/>
                      <a:pt x="265313" y="8340"/>
                    </a:cubicBezTo>
                    <a:cubicBezTo>
                      <a:pt x="266810" y="8340"/>
                      <a:pt x="268032" y="7180"/>
                      <a:pt x="268124" y="5713"/>
                    </a:cubicBezTo>
                    <a:cubicBezTo>
                      <a:pt x="268185" y="7210"/>
                      <a:pt x="269407" y="8402"/>
                      <a:pt x="270903" y="8402"/>
                    </a:cubicBezTo>
                    <a:cubicBezTo>
                      <a:pt x="272400" y="8402"/>
                      <a:pt x="273653" y="7210"/>
                      <a:pt x="273714" y="5713"/>
                    </a:cubicBezTo>
                    <a:cubicBezTo>
                      <a:pt x="273744" y="7210"/>
                      <a:pt x="274997" y="8402"/>
                      <a:pt x="276494" y="8402"/>
                    </a:cubicBezTo>
                    <a:cubicBezTo>
                      <a:pt x="277991" y="8402"/>
                      <a:pt x="279243" y="7210"/>
                      <a:pt x="279274" y="5713"/>
                    </a:cubicBezTo>
                    <a:cubicBezTo>
                      <a:pt x="279365" y="7149"/>
                      <a:pt x="280557" y="8279"/>
                      <a:pt x="281993" y="8340"/>
                    </a:cubicBezTo>
                    <a:cubicBezTo>
                      <a:pt x="282013" y="8341"/>
                      <a:pt x="282034" y="8341"/>
                      <a:pt x="282054" y="8341"/>
                    </a:cubicBezTo>
                    <a:cubicBezTo>
                      <a:pt x="283464" y="8341"/>
                      <a:pt x="284683" y="7312"/>
                      <a:pt x="284864" y="5897"/>
                    </a:cubicBezTo>
                    <a:cubicBezTo>
                      <a:pt x="284864" y="5866"/>
                      <a:pt x="284864" y="5866"/>
                      <a:pt x="284864" y="5866"/>
                    </a:cubicBezTo>
                    <a:cubicBezTo>
                      <a:pt x="285139" y="5805"/>
                      <a:pt x="285383" y="5683"/>
                      <a:pt x="285628" y="5561"/>
                    </a:cubicBezTo>
                    <a:lnTo>
                      <a:pt x="285628" y="3453"/>
                    </a:lnTo>
                    <a:cubicBezTo>
                      <a:pt x="285628" y="1559"/>
                      <a:pt x="284100" y="1"/>
                      <a:pt x="282206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 panose="020B0604020202020204"/>
                  <a:buNone/>
                </a:pPr>
                <a:endParaRPr sz="1865" kern="0">
                  <a:solidFill>
                    <a:srgbClr val="000000"/>
                  </a:solidFill>
                  <a:cs typeface="Arial" panose="020B0604020202020204"/>
                  <a:sym typeface="Arial" panose="020B0604020202020204"/>
                </a:endParaRPr>
              </a:p>
            </p:txBody>
          </p:sp>
        </p:grpSp>
        <p:sp>
          <p:nvSpPr>
            <p:cNvPr id="664" name="Google Shape;664;p27"/>
            <p:cNvSpPr/>
            <p:nvPr/>
          </p:nvSpPr>
          <p:spPr>
            <a:xfrm>
              <a:off x="-248700" y="4182223"/>
              <a:ext cx="9641100" cy="376500"/>
            </a:xfrm>
            <a:prstGeom prst="rect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 panose="020B0604020202020204"/>
                <a:buNone/>
              </a:pPr>
              <a:endParaRPr sz="1865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</p:grpSp>
    </p:spTree>
  </p:cSld>
  <p:clrMapOvr>
    <a:masterClrMapping/>
  </p:clrMapOvr>
  <p:transition spd="slow">
    <p:pull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8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600" lvl="0" indent="-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1219200" lvl="1" indent="-423545">
              <a:spcBef>
                <a:spcPts val="2135"/>
              </a:spcBef>
              <a:spcAft>
                <a:spcPts val="0"/>
              </a:spcAft>
              <a:buSzPts val="1400"/>
              <a:buChar char="○"/>
              <a:defRPr/>
            </a:lvl2pPr>
            <a:lvl3pPr marL="1828800" lvl="2" indent="-423545">
              <a:spcBef>
                <a:spcPts val="2135"/>
              </a:spcBef>
              <a:spcAft>
                <a:spcPts val="0"/>
              </a:spcAft>
              <a:buSzPts val="1400"/>
              <a:buChar char="■"/>
              <a:defRPr/>
            </a:lvl3pPr>
            <a:lvl4pPr marL="2438400" lvl="3" indent="-423545">
              <a:spcBef>
                <a:spcPts val="2135"/>
              </a:spcBef>
              <a:spcAft>
                <a:spcPts val="0"/>
              </a:spcAft>
              <a:buSzPts val="1400"/>
              <a:buChar char="●"/>
              <a:defRPr/>
            </a:lvl4pPr>
            <a:lvl5pPr marL="3048000" lvl="4" indent="-423545">
              <a:spcBef>
                <a:spcPts val="2135"/>
              </a:spcBef>
              <a:spcAft>
                <a:spcPts val="0"/>
              </a:spcAft>
              <a:buSzPts val="1400"/>
              <a:buChar char="○"/>
              <a:defRPr/>
            </a:lvl5pPr>
            <a:lvl6pPr marL="3657600" lvl="5" indent="-423545">
              <a:spcBef>
                <a:spcPts val="2135"/>
              </a:spcBef>
              <a:spcAft>
                <a:spcPts val="0"/>
              </a:spcAft>
              <a:buSzPts val="1400"/>
              <a:buChar char="■"/>
              <a:defRPr/>
            </a:lvl6pPr>
            <a:lvl7pPr marL="4267200" lvl="6" indent="-423545">
              <a:spcBef>
                <a:spcPts val="2135"/>
              </a:spcBef>
              <a:spcAft>
                <a:spcPts val="0"/>
              </a:spcAft>
              <a:buSzPts val="1400"/>
              <a:buChar char="●"/>
              <a:defRPr/>
            </a:lvl7pPr>
            <a:lvl8pPr marL="4876800" lvl="7" indent="-423545">
              <a:spcBef>
                <a:spcPts val="2135"/>
              </a:spcBef>
              <a:spcAft>
                <a:spcPts val="0"/>
              </a:spcAft>
              <a:buSzPts val="1400"/>
              <a:buChar char="○"/>
              <a:defRPr/>
            </a:lvl8pPr>
            <a:lvl9pPr marL="5486400" lvl="8" indent="-423545">
              <a:spcBef>
                <a:spcPts val="2135"/>
              </a:spcBef>
              <a:spcAft>
                <a:spcPts val="2135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00000000-1234-1234-1234-123412341234}" type="slidenum">
              <a:rPr kumimoji="0" lang="en-GB" sz="1335" b="0" i="0" u="none" strike="noStrike" kern="1200" cap="none" spc="0" normalizeH="0" baseline="0" noProof="0" smtClean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‹#›</a:t>
            </a:fld>
            <a:endParaRPr kumimoji="0" lang="en-GB" sz="1335" b="0" i="0" u="none" strike="noStrike" kern="1200" cap="none" spc="0" normalizeH="0" baseline="0" noProof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</p:spTree>
  </p:cSld>
  <p:clrMapOvr>
    <a:masterClrMapping/>
  </p:clrMapOvr>
  <p:transition spd="slow">
    <p:pull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DFF0D-5943-4598-BF80-1A703042AE35}" type="datetimeFigureOut">
              <a:rPr lang="en-US" smtClean="0"/>
              <a:t>10/12/2024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C0E712-D067-47E6-8AF2-28F6E0C7B55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 spd="slow">
    <p:pull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êu đề và Nộ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vi-VN"/>
              <a:t>Bấm &amp; sửa kiểu tiêu đề</a:t>
            </a:r>
            <a:endParaRPr lang="en-US"/>
          </a:p>
        </p:txBody>
      </p:sp>
      <p:sp>
        <p:nvSpPr>
          <p:cNvPr id="3" name="Nơi giữ chỗ cho Nội dung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vi-VN"/>
              <a:t>Bấm &amp; sửa kiểu tiêu đề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Nơi giữ chỗ cho Ngày tháng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Nơi giữ chỗ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Nơi giữ chỗ cho Số hiệu Bản chiế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81AD4D-FF11-4780-86DE-E604D61B02C1}" type="slidenum">
              <a:rPr lang="en-US" altLang="en-US"/>
              <a:t>‹#›</a:t>
            </a:fld>
            <a:endParaRPr lang="en-US" altLang="en-US"/>
          </a:p>
        </p:txBody>
      </p:sp>
    </p:spTree>
  </p:cSld>
  <p:clrMapOvr>
    <a:masterClrMapping/>
  </p:clrMapOvr>
  <p:transition spd="slow">
    <p:pull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>
    <p:pull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>
    <p:pull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>
    <p:pull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>
    <p:pull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>
    <p:pull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609600" y="6356353"/>
            <a:ext cx="2844800" cy="365124"/>
          </a:xfrm>
          <a:prstGeom prst="rect">
            <a:avLst/>
          </a:prstGeom>
        </p:spPr>
        <p:txBody>
          <a:bodyPr/>
          <a:lstStyle/>
          <a:p>
            <a:fld id="{530820CF-B880-4189-942D-D702A7CBA730}" type="datetimeFigureOut">
              <a:rPr lang="zh-CN" altLang="en-US" smtClean="0"/>
              <a:t>2024/12/10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165600" y="6356353"/>
            <a:ext cx="3860800" cy="365124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737600" y="6356353"/>
            <a:ext cx="2844800" cy="365124"/>
          </a:xfrm>
          <a:prstGeom prst="rect">
            <a:avLst/>
          </a:prstGeom>
        </p:spPr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 spd="slow">
    <p:pull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6" y="273052"/>
            <a:ext cx="4011084" cy="1162051"/>
          </a:xfrm>
          <a:prstGeom prst="rect">
            <a:avLst/>
          </a:prstGeom>
        </p:spPr>
        <p:txBody>
          <a:bodyPr anchor="b"/>
          <a:lstStyle>
            <a:lvl1pPr algn="l">
              <a:defRPr sz="2665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766733" y="273052"/>
            <a:ext cx="6815667" cy="5853113"/>
          </a:xfrm>
          <a:prstGeom prst="rect">
            <a:avLst/>
          </a:prstGeom>
        </p:spPr>
        <p:txBody>
          <a:bodyPr/>
          <a:lstStyle>
            <a:lvl1pPr>
              <a:defRPr sz="4265"/>
            </a:lvl1pPr>
            <a:lvl2pPr>
              <a:defRPr sz="3730"/>
            </a:lvl2pPr>
            <a:lvl3pPr>
              <a:defRPr sz="3200"/>
            </a:lvl3pPr>
            <a:lvl4pPr>
              <a:defRPr sz="2665"/>
            </a:lvl4pPr>
            <a:lvl5pPr>
              <a:defRPr sz="2665"/>
            </a:lvl5pPr>
            <a:lvl6pPr>
              <a:defRPr sz="2665"/>
            </a:lvl6pPr>
            <a:lvl7pPr>
              <a:defRPr sz="2665"/>
            </a:lvl7pPr>
            <a:lvl8pPr>
              <a:defRPr sz="2665"/>
            </a:lvl8pPr>
            <a:lvl9pPr>
              <a:defRPr sz="2665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09606" y="1435103"/>
            <a:ext cx="4011084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65"/>
            </a:lvl1pPr>
            <a:lvl2pPr marL="609600" indent="0">
              <a:buNone/>
              <a:defRPr sz="1600"/>
            </a:lvl2pPr>
            <a:lvl3pPr marL="1218565" indent="0">
              <a:buNone/>
              <a:defRPr sz="1335"/>
            </a:lvl3pPr>
            <a:lvl4pPr marL="1828165" indent="0">
              <a:buNone/>
              <a:defRPr sz="1200"/>
            </a:lvl4pPr>
            <a:lvl5pPr marL="2437765" indent="0">
              <a:buNone/>
              <a:defRPr sz="1200"/>
            </a:lvl5pPr>
            <a:lvl6pPr marL="3046730" indent="0">
              <a:buNone/>
              <a:defRPr sz="1200"/>
            </a:lvl6pPr>
            <a:lvl7pPr marL="3656330" indent="0">
              <a:buNone/>
              <a:defRPr sz="1200"/>
            </a:lvl7pPr>
            <a:lvl8pPr marL="4265930" indent="0">
              <a:buNone/>
              <a:defRPr sz="1200"/>
            </a:lvl8pPr>
            <a:lvl9pPr marL="4875530" indent="0">
              <a:buNone/>
              <a:defRPr sz="12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609600" y="6356353"/>
            <a:ext cx="2844800" cy="365124"/>
          </a:xfrm>
          <a:prstGeom prst="rect">
            <a:avLst/>
          </a:prstGeom>
        </p:spPr>
        <p:txBody>
          <a:bodyPr/>
          <a:lstStyle/>
          <a:p>
            <a:fld id="{530820CF-B880-4189-942D-D702A7CBA730}" type="datetimeFigureOut">
              <a:rPr lang="zh-CN" altLang="en-US" smtClean="0"/>
              <a:t>2024/12/10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165600" y="6356353"/>
            <a:ext cx="3860800" cy="365124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737600" y="6356353"/>
            <a:ext cx="2844800" cy="365124"/>
          </a:xfrm>
          <a:prstGeom prst="rect">
            <a:avLst/>
          </a:prstGeom>
        </p:spPr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 spd="slow">
    <p:pull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1_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6" y="273052"/>
            <a:ext cx="4011084" cy="1162051"/>
          </a:xfrm>
          <a:prstGeom prst="rect">
            <a:avLst/>
          </a:prstGeom>
        </p:spPr>
        <p:txBody>
          <a:bodyPr anchor="b"/>
          <a:lstStyle>
            <a:lvl1pPr algn="l">
              <a:defRPr sz="2665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766733" y="273052"/>
            <a:ext cx="6815667" cy="5853113"/>
          </a:xfrm>
          <a:prstGeom prst="rect">
            <a:avLst/>
          </a:prstGeom>
        </p:spPr>
        <p:txBody>
          <a:bodyPr/>
          <a:lstStyle>
            <a:lvl1pPr>
              <a:defRPr sz="4265"/>
            </a:lvl1pPr>
            <a:lvl2pPr>
              <a:defRPr sz="3730"/>
            </a:lvl2pPr>
            <a:lvl3pPr>
              <a:defRPr sz="3200"/>
            </a:lvl3pPr>
            <a:lvl4pPr>
              <a:defRPr sz="2665"/>
            </a:lvl4pPr>
            <a:lvl5pPr>
              <a:defRPr sz="2665"/>
            </a:lvl5pPr>
            <a:lvl6pPr>
              <a:defRPr sz="2665"/>
            </a:lvl6pPr>
            <a:lvl7pPr>
              <a:defRPr sz="2665"/>
            </a:lvl7pPr>
            <a:lvl8pPr>
              <a:defRPr sz="2665"/>
            </a:lvl8pPr>
            <a:lvl9pPr>
              <a:defRPr sz="2665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09606" y="1435103"/>
            <a:ext cx="4011084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65"/>
            </a:lvl1pPr>
            <a:lvl2pPr marL="609600" indent="0">
              <a:buNone/>
              <a:defRPr sz="1600"/>
            </a:lvl2pPr>
            <a:lvl3pPr marL="1218565" indent="0">
              <a:buNone/>
              <a:defRPr sz="1335"/>
            </a:lvl3pPr>
            <a:lvl4pPr marL="1828165" indent="0">
              <a:buNone/>
              <a:defRPr sz="1200"/>
            </a:lvl4pPr>
            <a:lvl5pPr marL="2437765" indent="0">
              <a:buNone/>
              <a:defRPr sz="1200"/>
            </a:lvl5pPr>
            <a:lvl6pPr marL="3046730" indent="0">
              <a:buNone/>
              <a:defRPr sz="1200"/>
            </a:lvl6pPr>
            <a:lvl7pPr marL="3656330" indent="0">
              <a:buNone/>
              <a:defRPr sz="1200"/>
            </a:lvl7pPr>
            <a:lvl8pPr marL="4265930" indent="0">
              <a:buNone/>
              <a:defRPr sz="1200"/>
            </a:lvl8pPr>
            <a:lvl9pPr marL="4875530" indent="0">
              <a:buNone/>
              <a:defRPr sz="12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609600" y="6356353"/>
            <a:ext cx="2844800" cy="365124"/>
          </a:xfrm>
          <a:prstGeom prst="rect">
            <a:avLst/>
          </a:prstGeom>
        </p:spPr>
        <p:txBody>
          <a:bodyPr/>
          <a:lstStyle/>
          <a:p>
            <a:fld id="{530820CF-B880-4189-942D-D702A7CBA730}" type="datetimeFigureOut">
              <a:rPr lang="zh-CN" altLang="en-US" smtClean="0"/>
              <a:t>2024/12/10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165600" y="6356353"/>
            <a:ext cx="3860800" cy="365124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737600" y="6356353"/>
            <a:ext cx="2844800" cy="365124"/>
          </a:xfrm>
          <a:prstGeom prst="rect">
            <a:avLst/>
          </a:prstGeom>
        </p:spPr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9" name="TextBox 8"/>
          <p:cNvSpPr txBox="1"/>
          <p:nvPr userDrawn="1"/>
        </p:nvSpPr>
        <p:spPr>
          <a:xfrm>
            <a:off x="2506921" y="6700143"/>
            <a:ext cx="2400267" cy="1271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1218565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35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hlinkClick r:id="rId2"/>
              </a:rPr>
              <a:t>PPT</a:t>
            </a:r>
            <a:r>
              <a:rPr kumimoji="0" lang="zh-CN" altLang="en-US" sz="135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hlinkClick r:id="rId2"/>
              </a:rPr>
              <a:t>模板</a:t>
            </a:r>
            <a:r>
              <a:rPr kumimoji="0" lang="zh-CN" altLang="en-US" sz="135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</a:t>
            </a:r>
            <a:r>
              <a:rPr kumimoji="0" lang="en-US" altLang="zh-CN" sz="135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http://www.1ppt.com/moban/</a:t>
            </a:r>
            <a:r>
              <a:rPr kumimoji="0" lang="zh-CN" altLang="en-US" sz="135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</a:t>
            </a:r>
            <a:endParaRPr kumimoji="0" lang="en-US" altLang="zh-CN" sz="135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</p:spTree>
  </p:cSld>
  <p:clrMapOvr>
    <a:masterClrMapping/>
  </p:clrMapOvr>
  <p:transition spd="slow">
    <p:pull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9Slide.vn - 2019"/>
          <p:cNvSpPr txBox="1"/>
          <p:nvPr userDrawn="1"/>
        </p:nvSpPr>
        <p:spPr>
          <a:xfrm>
            <a:off x="0" y="-1604665"/>
            <a:ext cx="12192000" cy="461665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2400">
                <a:solidFill>
                  <a:srgbClr val="CFCFCF"/>
                </a:solidFill>
              </a:rPr>
              <a:t>www.9slide.vn</a:t>
            </a:r>
          </a:p>
        </p:txBody>
      </p:sp>
      <p:pic>
        <p:nvPicPr>
          <p:cNvPr id="2" name="图片 1"/>
          <p:cNvPicPr>
            <a:picLocks noChangeAspect="1"/>
          </p:cNvPicPr>
          <p:nvPr userDrawn="1"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"/>
            <a:ext cx="12192000" cy="6857999"/>
          </a:xfrm>
          <a:prstGeom prst="rect">
            <a:avLst/>
          </a:prstGeom>
        </p:spPr>
      </p:pic>
      <p:grpSp>
        <p:nvGrpSpPr>
          <p:cNvPr id="3" name="Group 2"/>
          <p:cNvGrpSpPr/>
          <p:nvPr userDrawn="1"/>
        </p:nvGrpSpPr>
        <p:grpSpPr>
          <a:xfrm>
            <a:off x="-3408602" y="0"/>
            <a:ext cx="3842965" cy="2357824"/>
            <a:chOff x="5586065" y="1777554"/>
            <a:chExt cx="2882224" cy="1768368"/>
          </a:xfrm>
        </p:grpSpPr>
        <p:grpSp>
          <p:nvGrpSpPr>
            <p:cNvPr id="5" name="Group 4"/>
            <p:cNvGrpSpPr/>
            <p:nvPr userDrawn="1"/>
          </p:nvGrpSpPr>
          <p:grpSpPr>
            <a:xfrm>
              <a:off x="5586065" y="1777554"/>
              <a:ext cx="2882224" cy="1768368"/>
              <a:chOff x="6282158" y="1877677"/>
              <a:chExt cx="4326340" cy="2783227"/>
            </a:xfrm>
          </p:grpSpPr>
          <p:sp>
            <p:nvSpPr>
              <p:cNvPr id="7" name="Freeform: Shape 6"/>
              <p:cNvSpPr/>
              <p:nvPr userDrawn="1"/>
            </p:nvSpPr>
            <p:spPr>
              <a:xfrm>
                <a:off x="6758029" y="1877677"/>
                <a:ext cx="3140770" cy="367646"/>
              </a:xfrm>
              <a:custGeom>
                <a:avLst/>
                <a:gdLst/>
                <a:ahLst/>
                <a:cxnLst/>
                <a:rect l="l" t="t" r="r" b="b"/>
                <a:pathLst>
                  <a:path w="5394284" h="376517">
                    <a:moveTo>
                      <a:pt x="3192972" y="333324"/>
                    </a:moveTo>
                    <a:cubicBezTo>
                      <a:pt x="3197561" y="333324"/>
                      <a:pt x="3201376" y="333697"/>
                      <a:pt x="3204416" y="334443"/>
                    </a:cubicBezTo>
                    <a:cubicBezTo>
                      <a:pt x="3207456" y="335188"/>
                      <a:pt x="3209865" y="336393"/>
                      <a:pt x="3211643" y="338056"/>
                    </a:cubicBezTo>
                    <a:cubicBezTo>
                      <a:pt x="3213421" y="339720"/>
                      <a:pt x="3214683" y="341900"/>
                      <a:pt x="3215429" y="344595"/>
                    </a:cubicBezTo>
                    <a:cubicBezTo>
                      <a:pt x="3216175" y="347291"/>
                      <a:pt x="3216548" y="350590"/>
                      <a:pt x="3216548" y="354490"/>
                    </a:cubicBezTo>
                    <a:cubicBezTo>
                      <a:pt x="3216548" y="358620"/>
                      <a:pt x="3216175" y="362091"/>
                      <a:pt x="3215429" y="364901"/>
                    </a:cubicBezTo>
                    <a:cubicBezTo>
                      <a:pt x="3214683" y="367712"/>
                      <a:pt x="3213393" y="369978"/>
                      <a:pt x="3211557" y="371698"/>
                    </a:cubicBezTo>
                    <a:cubicBezTo>
                      <a:pt x="3209722" y="373419"/>
                      <a:pt x="3207255" y="374653"/>
                      <a:pt x="3204158" y="375398"/>
                    </a:cubicBezTo>
                    <a:cubicBezTo>
                      <a:pt x="3201060" y="376144"/>
                      <a:pt x="3197217" y="376517"/>
                      <a:pt x="3192628" y="376517"/>
                    </a:cubicBezTo>
                    <a:cubicBezTo>
                      <a:pt x="3188039" y="376517"/>
                      <a:pt x="3184225" y="376144"/>
                      <a:pt x="3181185" y="375398"/>
                    </a:cubicBezTo>
                    <a:cubicBezTo>
                      <a:pt x="3178144" y="374653"/>
                      <a:pt x="3175707" y="373448"/>
                      <a:pt x="3173871" y="371785"/>
                    </a:cubicBezTo>
                    <a:cubicBezTo>
                      <a:pt x="3172036" y="370121"/>
                      <a:pt x="3170745" y="367941"/>
                      <a:pt x="3169999" y="365245"/>
                    </a:cubicBezTo>
                    <a:cubicBezTo>
                      <a:pt x="3169253" y="362549"/>
                      <a:pt x="3168881" y="359251"/>
                      <a:pt x="3168881" y="355351"/>
                    </a:cubicBezTo>
                    <a:cubicBezTo>
                      <a:pt x="3168881" y="351221"/>
                      <a:pt x="3169282" y="347750"/>
                      <a:pt x="3170085" y="344940"/>
                    </a:cubicBezTo>
                    <a:cubicBezTo>
                      <a:pt x="3170888" y="342129"/>
                      <a:pt x="3172208" y="339863"/>
                      <a:pt x="3174043" y="338142"/>
                    </a:cubicBezTo>
                    <a:cubicBezTo>
                      <a:pt x="3175879" y="336422"/>
                      <a:pt x="3178345" y="335188"/>
                      <a:pt x="3181443" y="334443"/>
                    </a:cubicBezTo>
                    <a:cubicBezTo>
                      <a:pt x="3184540" y="333697"/>
                      <a:pt x="3188383" y="333324"/>
                      <a:pt x="3192972" y="333324"/>
                    </a:cubicBezTo>
                    <a:close/>
                    <a:moveTo>
                      <a:pt x="3192628" y="138871"/>
                    </a:moveTo>
                    <a:lnTo>
                      <a:pt x="3161137" y="233516"/>
                    </a:lnTo>
                    <a:lnTo>
                      <a:pt x="3224291" y="233516"/>
                    </a:lnTo>
                    <a:lnTo>
                      <a:pt x="3192800" y="138871"/>
                    </a:lnTo>
                    <a:close/>
                    <a:moveTo>
                      <a:pt x="4987363" y="132160"/>
                    </a:moveTo>
                    <a:lnTo>
                      <a:pt x="4959808" y="222847"/>
                    </a:lnTo>
                    <a:lnTo>
                      <a:pt x="5015208" y="222847"/>
                    </a:lnTo>
                    <a:close/>
                    <a:moveTo>
                      <a:pt x="4292038" y="132160"/>
                    </a:moveTo>
                    <a:lnTo>
                      <a:pt x="4264483" y="222847"/>
                    </a:lnTo>
                    <a:lnTo>
                      <a:pt x="4319883" y="222847"/>
                    </a:lnTo>
                    <a:close/>
                    <a:moveTo>
                      <a:pt x="1710763" y="132160"/>
                    </a:moveTo>
                    <a:lnTo>
                      <a:pt x="1683208" y="222847"/>
                    </a:lnTo>
                    <a:lnTo>
                      <a:pt x="1738608" y="222847"/>
                    </a:lnTo>
                    <a:close/>
                    <a:moveTo>
                      <a:pt x="4577469" y="121491"/>
                    </a:moveTo>
                    <a:cubicBezTo>
                      <a:pt x="4561752" y="121491"/>
                      <a:pt x="4549133" y="127055"/>
                      <a:pt x="4539611" y="138183"/>
                    </a:cubicBezTo>
                    <a:cubicBezTo>
                      <a:pt x="4530089" y="149311"/>
                      <a:pt x="4525328" y="167723"/>
                      <a:pt x="4525328" y="193421"/>
                    </a:cubicBezTo>
                    <a:cubicBezTo>
                      <a:pt x="4525328" y="218889"/>
                      <a:pt x="4530061" y="237187"/>
                      <a:pt x="4539525" y="248315"/>
                    </a:cubicBezTo>
                    <a:cubicBezTo>
                      <a:pt x="4548990" y="259443"/>
                      <a:pt x="4561867" y="265007"/>
                      <a:pt x="4578158" y="265007"/>
                    </a:cubicBezTo>
                    <a:cubicBezTo>
                      <a:pt x="4594907" y="265007"/>
                      <a:pt x="4607870" y="259558"/>
                      <a:pt x="4617048" y="248659"/>
                    </a:cubicBezTo>
                    <a:cubicBezTo>
                      <a:pt x="4626226" y="237761"/>
                      <a:pt x="4630815" y="218201"/>
                      <a:pt x="4630815" y="189979"/>
                    </a:cubicBezTo>
                    <a:cubicBezTo>
                      <a:pt x="4630815" y="166232"/>
                      <a:pt x="4626025" y="148880"/>
                      <a:pt x="4616446" y="137924"/>
                    </a:cubicBezTo>
                    <a:cubicBezTo>
                      <a:pt x="4606867" y="126968"/>
                      <a:pt x="4593874" y="121491"/>
                      <a:pt x="4577469" y="121491"/>
                    </a:cubicBezTo>
                    <a:close/>
                    <a:moveTo>
                      <a:pt x="2224794" y="121491"/>
                    </a:moveTo>
                    <a:cubicBezTo>
                      <a:pt x="2209077" y="121491"/>
                      <a:pt x="2196458" y="127055"/>
                      <a:pt x="2186936" y="138183"/>
                    </a:cubicBezTo>
                    <a:cubicBezTo>
                      <a:pt x="2177414" y="149311"/>
                      <a:pt x="2172653" y="167723"/>
                      <a:pt x="2172653" y="193421"/>
                    </a:cubicBezTo>
                    <a:cubicBezTo>
                      <a:pt x="2172653" y="218889"/>
                      <a:pt x="2177386" y="237187"/>
                      <a:pt x="2186850" y="248315"/>
                    </a:cubicBezTo>
                    <a:cubicBezTo>
                      <a:pt x="2196315" y="259443"/>
                      <a:pt x="2209192" y="265007"/>
                      <a:pt x="2225483" y="265007"/>
                    </a:cubicBezTo>
                    <a:cubicBezTo>
                      <a:pt x="2242232" y="265007"/>
                      <a:pt x="2255195" y="259558"/>
                      <a:pt x="2264373" y="248659"/>
                    </a:cubicBezTo>
                    <a:cubicBezTo>
                      <a:pt x="2273551" y="237761"/>
                      <a:pt x="2278140" y="218201"/>
                      <a:pt x="2278140" y="189979"/>
                    </a:cubicBezTo>
                    <a:cubicBezTo>
                      <a:pt x="2278140" y="166232"/>
                      <a:pt x="2273350" y="148880"/>
                      <a:pt x="2263771" y="137924"/>
                    </a:cubicBezTo>
                    <a:cubicBezTo>
                      <a:pt x="2254192" y="126968"/>
                      <a:pt x="2241199" y="121491"/>
                      <a:pt x="2224794" y="121491"/>
                    </a:cubicBezTo>
                    <a:close/>
                    <a:moveTo>
                      <a:pt x="710319" y="121491"/>
                    </a:moveTo>
                    <a:cubicBezTo>
                      <a:pt x="694603" y="121491"/>
                      <a:pt x="681983" y="127055"/>
                      <a:pt x="672461" y="138183"/>
                    </a:cubicBezTo>
                    <a:cubicBezTo>
                      <a:pt x="662939" y="149311"/>
                      <a:pt x="658178" y="167723"/>
                      <a:pt x="658178" y="193421"/>
                    </a:cubicBezTo>
                    <a:cubicBezTo>
                      <a:pt x="658178" y="218889"/>
                      <a:pt x="662911" y="237187"/>
                      <a:pt x="672375" y="248315"/>
                    </a:cubicBezTo>
                    <a:cubicBezTo>
                      <a:pt x="681840" y="259443"/>
                      <a:pt x="694717" y="265007"/>
                      <a:pt x="711008" y="265007"/>
                    </a:cubicBezTo>
                    <a:cubicBezTo>
                      <a:pt x="727757" y="265007"/>
                      <a:pt x="740721" y="259558"/>
                      <a:pt x="749898" y="248659"/>
                    </a:cubicBezTo>
                    <a:cubicBezTo>
                      <a:pt x="759076" y="237761"/>
                      <a:pt x="763665" y="218201"/>
                      <a:pt x="763665" y="189979"/>
                    </a:cubicBezTo>
                    <a:cubicBezTo>
                      <a:pt x="763665" y="166232"/>
                      <a:pt x="758875" y="148880"/>
                      <a:pt x="749296" y="137924"/>
                    </a:cubicBezTo>
                    <a:cubicBezTo>
                      <a:pt x="739717" y="126968"/>
                      <a:pt x="726724" y="121491"/>
                      <a:pt x="710319" y="121491"/>
                    </a:cubicBezTo>
                    <a:close/>
                    <a:moveTo>
                      <a:pt x="3193317" y="95334"/>
                    </a:moveTo>
                    <a:cubicBezTo>
                      <a:pt x="3200085" y="95334"/>
                      <a:pt x="3205477" y="95420"/>
                      <a:pt x="3209492" y="95592"/>
                    </a:cubicBezTo>
                    <a:cubicBezTo>
                      <a:pt x="3213507" y="95764"/>
                      <a:pt x="3216634" y="96166"/>
                      <a:pt x="3218871" y="96797"/>
                    </a:cubicBezTo>
                    <a:cubicBezTo>
                      <a:pt x="3221108" y="97428"/>
                      <a:pt x="3222714" y="98374"/>
                      <a:pt x="3223689" y="99636"/>
                    </a:cubicBezTo>
                    <a:cubicBezTo>
                      <a:pt x="3224664" y="100898"/>
                      <a:pt x="3225496" y="102619"/>
                      <a:pt x="3226184" y="104798"/>
                    </a:cubicBezTo>
                    <a:lnTo>
                      <a:pt x="3295017" y="302177"/>
                    </a:lnTo>
                    <a:cubicBezTo>
                      <a:pt x="3296394" y="306307"/>
                      <a:pt x="3297254" y="309577"/>
                      <a:pt x="3297599" y="311986"/>
                    </a:cubicBezTo>
                    <a:cubicBezTo>
                      <a:pt x="3297943" y="314395"/>
                      <a:pt x="3297484" y="316202"/>
                      <a:pt x="3296222" y="317406"/>
                    </a:cubicBezTo>
                    <a:cubicBezTo>
                      <a:pt x="3294960" y="318611"/>
                      <a:pt x="3292723" y="319357"/>
                      <a:pt x="3289511" y="319644"/>
                    </a:cubicBezTo>
                    <a:cubicBezTo>
                      <a:pt x="3286298" y="319930"/>
                      <a:pt x="3281881" y="320074"/>
                      <a:pt x="3276260" y="320074"/>
                    </a:cubicBezTo>
                    <a:cubicBezTo>
                      <a:pt x="3270409" y="320074"/>
                      <a:pt x="3265849" y="319988"/>
                      <a:pt x="3262580" y="319816"/>
                    </a:cubicBezTo>
                    <a:cubicBezTo>
                      <a:pt x="3259310" y="319644"/>
                      <a:pt x="3256815" y="319299"/>
                      <a:pt x="3255094" y="318783"/>
                    </a:cubicBezTo>
                    <a:cubicBezTo>
                      <a:pt x="3253373" y="318267"/>
                      <a:pt x="3252169" y="317550"/>
                      <a:pt x="3251480" y="316632"/>
                    </a:cubicBezTo>
                    <a:cubicBezTo>
                      <a:pt x="3250792" y="315714"/>
                      <a:pt x="3250218" y="314510"/>
                      <a:pt x="3249760" y="313018"/>
                    </a:cubicBezTo>
                    <a:lnTo>
                      <a:pt x="3234788" y="268277"/>
                    </a:lnTo>
                    <a:lnTo>
                      <a:pt x="3151156" y="268277"/>
                    </a:lnTo>
                    <a:lnTo>
                      <a:pt x="3137046" y="311814"/>
                    </a:lnTo>
                    <a:cubicBezTo>
                      <a:pt x="3136587" y="313420"/>
                      <a:pt x="3135984" y="314768"/>
                      <a:pt x="3135239" y="315858"/>
                    </a:cubicBezTo>
                    <a:cubicBezTo>
                      <a:pt x="3134493" y="316948"/>
                      <a:pt x="3133288" y="317808"/>
                      <a:pt x="3131625" y="318439"/>
                    </a:cubicBezTo>
                    <a:cubicBezTo>
                      <a:pt x="3129961" y="319070"/>
                      <a:pt x="3127609" y="319500"/>
                      <a:pt x="3124570" y="319730"/>
                    </a:cubicBezTo>
                    <a:cubicBezTo>
                      <a:pt x="3121529" y="319959"/>
                      <a:pt x="3117543" y="320074"/>
                      <a:pt x="3112610" y="320074"/>
                    </a:cubicBezTo>
                    <a:cubicBezTo>
                      <a:pt x="3107333" y="320074"/>
                      <a:pt x="3103203" y="319902"/>
                      <a:pt x="3100220" y="319557"/>
                    </a:cubicBezTo>
                    <a:cubicBezTo>
                      <a:pt x="3097237" y="319213"/>
                      <a:pt x="3095172" y="318382"/>
                      <a:pt x="3094025" y="317062"/>
                    </a:cubicBezTo>
                    <a:cubicBezTo>
                      <a:pt x="3092878" y="315743"/>
                      <a:pt x="3092476" y="313879"/>
                      <a:pt x="3092820" y="311470"/>
                    </a:cubicBezTo>
                    <a:cubicBezTo>
                      <a:pt x="3093164" y="309060"/>
                      <a:pt x="3094025" y="305848"/>
                      <a:pt x="3095402" y="301833"/>
                    </a:cubicBezTo>
                    <a:lnTo>
                      <a:pt x="3164062" y="104282"/>
                    </a:lnTo>
                    <a:cubicBezTo>
                      <a:pt x="3164751" y="102332"/>
                      <a:pt x="3165554" y="100755"/>
                      <a:pt x="3166472" y="99550"/>
                    </a:cubicBezTo>
                    <a:cubicBezTo>
                      <a:pt x="3167389" y="98345"/>
                      <a:pt x="3168852" y="97428"/>
                      <a:pt x="3170860" y="96797"/>
                    </a:cubicBezTo>
                    <a:cubicBezTo>
                      <a:pt x="3172867" y="96166"/>
                      <a:pt x="3175649" y="95764"/>
                      <a:pt x="3179206" y="95592"/>
                    </a:cubicBezTo>
                    <a:cubicBezTo>
                      <a:pt x="3182762" y="95420"/>
                      <a:pt x="3187466" y="95334"/>
                      <a:pt x="3193317" y="95334"/>
                    </a:cubicBezTo>
                    <a:close/>
                    <a:moveTo>
                      <a:pt x="5153025" y="66768"/>
                    </a:moveTo>
                    <a:lnTo>
                      <a:pt x="5225816" y="66768"/>
                    </a:lnTo>
                    <a:lnTo>
                      <a:pt x="5320805" y="206338"/>
                    </a:lnTo>
                    <a:lnTo>
                      <a:pt x="5320805" y="66768"/>
                    </a:lnTo>
                    <a:lnTo>
                      <a:pt x="5394284" y="66768"/>
                    </a:lnTo>
                    <a:lnTo>
                      <a:pt x="5394284" y="319041"/>
                    </a:lnTo>
                    <a:lnTo>
                      <a:pt x="5320805" y="319041"/>
                    </a:lnTo>
                    <a:lnTo>
                      <a:pt x="5226332" y="180526"/>
                    </a:lnTo>
                    <a:lnTo>
                      <a:pt x="5226332" y="319041"/>
                    </a:lnTo>
                    <a:lnTo>
                      <a:pt x="5153025" y="319041"/>
                    </a:lnTo>
                    <a:close/>
                    <a:moveTo>
                      <a:pt x="4945805" y="66768"/>
                    </a:moveTo>
                    <a:lnTo>
                      <a:pt x="5030835" y="66768"/>
                    </a:lnTo>
                    <a:lnTo>
                      <a:pt x="5125631" y="319041"/>
                    </a:lnTo>
                    <a:lnTo>
                      <a:pt x="5043999" y="319041"/>
                    </a:lnTo>
                    <a:lnTo>
                      <a:pt x="5031379" y="277397"/>
                    </a:lnTo>
                    <a:lnTo>
                      <a:pt x="4942877" y="277397"/>
                    </a:lnTo>
                    <a:lnTo>
                      <a:pt x="4930581" y="319041"/>
                    </a:lnTo>
                    <a:lnTo>
                      <a:pt x="4850987" y="319041"/>
                    </a:lnTo>
                    <a:close/>
                    <a:moveTo>
                      <a:pt x="4250480" y="66768"/>
                    </a:moveTo>
                    <a:lnTo>
                      <a:pt x="4335510" y="66768"/>
                    </a:lnTo>
                    <a:lnTo>
                      <a:pt x="4430306" y="319041"/>
                    </a:lnTo>
                    <a:lnTo>
                      <a:pt x="4348675" y="319041"/>
                    </a:lnTo>
                    <a:lnTo>
                      <a:pt x="4336053" y="277397"/>
                    </a:lnTo>
                    <a:lnTo>
                      <a:pt x="4247552" y="277397"/>
                    </a:lnTo>
                    <a:lnTo>
                      <a:pt x="4235256" y="319041"/>
                    </a:lnTo>
                    <a:lnTo>
                      <a:pt x="4155663" y="319041"/>
                    </a:lnTo>
                    <a:close/>
                    <a:moveTo>
                      <a:pt x="4050706" y="66768"/>
                    </a:moveTo>
                    <a:lnTo>
                      <a:pt x="4128832" y="66768"/>
                    </a:lnTo>
                    <a:lnTo>
                      <a:pt x="4128832" y="319041"/>
                    </a:lnTo>
                    <a:lnTo>
                      <a:pt x="4050706" y="319041"/>
                    </a:lnTo>
                    <a:close/>
                    <a:moveTo>
                      <a:pt x="3324225" y="66768"/>
                    </a:moveTo>
                    <a:lnTo>
                      <a:pt x="3397016" y="66768"/>
                    </a:lnTo>
                    <a:lnTo>
                      <a:pt x="3492005" y="206338"/>
                    </a:lnTo>
                    <a:lnTo>
                      <a:pt x="3492005" y="66768"/>
                    </a:lnTo>
                    <a:lnTo>
                      <a:pt x="3565485" y="66768"/>
                    </a:lnTo>
                    <a:lnTo>
                      <a:pt x="3565485" y="319041"/>
                    </a:lnTo>
                    <a:lnTo>
                      <a:pt x="3492005" y="319041"/>
                    </a:lnTo>
                    <a:lnTo>
                      <a:pt x="3397532" y="180526"/>
                    </a:lnTo>
                    <a:lnTo>
                      <a:pt x="3397532" y="319041"/>
                    </a:lnTo>
                    <a:lnTo>
                      <a:pt x="3324225" y="319041"/>
                    </a:lnTo>
                    <a:close/>
                    <a:moveTo>
                      <a:pt x="2819228" y="66768"/>
                    </a:moveTo>
                    <a:lnTo>
                      <a:pt x="2897181" y="66768"/>
                    </a:lnTo>
                    <a:lnTo>
                      <a:pt x="2897181" y="155047"/>
                    </a:lnTo>
                    <a:lnTo>
                      <a:pt x="2982362" y="155047"/>
                    </a:lnTo>
                    <a:lnTo>
                      <a:pt x="2982362" y="66768"/>
                    </a:lnTo>
                    <a:lnTo>
                      <a:pt x="3060660" y="66768"/>
                    </a:lnTo>
                    <a:lnTo>
                      <a:pt x="3060660" y="319041"/>
                    </a:lnTo>
                    <a:lnTo>
                      <a:pt x="2982362" y="319041"/>
                    </a:lnTo>
                    <a:lnTo>
                      <a:pt x="2982362" y="216996"/>
                    </a:lnTo>
                    <a:lnTo>
                      <a:pt x="2897181" y="216996"/>
                    </a:lnTo>
                    <a:lnTo>
                      <a:pt x="2897181" y="319041"/>
                    </a:lnTo>
                    <a:lnTo>
                      <a:pt x="2819228" y="319041"/>
                    </a:lnTo>
                    <a:close/>
                    <a:moveTo>
                      <a:pt x="2524125" y="66768"/>
                    </a:moveTo>
                    <a:lnTo>
                      <a:pt x="2596916" y="66768"/>
                    </a:lnTo>
                    <a:lnTo>
                      <a:pt x="2691905" y="206338"/>
                    </a:lnTo>
                    <a:lnTo>
                      <a:pt x="2691905" y="66768"/>
                    </a:lnTo>
                    <a:lnTo>
                      <a:pt x="2765385" y="66768"/>
                    </a:lnTo>
                    <a:lnTo>
                      <a:pt x="2765385" y="319041"/>
                    </a:lnTo>
                    <a:lnTo>
                      <a:pt x="2691905" y="319041"/>
                    </a:lnTo>
                    <a:lnTo>
                      <a:pt x="2597432" y="180526"/>
                    </a:lnTo>
                    <a:lnTo>
                      <a:pt x="2597432" y="319041"/>
                    </a:lnTo>
                    <a:lnTo>
                      <a:pt x="2524125" y="319041"/>
                    </a:lnTo>
                    <a:close/>
                    <a:moveTo>
                      <a:pt x="1875909" y="66768"/>
                    </a:moveTo>
                    <a:lnTo>
                      <a:pt x="1953862" y="66768"/>
                    </a:lnTo>
                    <a:lnTo>
                      <a:pt x="1953862" y="256919"/>
                    </a:lnTo>
                    <a:lnTo>
                      <a:pt x="2075524" y="256919"/>
                    </a:lnTo>
                    <a:lnTo>
                      <a:pt x="2075524" y="319041"/>
                    </a:lnTo>
                    <a:lnTo>
                      <a:pt x="1875909" y="319041"/>
                    </a:lnTo>
                    <a:close/>
                    <a:moveTo>
                      <a:pt x="1669205" y="66768"/>
                    </a:moveTo>
                    <a:lnTo>
                      <a:pt x="1754235" y="66768"/>
                    </a:lnTo>
                    <a:lnTo>
                      <a:pt x="1849031" y="319041"/>
                    </a:lnTo>
                    <a:lnTo>
                      <a:pt x="1767400" y="319041"/>
                    </a:lnTo>
                    <a:lnTo>
                      <a:pt x="1754778" y="277397"/>
                    </a:lnTo>
                    <a:lnTo>
                      <a:pt x="1666277" y="277397"/>
                    </a:lnTo>
                    <a:lnTo>
                      <a:pt x="1653981" y="319041"/>
                    </a:lnTo>
                    <a:lnTo>
                      <a:pt x="1574387" y="319041"/>
                    </a:lnTo>
                    <a:close/>
                    <a:moveTo>
                      <a:pt x="1336142" y="66768"/>
                    </a:moveTo>
                    <a:lnTo>
                      <a:pt x="1556752" y="66768"/>
                    </a:lnTo>
                    <a:lnTo>
                      <a:pt x="1556752" y="117188"/>
                    </a:lnTo>
                    <a:lnTo>
                      <a:pt x="1415138" y="264835"/>
                    </a:lnTo>
                    <a:lnTo>
                      <a:pt x="1561914" y="264835"/>
                    </a:lnTo>
                    <a:lnTo>
                      <a:pt x="1561914" y="319041"/>
                    </a:lnTo>
                    <a:lnTo>
                      <a:pt x="1322547" y="319041"/>
                    </a:lnTo>
                    <a:lnTo>
                      <a:pt x="1322547" y="266728"/>
                    </a:lnTo>
                    <a:lnTo>
                      <a:pt x="1462679" y="120630"/>
                    </a:lnTo>
                    <a:lnTo>
                      <a:pt x="1336142" y="120630"/>
                    </a:lnTo>
                    <a:close/>
                    <a:moveTo>
                      <a:pt x="884448" y="66768"/>
                    </a:moveTo>
                    <a:lnTo>
                      <a:pt x="986966" y="66768"/>
                    </a:lnTo>
                    <a:lnTo>
                      <a:pt x="1026502" y="220266"/>
                    </a:lnTo>
                    <a:lnTo>
                      <a:pt x="1065756" y="66768"/>
                    </a:lnTo>
                    <a:lnTo>
                      <a:pt x="1168212" y="66768"/>
                    </a:lnTo>
                    <a:lnTo>
                      <a:pt x="1168212" y="319041"/>
                    </a:lnTo>
                    <a:lnTo>
                      <a:pt x="1104370" y="319041"/>
                    </a:lnTo>
                    <a:lnTo>
                      <a:pt x="1104370" y="126653"/>
                    </a:lnTo>
                    <a:lnTo>
                      <a:pt x="1055178" y="319041"/>
                    </a:lnTo>
                    <a:lnTo>
                      <a:pt x="997391" y="319041"/>
                    </a:lnTo>
                    <a:lnTo>
                      <a:pt x="948291" y="126653"/>
                    </a:lnTo>
                    <a:lnTo>
                      <a:pt x="948291" y="319041"/>
                    </a:lnTo>
                    <a:lnTo>
                      <a:pt x="884448" y="319041"/>
                    </a:lnTo>
                    <a:close/>
                    <a:moveTo>
                      <a:pt x="295103" y="66768"/>
                    </a:moveTo>
                    <a:lnTo>
                      <a:pt x="373056" y="66768"/>
                    </a:lnTo>
                    <a:lnTo>
                      <a:pt x="373056" y="155047"/>
                    </a:lnTo>
                    <a:lnTo>
                      <a:pt x="458237" y="155047"/>
                    </a:lnTo>
                    <a:lnTo>
                      <a:pt x="458237" y="66768"/>
                    </a:lnTo>
                    <a:lnTo>
                      <a:pt x="536535" y="66768"/>
                    </a:lnTo>
                    <a:lnTo>
                      <a:pt x="536535" y="319041"/>
                    </a:lnTo>
                    <a:lnTo>
                      <a:pt x="458237" y="319041"/>
                    </a:lnTo>
                    <a:lnTo>
                      <a:pt x="458237" y="216996"/>
                    </a:lnTo>
                    <a:lnTo>
                      <a:pt x="373056" y="216996"/>
                    </a:lnTo>
                    <a:lnTo>
                      <a:pt x="373056" y="319041"/>
                    </a:lnTo>
                    <a:lnTo>
                      <a:pt x="295103" y="319041"/>
                    </a:lnTo>
                    <a:close/>
                    <a:moveTo>
                      <a:pt x="0" y="66768"/>
                    </a:moveTo>
                    <a:lnTo>
                      <a:pt x="72791" y="66768"/>
                    </a:lnTo>
                    <a:lnTo>
                      <a:pt x="167780" y="206338"/>
                    </a:lnTo>
                    <a:lnTo>
                      <a:pt x="167780" y="66768"/>
                    </a:lnTo>
                    <a:lnTo>
                      <a:pt x="241260" y="66768"/>
                    </a:lnTo>
                    <a:lnTo>
                      <a:pt x="241260" y="319041"/>
                    </a:lnTo>
                    <a:lnTo>
                      <a:pt x="167780" y="319041"/>
                    </a:lnTo>
                    <a:lnTo>
                      <a:pt x="73307" y="180526"/>
                    </a:lnTo>
                    <a:lnTo>
                      <a:pt x="73307" y="319041"/>
                    </a:lnTo>
                    <a:lnTo>
                      <a:pt x="0" y="319041"/>
                    </a:lnTo>
                    <a:close/>
                    <a:moveTo>
                      <a:pt x="4577641" y="62466"/>
                    </a:moveTo>
                    <a:cubicBezTo>
                      <a:pt x="4619630" y="62466"/>
                      <a:pt x="4651981" y="73738"/>
                      <a:pt x="4674696" y="96280"/>
                    </a:cubicBezTo>
                    <a:cubicBezTo>
                      <a:pt x="4697411" y="118823"/>
                      <a:pt x="4708768" y="150400"/>
                      <a:pt x="4708768" y="191012"/>
                    </a:cubicBezTo>
                    <a:cubicBezTo>
                      <a:pt x="4708768" y="220495"/>
                      <a:pt x="4703806" y="244673"/>
                      <a:pt x="4693883" y="263545"/>
                    </a:cubicBezTo>
                    <a:cubicBezTo>
                      <a:pt x="4683960" y="282416"/>
                      <a:pt x="4669620" y="297101"/>
                      <a:pt x="4650863" y="307598"/>
                    </a:cubicBezTo>
                    <a:cubicBezTo>
                      <a:pt x="4632106" y="318095"/>
                      <a:pt x="4608731" y="323343"/>
                      <a:pt x="4580739" y="323343"/>
                    </a:cubicBezTo>
                    <a:cubicBezTo>
                      <a:pt x="4552288" y="323343"/>
                      <a:pt x="4528741" y="318812"/>
                      <a:pt x="4510099" y="309749"/>
                    </a:cubicBezTo>
                    <a:cubicBezTo>
                      <a:pt x="4491457" y="300686"/>
                      <a:pt x="4476342" y="286346"/>
                      <a:pt x="4464755" y="266728"/>
                    </a:cubicBezTo>
                    <a:cubicBezTo>
                      <a:pt x="4453169" y="247111"/>
                      <a:pt x="4447375" y="222560"/>
                      <a:pt x="4447375" y="193077"/>
                    </a:cubicBezTo>
                    <a:cubicBezTo>
                      <a:pt x="4447375" y="151892"/>
                      <a:pt x="4458847" y="119827"/>
                      <a:pt x="4481791" y="96883"/>
                    </a:cubicBezTo>
                    <a:cubicBezTo>
                      <a:pt x="4504736" y="73938"/>
                      <a:pt x="4536686" y="62466"/>
                      <a:pt x="4577641" y="62466"/>
                    </a:cubicBezTo>
                    <a:close/>
                    <a:moveTo>
                      <a:pt x="3878642" y="62466"/>
                    </a:moveTo>
                    <a:cubicBezTo>
                      <a:pt x="3906519" y="62466"/>
                      <a:pt x="3927370" y="64990"/>
                      <a:pt x="3941194" y="70038"/>
                    </a:cubicBezTo>
                    <a:cubicBezTo>
                      <a:pt x="3955018" y="75086"/>
                      <a:pt x="3966490" y="82915"/>
                      <a:pt x="3975611" y="93527"/>
                    </a:cubicBezTo>
                    <a:cubicBezTo>
                      <a:pt x="3984731" y="104139"/>
                      <a:pt x="3991586" y="117590"/>
                      <a:pt x="3996174" y="133880"/>
                    </a:cubicBezTo>
                    <a:lnTo>
                      <a:pt x="3920974" y="147303"/>
                    </a:lnTo>
                    <a:cubicBezTo>
                      <a:pt x="3917877" y="137781"/>
                      <a:pt x="3912628" y="130496"/>
                      <a:pt x="3905229" y="125448"/>
                    </a:cubicBezTo>
                    <a:cubicBezTo>
                      <a:pt x="3897829" y="120401"/>
                      <a:pt x="3888394" y="117877"/>
                      <a:pt x="3876921" y="117877"/>
                    </a:cubicBezTo>
                    <a:cubicBezTo>
                      <a:pt x="3859828" y="117877"/>
                      <a:pt x="3846205" y="123814"/>
                      <a:pt x="3836052" y="135687"/>
                    </a:cubicBezTo>
                    <a:cubicBezTo>
                      <a:pt x="3825899" y="147561"/>
                      <a:pt x="3820822" y="166347"/>
                      <a:pt x="3820822" y="192044"/>
                    </a:cubicBezTo>
                    <a:cubicBezTo>
                      <a:pt x="3820822" y="219348"/>
                      <a:pt x="3825956" y="238851"/>
                      <a:pt x="3836224" y="250552"/>
                    </a:cubicBezTo>
                    <a:cubicBezTo>
                      <a:pt x="3846491" y="262254"/>
                      <a:pt x="3860803" y="268105"/>
                      <a:pt x="3879158" y="268105"/>
                    </a:cubicBezTo>
                    <a:cubicBezTo>
                      <a:pt x="3887877" y="268105"/>
                      <a:pt x="3896195" y="266843"/>
                      <a:pt x="3904110" y="264319"/>
                    </a:cubicBezTo>
                    <a:cubicBezTo>
                      <a:pt x="3912026" y="261795"/>
                      <a:pt x="3921089" y="257493"/>
                      <a:pt x="3931299" y="251413"/>
                    </a:cubicBezTo>
                    <a:lnTo>
                      <a:pt x="3931299" y="227665"/>
                    </a:lnTo>
                    <a:lnTo>
                      <a:pt x="3879158" y="227665"/>
                    </a:lnTo>
                    <a:lnTo>
                      <a:pt x="3879158" y="175180"/>
                    </a:lnTo>
                    <a:lnTo>
                      <a:pt x="3999616" y="175180"/>
                    </a:lnTo>
                    <a:lnTo>
                      <a:pt x="3999616" y="282732"/>
                    </a:lnTo>
                    <a:cubicBezTo>
                      <a:pt x="3976557" y="298449"/>
                      <a:pt x="3956165" y="309146"/>
                      <a:pt x="3938441" y="314825"/>
                    </a:cubicBezTo>
                    <a:cubicBezTo>
                      <a:pt x="3920716" y="320504"/>
                      <a:pt x="3899693" y="323343"/>
                      <a:pt x="3875373" y="323343"/>
                    </a:cubicBezTo>
                    <a:cubicBezTo>
                      <a:pt x="3845430" y="323343"/>
                      <a:pt x="3821023" y="318238"/>
                      <a:pt x="3802151" y="308028"/>
                    </a:cubicBezTo>
                    <a:cubicBezTo>
                      <a:pt x="3783280" y="297818"/>
                      <a:pt x="3768653" y="282617"/>
                      <a:pt x="3758270" y="262426"/>
                    </a:cubicBezTo>
                    <a:cubicBezTo>
                      <a:pt x="3747888" y="242235"/>
                      <a:pt x="3742697" y="219061"/>
                      <a:pt x="3742697" y="192905"/>
                    </a:cubicBezTo>
                    <a:cubicBezTo>
                      <a:pt x="3742697" y="165372"/>
                      <a:pt x="3748376" y="141423"/>
                      <a:pt x="3759733" y="121060"/>
                    </a:cubicBezTo>
                    <a:cubicBezTo>
                      <a:pt x="3771091" y="100697"/>
                      <a:pt x="3787725" y="85238"/>
                      <a:pt x="3809637" y="74684"/>
                    </a:cubicBezTo>
                    <a:cubicBezTo>
                      <a:pt x="3826730" y="66539"/>
                      <a:pt x="3849732" y="62466"/>
                      <a:pt x="3878642" y="62466"/>
                    </a:cubicBezTo>
                    <a:close/>
                    <a:moveTo>
                      <a:pt x="2224966" y="62466"/>
                    </a:moveTo>
                    <a:cubicBezTo>
                      <a:pt x="2266954" y="62466"/>
                      <a:pt x="2299306" y="73738"/>
                      <a:pt x="2322021" y="96280"/>
                    </a:cubicBezTo>
                    <a:cubicBezTo>
                      <a:pt x="2344736" y="118823"/>
                      <a:pt x="2356093" y="150400"/>
                      <a:pt x="2356093" y="191012"/>
                    </a:cubicBezTo>
                    <a:cubicBezTo>
                      <a:pt x="2356093" y="220495"/>
                      <a:pt x="2351131" y="244673"/>
                      <a:pt x="2341208" y="263545"/>
                    </a:cubicBezTo>
                    <a:cubicBezTo>
                      <a:pt x="2331285" y="282416"/>
                      <a:pt x="2316944" y="297101"/>
                      <a:pt x="2298187" y="307598"/>
                    </a:cubicBezTo>
                    <a:cubicBezTo>
                      <a:pt x="2279430" y="318095"/>
                      <a:pt x="2256056" y="323343"/>
                      <a:pt x="2228064" y="323343"/>
                    </a:cubicBezTo>
                    <a:cubicBezTo>
                      <a:pt x="2199613" y="323343"/>
                      <a:pt x="2176066" y="318812"/>
                      <a:pt x="2157424" y="309749"/>
                    </a:cubicBezTo>
                    <a:cubicBezTo>
                      <a:pt x="2138782" y="300686"/>
                      <a:pt x="2123667" y="286346"/>
                      <a:pt x="2112080" y="266728"/>
                    </a:cubicBezTo>
                    <a:cubicBezTo>
                      <a:pt x="2100493" y="247111"/>
                      <a:pt x="2094700" y="222560"/>
                      <a:pt x="2094700" y="193077"/>
                    </a:cubicBezTo>
                    <a:cubicBezTo>
                      <a:pt x="2094700" y="151892"/>
                      <a:pt x="2106172" y="119827"/>
                      <a:pt x="2129116" y="96883"/>
                    </a:cubicBezTo>
                    <a:cubicBezTo>
                      <a:pt x="2152061" y="73938"/>
                      <a:pt x="2184011" y="62466"/>
                      <a:pt x="2224966" y="62466"/>
                    </a:cubicBezTo>
                    <a:close/>
                    <a:moveTo>
                      <a:pt x="710491" y="62466"/>
                    </a:moveTo>
                    <a:cubicBezTo>
                      <a:pt x="752479" y="62466"/>
                      <a:pt x="784831" y="73738"/>
                      <a:pt x="807546" y="96280"/>
                    </a:cubicBezTo>
                    <a:cubicBezTo>
                      <a:pt x="830261" y="118823"/>
                      <a:pt x="841618" y="150400"/>
                      <a:pt x="841618" y="191012"/>
                    </a:cubicBezTo>
                    <a:cubicBezTo>
                      <a:pt x="841618" y="220495"/>
                      <a:pt x="836657" y="244673"/>
                      <a:pt x="826733" y="263545"/>
                    </a:cubicBezTo>
                    <a:cubicBezTo>
                      <a:pt x="816810" y="282416"/>
                      <a:pt x="802470" y="297101"/>
                      <a:pt x="783712" y="307598"/>
                    </a:cubicBezTo>
                    <a:cubicBezTo>
                      <a:pt x="764955" y="318095"/>
                      <a:pt x="741581" y="323343"/>
                      <a:pt x="713589" y="323343"/>
                    </a:cubicBezTo>
                    <a:cubicBezTo>
                      <a:pt x="685138" y="323343"/>
                      <a:pt x="661591" y="318812"/>
                      <a:pt x="642949" y="309749"/>
                    </a:cubicBezTo>
                    <a:cubicBezTo>
                      <a:pt x="624307" y="300686"/>
                      <a:pt x="609192" y="286346"/>
                      <a:pt x="597605" y="266728"/>
                    </a:cubicBezTo>
                    <a:cubicBezTo>
                      <a:pt x="586018" y="247111"/>
                      <a:pt x="580225" y="222560"/>
                      <a:pt x="580225" y="193077"/>
                    </a:cubicBezTo>
                    <a:cubicBezTo>
                      <a:pt x="580225" y="151892"/>
                      <a:pt x="591697" y="119827"/>
                      <a:pt x="614641" y="96883"/>
                    </a:cubicBezTo>
                    <a:cubicBezTo>
                      <a:pt x="637586" y="73938"/>
                      <a:pt x="669536" y="62466"/>
                      <a:pt x="710491" y="62466"/>
                    </a:cubicBezTo>
                    <a:close/>
                    <a:moveTo>
                      <a:pt x="3193833" y="28394"/>
                    </a:moveTo>
                    <a:cubicBezTo>
                      <a:pt x="3197504" y="28394"/>
                      <a:pt x="3200601" y="28451"/>
                      <a:pt x="3203125" y="28566"/>
                    </a:cubicBezTo>
                    <a:cubicBezTo>
                      <a:pt x="3205649" y="28681"/>
                      <a:pt x="3207771" y="28996"/>
                      <a:pt x="3209492" y="29512"/>
                    </a:cubicBezTo>
                    <a:cubicBezTo>
                      <a:pt x="3211213" y="30029"/>
                      <a:pt x="3212762" y="30746"/>
                      <a:pt x="3214139" y="31663"/>
                    </a:cubicBezTo>
                    <a:cubicBezTo>
                      <a:pt x="3215515" y="32581"/>
                      <a:pt x="3216949" y="33843"/>
                      <a:pt x="3218441" y="35449"/>
                    </a:cubicBezTo>
                    <a:lnTo>
                      <a:pt x="3252513" y="72275"/>
                    </a:lnTo>
                    <a:cubicBezTo>
                      <a:pt x="3254004" y="73881"/>
                      <a:pt x="3254893" y="75229"/>
                      <a:pt x="3255180" y="76319"/>
                    </a:cubicBezTo>
                    <a:cubicBezTo>
                      <a:pt x="3255467" y="77409"/>
                      <a:pt x="3255123" y="78269"/>
                      <a:pt x="3254148" y="78900"/>
                    </a:cubicBezTo>
                    <a:cubicBezTo>
                      <a:pt x="3253172" y="79531"/>
                      <a:pt x="3251480" y="79961"/>
                      <a:pt x="3249071" y="80191"/>
                    </a:cubicBezTo>
                    <a:cubicBezTo>
                      <a:pt x="3246662" y="80420"/>
                      <a:pt x="3243450" y="80535"/>
                      <a:pt x="3239435" y="80535"/>
                    </a:cubicBezTo>
                    <a:cubicBezTo>
                      <a:pt x="3234731" y="80535"/>
                      <a:pt x="3230888" y="80449"/>
                      <a:pt x="3227905" y="80277"/>
                    </a:cubicBezTo>
                    <a:cubicBezTo>
                      <a:pt x="3224922" y="80105"/>
                      <a:pt x="3222542" y="79818"/>
                      <a:pt x="3220764" y="79416"/>
                    </a:cubicBezTo>
                    <a:cubicBezTo>
                      <a:pt x="3218985" y="79015"/>
                      <a:pt x="3217609" y="78470"/>
                      <a:pt x="3216634" y="77782"/>
                    </a:cubicBezTo>
                    <a:cubicBezTo>
                      <a:pt x="3215658" y="77093"/>
                      <a:pt x="3214712" y="76233"/>
                      <a:pt x="3213794" y="75200"/>
                    </a:cubicBezTo>
                    <a:lnTo>
                      <a:pt x="3193489" y="51625"/>
                    </a:lnTo>
                    <a:lnTo>
                      <a:pt x="3172495" y="74684"/>
                    </a:lnTo>
                    <a:cubicBezTo>
                      <a:pt x="3171462" y="75946"/>
                      <a:pt x="3170458" y="76921"/>
                      <a:pt x="3169483" y="77609"/>
                    </a:cubicBezTo>
                    <a:cubicBezTo>
                      <a:pt x="3168508" y="78298"/>
                      <a:pt x="3167131" y="78871"/>
                      <a:pt x="3165353" y="79330"/>
                    </a:cubicBezTo>
                    <a:cubicBezTo>
                      <a:pt x="3163575" y="79789"/>
                      <a:pt x="3161252" y="80105"/>
                      <a:pt x="3158384" y="80277"/>
                    </a:cubicBezTo>
                    <a:cubicBezTo>
                      <a:pt x="3155516" y="80449"/>
                      <a:pt x="3151673" y="80535"/>
                      <a:pt x="3146854" y="80535"/>
                    </a:cubicBezTo>
                    <a:cubicBezTo>
                      <a:pt x="3142954" y="80535"/>
                      <a:pt x="3139856" y="80391"/>
                      <a:pt x="3137562" y="80105"/>
                    </a:cubicBezTo>
                    <a:cubicBezTo>
                      <a:pt x="3135267" y="79818"/>
                      <a:pt x="3133632" y="79359"/>
                      <a:pt x="3132657" y="78728"/>
                    </a:cubicBezTo>
                    <a:cubicBezTo>
                      <a:pt x="3131682" y="78097"/>
                      <a:pt x="3131309" y="77265"/>
                      <a:pt x="3131539" y="76233"/>
                    </a:cubicBezTo>
                    <a:cubicBezTo>
                      <a:pt x="3131768" y="75200"/>
                      <a:pt x="3132571" y="73881"/>
                      <a:pt x="3133948" y="72275"/>
                    </a:cubicBezTo>
                    <a:lnTo>
                      <a:pt x="3167504" y="35449"/>
                    </a:lnTo>
                    <a:cubicBezTo>
                      <a:pt x="3168766" y="33958"/>
                      <a:pt x="3170143" y="32753"/>
                      <a:pt x="3171634" y="31836"/>
                    </a:cubicBezTo>
                    <a:cubicBezTo>
                      <a:pt x="3173125" y="30918"/>
                      <a:pt x="3174875" y="30201"/>
                      <a:pt x="3176883" y="29684"/>
                    </a:cubicBezTo>
                    <a:cubicBezTo>
                      <a:pt x="3178890" y="29168"/>
                      <a:pt x="3181271" y="28824"/>
                      <a:pt x="3184024" y="28652"/>
                    </a:cubicBezTo>
                    <a:cubicBezTo>
                      <a:pt x="3186777" y="28480"/>
                      <a:pt x="3190047" y="28394"/>
                      <a:pt x="3193833" y="28394"/>
                    </a:cubicBezTo>
                    <a:close/>
                    <a:moveTo>
                      <a:pt x="4985728" y="0"/>
                    </a:moveTo>
                    <a:lnTo>
                      <a:pt x="5045957" y="0"/>
                    </a:lnTo>
                    <a:lnTo>
                      <a:pt x="4990374" y="51453"/>
                    </a:lnTo>
                    <a:lnTo>
                      <a:pt x="4956818" y="51453"/>
                    </a:lnTo>
                    <a:close/>
                    <a:moveTo>
                      <a:pt x="4290403" y="0"/>
                    </a:moveTo>
                    <a:lnTo>
                      <a:pt x="4350632" y="0"/>
                    </a:lnTo>
                    <a:lnTo>
                      <a:pt x="4295049" y="51453"/>
                    </a:lnTo>
                    <a:lnTo>
                      <a:pt x="4261493" y="51453"/>
                    </a:lnTo>
                    <a:close/>
                    <a:moveTo>
                      <a:pt x="709115" y="0"/>
                    </a:moveTo>
                    <a:lnTo>
                      <a:pt x="769344" y="0"/>
                    </a:lnTo>
                    <a:lnTo>
                      <a:pt x="713761" y="51453"/>
                    </a:lnTo>
                    <a:lnTo>
                      <a:pt x="680205" y="51453"/>
                    </a:lnTo>
                    <a:close/>
                  </a:path>
                </a:pathLst>
              </a:cu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 sz="1400"/>
              </a:p>
            </p:txBody>
          </p:sp>
          <p:sp>
            <p:nvSpPr>
              <p:cNvPr id="8" name="TextBox 7"/>
              <p:cNvSpPr txBox="1"/>
              <p:nvPr userDrawn="1"/>
            </p:nvSpPr>
            <p:spPr>
              <a:xfrm>
                <a:off x="6758029" y="4047336"/>
                <a:ext cx="3562065" cy="3631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400" b="1"/>
                  <a:t>GIÁO ÁN ĐƯỢC CHIA SẺ TẠI</a:t>
                </a:r>
              </a:p>
            </p:txBody>
          </p:sp>
          <p:sp>
            <p:nvSpPr>
              <p:cNvPr id="9" name="TextBox 8"/>
              <p:cNvSpPr txBox="1"/>
              <p:nvPr userDrawn="1"/>
            </p:nvSpPr>
            <p:spPr>
              <a:xfrm>
                <a:off x="6282158" y="4297750"/>
                <a:ext cx="4326340" cy="3631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400" b="1">
                    <a:solidFill>
                      <a:srgbClr val="FF0000"/>
                    </a:solidFill>
                  </a:rPr>
                  <a:t>https://www.hanhtranggiaovien.com</a:t>
                </a:r>
              </a:p>
            </p:txBody>
          </p:sp>
        </p:grpSp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82955" y="1920734"/>
              <a:ext cx="1451954" cy="1360688"/>
            </a:xfrm>
            <a:prstGeom prst="rect">
              <a:avLst/>
            </a:prstGeom>
          </p:spPr>
        </p:pic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</p:sldLayoutIdLst>
  <p:transition spd="slow">
    <p:pull/>
  </p:transition>
  <p:txStyles>
    <p:titleStyle>
      <a:lvl1pPr algn="ctr" defTabSz="1218565" rtl="0" eaLnBrk="1" latinLnBrk="0" hangingPunct="1">
        <a:spcBef>
          <a:spcPct val="0"/>
        </a:spcBef>
        <a:buNone/>
        <a:defRPr sz="586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200" indent="-457200" algn="l" defTabSz="1218565" rtl="0" eaLnBrk="1" latinLnBrk="0" hangingPunct="1">
        <a:spcBef>
          <a:spcPct val="20000"/>
        </a:spcBef>
        <a:buFont typeface="Arial" panose="020B0604020202020204" pitchFamily="34" charset="0"/>
        <a:buChar char="•"/>
        <a:defRPr sz="4265" kern="1200">
          <a:solidFill>
            <a:schemeClr val="tx1"/>
          </a:solidFill>
          <a:latin typeface="+mn-lt"/>
          <a:ea typeface="+mn-ea"/>
          <a:cs typeface="+mn-cs"/>
        </a:defRPr>
      </a:lvl1pPr>
      <a:lvl2pPr marL="989965" indent="-381000" algn="l" defTabSz="1218565" rtl="0" eaLnBrk="1" latinLnBrk="0" hangingPunct="1">
        <a:spcBef>
          <a:spcPct val="20000"/>
        </a:spcBef>
        <a:buFont typeface="Arial" panose="020B0604020202020204" pitchFamily="34" charset="0"/>
        <a:buChar char="–"/>
        <a:defRPr sz="3730" kern="1200">
          <a:solidFill>
            <a:schemeClr val="tx1"/>
          </a:solidFill>
          <a:latin typeface="+mn-lt"/>
          <a:ea typeface="+mn-ea"/>
          <a:cs typeface="+mn-cs"/>
        </a:defRPr>
      </a:lvl2pPr>
      <a:lvl3pPr marL="1523365" indent="-304800" algn="l" defTabSz="1218565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2965" indent="-304800" algn="l" defTabSz="1218565" rtl="0" eaLnBrk="1" latinLnBrk="0" hangingPunct="1">
        <a:spcBef>
          <a:spcPct val="20000"/>
        </a:spcBef>
        <a:buFont typeface="Arial" panose="020B0604020202020204" pitchFamily="34" charset="0"/>
        <a:buChar char="–"/>
        <a:defRPr sz="2665" kern="1200">
          <a:solidFill>
            <a:schemeClr val="tx1"/>
          </a:solidFill>
          <a:latin typeface="+mn-lt"/>
          <a:ea typeface="+mn-ea"/>
          <a:cs typeface="+mn-cs"/>
        </a:defRPr>
      </a:lvl4pPr>
      <a:lvl5pPr marL="2742565" indent="-304800" algn="l" defTabSz="1218565" rtl="0" eaLnBrk="1" latinLnBrk="0" hangingPunct="1">
        <a:spcBef>
          <a:spcPct val="20000"/>
        </a:spcBef>
        <a:buFont typeface="Arial" panose="020B0604020202020204" pitchFamily="34" charset="0"/>
        <a:buChar char="»"/>
        <a:defRPr sz="2665" kern="1200">
          <a:solidFill>
            <a:schemeClr val="tx1"/>
          </a:solidFill>
          <a:latin typeface="+mn-lt"/>
          <a:ea typeface="+mn-ea"/>
          <a:cs typeface="+mn-cs"/>
        </a:defRPr>
      </a:lvl5pPr>
      <a:lvl6pPr marL="3351530" indent="-304800" algn="l" defTabSz="1218565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6pPr>
      <a:lvl7pPr marL="3961130" indent="-304800" algn="l" defTabSz="1218565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7pPr>
      <a:lvl8pPr marL="4570730" indent="-304800" algn="l" defTabSz="1218565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8pPr>
      <a:lvl9pPr marL="5179695" indent="-304800" algn="l" defTabSz="1218565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60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8565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165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7765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673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633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593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553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9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microsoft.com/office/2007/relationships/hdphoto" Target="../media/hdphoto1.wdp"/><Relationship Id="rId9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13" Type="http://schemas.openxmlformats.org/officeDocument/2006/relationships/image" Target="../media/image22.pn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12" Type="http://schemas.openxmlformats.org/officeDocument/2006/relationships/image" Target="../media/image21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15.png"/><Relationship Id="rId11" Type="http://schemas.openxmlformats.org/officeDocument/2006/relationships/image" Target="../media/image20.png"/><Relationship Id="rId5" Type="http://schemas.openxmlformats.org/officeDocument/2006/relationships/image" Target="../media/image14.png"/><Relationship Id="rId10" Type="http://schemas.openxmlformats.org/officeDocument/2006/relationships/image" Target="../media/image19.png"/><Relationship Id="rId4" Type="http://schemas.openxmlformats.org/officeDocument/2006/relationships/image" Target="../media/image13.png"/><Relationship Id="rId9" Type="http://schemas.openxmlformats.org/officeDocument/2006/relationships/image" Target="../media/image18.jpeg"/><Relationship Id="rId14" Type="http://schemas.microsoft.com/office/2007/relationships/hdphoto" Target="../media/hdphoto2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3.xml"/><Relationship Id="rId5" Type="http://schemas.openxmlformats.org/officeDocument/2006/relationships/image" Target="../media/image9.png"/><Relationship Id="rId4" Type="http://schemas.microsoft.com/office/2007/relationships/hdphoto" Target="../media/hdphoto1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4.xml"/><Relationship Id="rId5" Type="http://schemas.openxmlformats.org/officeDocument/2006/relationships/image" Target="../media/image23.png"/><Relationship Id="rId4" Type="http://schemas.microsoft.com/office/2007/relationships/hdphoto" Target="../media/hdphoto1.wd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5.xml"/><Relationship Id="rId5" Type="http://schemas.openxmlformats.org/officeDocument/2006/relationships/image" Target="../media/image24.png"/><Relationship Id="rId4" Type="http://schemas.microsoft.com/office/2007/relationships/hdphoto" Target="../media/hdphoto1.wdp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6.xml"/><Relationship Id="rId5" Type="http://schemas.openxmlformats.org/officeDocument/2006/relationships/image" Target="../media/image25.png"/><Relationship Id="rId4" Type="http://schemas.microsoft.com/office/2007/relationships/hdphoto" Target="../media/hdphoto1.wdp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7.xml"/><Relationship Id="rId5" Type="http://schemas.openxmlformats.org/officeDocument/2006/relationships/image" Target="../media/image26.png"/><Relationship Id="rId4" Type="http://schemas.microsoft.com/office/2007/relationships/hdphoto" Target="../media/hdphoto1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: Rounded Corners 4"/>
          <p:cNvSpPr/>
          <p:nvPr/>
        </p:nvSpPr>
        <p:spPr>
          <a:xfrm>
            <a:off x="201880" y="237505"/>
            <a:ext cx="11804073" cy="6495803"/>
          </a:xfrm>
          <a:prstGeom prst="roundRect">
            <a:avLst/>
          </a:prstGeom>
          <a:ln w="57150">
            <a:solidFill>
              <a:srgbClr val="92D050"/>
            </a:solidFill>
            <a:prstDash val="dashDot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" name="Picture 1" descr="Shape, rectangle&#10;&#10;Description automatically generated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061" y="666333"/>
            <a:ext cx="6735263" cy="4200953"/>
          </a:xfrm>
          <a:prstGeom prst="rect">
            <a:avLst/>
          </a:prstGeom>
        </p:spPr>
      </p:pic>
      <p:pic>
        <p:nvPicPr>
          <p:cNvPr id="3" name="Picture 7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3373120" y="2344023"/>
            <a:ext cx="8818880" cy="440944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2575" y="1183275"/>
            <a:ext cx="6236749" cy="2548349"/>
          </a:xfrm>
          <a:prstGeom prst="rect">
            <a:avLst/>
          </a:prstGeom>
        </p:spPr>
      </p:pic>
    </p:spTree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5"/>
          <p:cNvSpPr txBox="1"/>
          <p:nvPr/>
        </p:nvSpPr>
        <p:spPr>
          <a:xfrm>
            <a:off x="1816735" y="0"/>
            <a:ext cx="9128760" cy="16916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charset="0"/>
                <a:ea typeface="+mn-ea"/>
                <a:cs typeface="Times New Roman" panose="02020603050405020304" charset="0"/>
              </a:rPr>
              <a:t>                   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charset="0"/>
                <a:ea typeface="+mn-ea"/>
                <a:cs typeface="Times New Roman" panose="02020603050405020304" charset="0"/>
              </a:rPr>
              <a:t>Thứ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charset="0"/>
                <a:ea typeface="+mn-ea"/>
                <a:cs typeface="Times New Roman" panose="02020603050405020304" charset="0"/>
              </a:rPr>
              <a:t> Ba,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charset="0"/>
                <a:ea typeface="+mn-ea"/>
                <a:cs typeface="Times New Roman" panose="02020603050405020304" charset="0"/>
              </a:rPr>
              <a:t>ngày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charset="0"/>
                <a:ea typeface="+mn-ea"/>
                <a:cs typeface="Times New Roman" panose="02020603050405020304" charset="0"/>
              </a:rPr>
              <a:t> 5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charset="0"/>
                <a:ea typeface="+mn-ea"/>
                <a:cs typeface="Times New Roman" panose="02020603050405020304" charset="0"/>
              </a:rPr>
              <a:t>tháng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charset="0"/>
                <a:ea typeface="+mn-ea"/>
                <a:cs typeface="Times New Roman" panose="02020603050405020304" charset="0"/>
              </a:rPr>
              <a:t> 12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charset="0"/>
                <a:ea typeface="+mn-ea"/>
                <a:cs typeface="Times New Roman" panose="02020603050405020304" charset="0"/>
              </a:rPr>
              <a:t>năm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charset="0"/>
                <a:ea typeface="+mn-ea"/>
                <a:cs typeface="Times New Roman" panose="02020603050405020304" charset="0"/>
              </a:rPr>
              <a:t> 2023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charset="0"/>
                <a:ea typeface="+mn-ea"/>
                <a:cs typeface="Times New Roman" panose="02020603050405020304" charset="0"/>
              </a:rPr>
              <a:t>                                      Công nghệ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sz="3600" b="1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charset="0"/>
                <a:cs typeface="Times New Roman" panose="02020603050405020304" charset="0"/>
                <a:sym typeface="+mn-ea"/>
              </a:rPr>
              <a:t>Bài 5:</a:t>
            </a:r>
            <a:r>
              <a:rPr lang="en-US" sz="360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charset="0"/>
                <a:cs typeface="Times New Roman" panose="02020603050405020304" charset="0"/>
                <a:sym typeface="+mn-ea"/>
              </a:rPr>
              <a:t> </a:t>
            </a:r>
            <a:r>
              <a:rPr lang="en-US" sz="3600" b="1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charset="0"/>
                <a:cs typeface="Times New Roman" panose="02020603050405020304" charset="0"/>
                <a:sym typeface="+mn-ea"/>
              </a:rPr>
              <a:t>Trồng hoa, cây cảnh trong chậu </a:t>
            </a:r>
            <a:r>
              <a:rPr lang="en-US" sz="360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charset="0"/>
                <a:cs typeface="Times New Roman" panose="02020603050405020304" charset="0"/>
                <a:sym typeface="+mn-ea"/>
              </a:rPr>
              <a:t>(Tiết 2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charset="0"/>
              <a:ea typeface="+mn-ea"/>
              <a:cs typeface="Times New Roman" panose="0202060305040502030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24915" y="2597785"/>
            <a:ext cx="5157470" cy="2061845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82385" y="2598420"/>
            <a:ext cx="3316605" cy="206057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160" y="4658995"/>
            <a:ext cx="3312795" cy="201485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22955" y="4659630"/>
            <a:ext cx="3571240" cy="241427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894195" y="4698365"/>
            <a:ext cx="3296920" cy="2159635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628650" y="1860550"/>
            <a:ext cx="6002655" cy="699135"/>
          </a:xfrm>
          <a:custGeom>
            <a:avLst/>
            <a:gdLst>
              <a:gd name="connsiteX0" fmla="*/ 0 w 6048375"/>
              <a:gd name="connsiteY0" fmla="*/ 0 h 1569660"/>
              <a:gd name="connsiteX1" fmla="*/ 6048375 w 6048375"/>
              <a:gd name="connsiteY1" fmla="*/ 0 h 1569660"/>
              <a:gd name="connsiteX2" fmla="*/ 6048375 w 6048375"/>
              <a:gd name="connsiteY2" fmla="*/ 1569660 h 1569660"/>
              <a:gd name="connsiteX3" fmla="*/ 0 w 6048375"/>
              <a:gd name="connsiteY3" fmla="*/ 1569660 h 1569660"/>
              <a:gd name="connsiteX4" fmla="*/ 0 w 6048375"/>
              <a:gd name="connsiteY4" fmla="*/ 0 h 15696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048375" h="1569660" fill="none" extrusionOk="0">
                <a:moveTo>
                  <a:pt x="0" y="0"/>
                </a:moveTo>
                <a:cubicBezTo>
                  <a:pt x="695156" y="5222"/>
                  <a:pt x="3560253" y="24918"/>
                  <a:pt x="6048375" y="0"/>
                </a:cubicBezTo>
                <a:cubicBezTo>
                  <a:pt x="6145936" y="257633"/>
                  <a:pt x="5999984" y="890565"/>
                  <a:pt x="6048375" y="1569660"/>
                </a:cubicBezTo>
                <a:cubicBezTo>
                  <a:pt x="4195549" y="1404899"/>
                  <a:pt x="2595633" y="1687810"/>
                  <a:pt x="0" y="1569660"/>
                </a:cubicBezTo>
                <a:cubicBezTo>
                  <a:pt x="-74708" y="1232144"/>
                  <a:pt x="128259" y="683735"/>
                  <a:pt x="0" y="0"/>
                </a:cubicBezTo>
                <a:close/>
              </a:path>
              <a:path w="6048375" h="1569660" stroke="0" extrusionOk="0">
                <a:moveTo>
                  <a:pt x="0" y="0"/>
                </a:moveTo>
                <a:cubicBezTo>
                  <a:pt x="2228633" y="11849"/>
                  <a:pt x="4273969" y="-161459"/>
                  <a:pt x="6048375" y="0"/>
                </a:cubicBezTo>
                <a:cubicBezTo>
                  <a:pt x="6022487" y="662121"/>
                  <a:pt x="6117787" y="1402874"/>
                  <a:pt x="6048375" y="1569660"/>
                </a:cubicBezTo>
                <a:cubicBezTo>
                  <a:pt x="3036010" y="1423800"/>
                  <a:pt x="1095383" y="1491336"/>
                  <a:pt x="0" y="1569660"/>
                </a:cubicBezTo>
                <a:cubicBezTo>
                  <a:pt x="-36542" y="1287094"/>
                  <a:pt x="-117217" y="561160"/>
                  <a:pt x="0" y="0"/>
                </a:cubicBezTo>
                <a:close/>
              </a:path>
            </a:pathLst>
          </a:custGeom>
          <a:solidFill>
            <a:srgbClr val="CCFFFF"/>
          </a:solidFill>
          <a:ln w="38100">
            <a:solidFill>
              <a:srgbClr val="72EFA3"/>
            </a:solidFill>
            <a:prstDash val="sysDash"/>
          </a:ln>
        </p:spPr>
        <p:txBody>
          <a:bodyPr wrap="square">
            <a:noAutofit/>
          </a:bodyPr>
          <a:lstStyle/>
          <a:p>
            <a:pPr lvl="0" algn="just"/>
            <a:r>
              <a:rPr lang="en-US" altLang="vi-VN" sz="3200" b="1" dirty="0">
                <a:solidFill>
                  <a:prstClr val="black"/>
                </a:solidFill>
                <a:latin typeface="Times New Roman" panose="02020603050405020304" charset="0"/>
                <a:cs typeface="Times New Roman" panose="02020603050405020304" charset="0"/>
              </a:rPr>
              <a:t>Thứ tự các bước là:</a:t>
            </a:r>
            <a:r>
              <a:rPr lang="en-US" altLang="vi-VN" sz="4800" b="1" dirty="0">
                <a:solidFill>
                  <a:prstClr val="black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vi-VN" sz="3200" b="1" dirty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e, b, d, c, a</a:t>
            </a:r>
          </a:p>
        </p:txBody>
      </p:sp>
    </p:spTree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  <p:bldLst>
      <p:bldP spid="12" grpId="1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400000"/>
                    </a14:imgEffect>
                  </a14:imgLayer>
                </a14:imgProps>
              </a:ext>
            </a:extLst>
          </a:blip>
          <a:srcRect/>
          <a:stretch>
            <a:fillRect l="-1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Logo&#10;&#10;Description automatically generated with medium confidence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07049" y="3886200"/>
            <a:ext cx="3477938" cy="2971800"/>
          </a:xfrm>
          <a:prstGeom prst="rect">
            <a:avLst/>
          </a:prstGeom>
        </p:spPr>
      </p:pic>
      <p:sp>
        <p:nvSpPr>
          <p:cNvPr id="2" name="Rectangle: Rounded Corners 1"/>
          <p:cNvSpPr/>
          <p:nvPr/>
        </p:nvSpPr>
        <p:spPr>
          <a:xfrm>
            <a:off x="237490" y="0"/>
            <a:ext cx="11732895" cy="6673850"/>
          </a:xfrm>
          <a:prstGeom prst="roundRect">
            <a:avLst/>
          </a:prstGeom>
          <a:ln w="57150">
            <a:solidFill>
              <a:srgbClr val="92D050"/>
            </a:solidFill>
            <a:prstDash val="dashDot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44385" y="237506"/>
            <a:ext cx="771896" cy="870138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629435" y="1825460"/>
            <a:ext cx="10355283" cy="9531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2800" b="1" dirty="0">
                <a:solidFill>
                  <a:prstClr val="black"/>
                </a:solidFill>
                <a:latin typeface="Times New Roman" panose="02020603050405020304" charset="0"/>
                <a:cs typeface="Times New Roman" panose="02020603050405020304" charset="0"/>
              </a:rPr>
              <a:t>Quan </a:t>
            </a:r>
            <a:r>
              <a:rPr lang="en-US" sz="2800" b="1" dirty="0" err="1">
                <a:solidFill>
                  <a:prstClr val="black"/>
                </a:solidFill>
                <a:latin typeface="Times New Roman" panose="02020603050405020304" charset="0"/>
                <a:cs typeface="Times New Roman" panose="02020603050405020304" charset="0"/>
              </a:rPr>
              <a:t>sát</a:t>
            </a:r>
            <a:r>
              <a:rPr lang="en-US" sz="2800" b="1" dirty="0">
                <a:solidFill>
                  <a:prstClr val="black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Times New Roman" panose="02020603050405020304" charset="0"/>
                <a:cs typeface="Times New Roman" panose="02020603050405020304" charset="0"/>
              </a:rPr>
              <a:t>tranh</a:t>
            </a:r>
            <a:r>
              <a:rPr lang="en-US" sz="2800" b="1" dirty="0">
                <a:solidFill>
                  <a:prstClr val="black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Times New Roman" panose="02020603050405020304" charset="0"/>
                <a:cs typeface="Times New Roman" panose="02020603050405020304" charset="0"/>
              </a:rPr>
              <a:t>và</a:t>
            </a:r>
            <a:r>
              <a:rPr lang="en-US" sz="2800" b="1" dirty="0">
                <a:solidFill>
                  <a:prstClr val="black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Times New Roman" panose="02020603050405020304" charset="0"/>
                <a:cs typeface="Times New Roman" panose="02020603050405020304" charset="0"/>
              </a:rPr>
              <a:t>kể</a:t>
            </a:r>
            <a:r>
              <a:rPr lang="en-US" sz="2800" b="1" dirty="0">
                <a:solidFill>
                  <a:prstClr val="black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Times New Roman" panose="02020603050405020304" charset="0"/>
                <a:cs typeface="Times New Roman" panose="02020603050405020304" charset="0"/>
              </a:rPr>
              <a:t>tên</a:t>
            </a:r>
            <a:r>
              <a:rPr lang="en-US" sz="2800" b="1" dirty="0">
                <a:solidFill>
                  <a:prstClr val="black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Times New Roman" panose="02020603050405020304" charset="0"/>
                <a:cs typeface="Times New Roman" panose="02020603050405020304" charset="0"/>
              </a:rPr>
              <a:t>các</a:t>
            </a:r>
            <a:r>
              <a:rPr lang="en-US" sz="2800" b="1" dirty="0">
                <a:solidFill>
                  <a:prstClr val="black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Times New Roman" panose="02020603050405020304" charset="0"/>
                <a:cs typeface="Times New Roman" panose="02020603050405020304" charset="0"/>
              </a:rPr>
              <a:t>vật</a:t>
            </a:r>
            <a:r>
              <a:rPr lang="en-US" sz="2800" b="1" dirty="0">
                <a:solidFill>
                  <a:prstClr val="black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Times New Roman" panose="02020603050405020304" charset="0"/>
                <a:cs typeface="Times New Roman" panose="02020603050405020304" charset="0"/>
              </a:rPr>
              <a:t>liệu</a:t>
            </a:r>
            <a:r>
              <a:rPr lang="en-US" sz="2800" b="1" dirty="0">
                <a:solidFill>
                  <a:prstClr val="black"/>
                </a:solidFill>
                <a:latin typeface="Times New Roman" panose="02020603050405020304" charset="0"/>
                <a:cs typeface="Times New Roman" panose="02020603050405020304" charset="0"/>
              </a:rPr>
              <a:t>, </a:t>
            </a:r>
            <a:r>
              <a:rPr lang="en-US" sz="2800" b="1" dirty="0" err="1">
                <a:solidFill>
                  <a:prstClr val="black"/>
                </a:solidFill>
                <a:latin typeface="Times New Roman" panose="02020603050405020304" charset="0"/>
                <a:cs typeface="Times New Roman" panose="02020603050405020304" charset="0"/>
              </a:rPr>
              <a:t>vật</a:t>
            </a:r>
            <a:r>
              <a:rPr lang="en-US" sz="2800" b="1" dirty="0">
                <a:solidFill>
                  <a:prstClr val="black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Times New Roman" panose="02020603050405020304" charset="0"/>
                <a:cs typeface="Times New Roman" panose="02020603050405020304" charset="0"/>
              </a:rPr>
              <a:t>dụng</a:t>
            </a:r>
            <a:r>
              <a:rPr lang="en-US" sz="2800" b="1" dirty="0">
                <a:solidFill>
                  <a:prstClr val="black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Times New Roman" panose="02020603050405020304" charset="0"/>
                <a:cs typeface="Times New Roman" panose="02020603050405020304" charset="0"/>
              </a:rPr>
              <a:t>và</a:t>
            </a:r>
            <a:r>
              <a:rPr lang="en-US" sz="2800" b="1" dirty="0">
                <a:solidFill>
                  <a:prstClr val="black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Times New Roman" panose="02020603050405020304" charset="0"/>
                <a:cs typeface="Times New Roman" panose="02020603050405020304" charset="0"/>
              </a:rPr>
              <a:t>dụng</a:t>
            </a:r>
            <a:r>
              <a:rPr lang="en-US" sz="2800" b="1" dirty="0">
                <a:solidFill>
                  <a:prstClr val="black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Times New Roman" panose="02020603050405020304" charset="0"/>
                <a:cs typeface="Times New Roman" panose="02020603050405020304" charset="0"/>
              </a:rPr>
              <a:t>cụ</a:t>
            </a:r>
            <a:r>
              <a:rPr lang="en-US" sz="2800" b="1" dirty="0">
                <a:solidFill>
                  <a:prstClr val="black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Times New Roman" panose="02020603050405020304" charset="0"/>
                <a:cs typeface="Times New Roman" panose="02020603050405020304" charset="0"/>
              </a:rPr>
              <a:t>cần</a:t>
            </a:r>
            <a:r>
              <a:rPr lang="en-US" sz="2800" b="1" dirty="0">
                <a:solidFill>
                  <a:prstClr val="black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Times New Roman" panose="02020603050405020304" charset="0"/>
                <a:cs typeface="Times New Roman" panose="02020603050405020304" charset="0"/>
              </a:rPr>
              <a:t>thiết</a:t>
            </a:r>
            <a:r>
              <a:rPr lang="en-US" sz="2800" b="1" dirty="0">
                <a:solidFill>
                  <a:prstClr val="black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Times New Roman" panose="02020603050405020304" charset="0"/>
                <a:cs typeface="Times New Roman" panose="02020603050405020304" charset="0"/>
              </a:rPr>
              <a:t>để</a:t>
            </a:r>
            <a:r>
              <a:rPr lang="en-US" sz="2800" b="1" dirty="0">
                <a:solidFill>
                  <a:prstClr val="black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Times New Roman" panose="02020603050405020304" charset="0"/>
                <a:cs typeface="Times New Roman" panose="02020603050405020304" charset="0"/>
              </a:rPr>
              <a:t>trồng</a:t>
            </a:r>
            <a:r>
              <a:rPr lang="en-US" sz="2800" b="1" dirty="0">
                <a:solidFill>
                  <a:prstClr val="black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Times New Roman" panose="02020603050405020304" charset="0"/>
                <a:cs typeface="Times New Roman" panose="02020603050405020304" charset="0"/>
              </a:rPr>
              <a:t>hoa</a:t>
            </a:r>
            <a:r>
              <a:rPr lang="en-US" sz="2800" b="1" dirty="0">
                <a:solidFill>
                  <a:prstClr val="black"/>
                </a:solidFill>
                <a:latin typeface="Times New Roman" panose="02020603050405020304" charset="0"/>
                <a:cs typeface="Times New Roman" panose="02020603050405020304" charset="0"/>
              </a:rPr>
              <a:t>, </a:t>
            </a:r>
            <a:r>
              <a:rPr lang="en-US" sz="2800" b="1" dirty="0" err="1">
                <a:solidFill>
                  <a:prstClr val="black"/>
                </a:solidFill>
                <a:latin typeface="Times New Roman" panose="02020603050405020304" charset="0"/>
                <a:cs typeface="Times New Roman" panose="02020603050405020304" charset="0"/>
              </a:rPr>
              <a:t>cây</a:t>
            </a:r>
            <a:r>
              <a:rPr lang="en-US" sz="2800" b="1" dirty="0">
                <a:solidFill>
                  <a:prstClr val="black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Times New Roman" panose="02020603050405020304" charset="0"/>
                <a:cs typeface="Times New Roman" panose="02020603050405020304" charset="0"/>
              </a:rPr>
              <a:t>cảnh</a:t>
            </a:r>
            <a:r>
              <a:rPr lang="en-US" sz="2800" b="1" dirty="0">
                <a:solidFill>
                  <a:prstClr val="black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Times New Roman" panose="02020603050405020304" charset="0"/>
                <a:cs typeface="Times New Roman" panose="02020603050405020304" charset="0"/>
              </a:rPr>
              <a:t>trong</a:t>
            </a:r>
            <a:r>
              <a:rPr lang="en-US" sz="2800" b="1" dirty="0">
                <a:solidFill>
                  <a:prstClr val="black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Times New Roman" panose="02020603050405020304" charset="0"/>
                <a:cs typeface="Times New Roman" panose="02020603050405020304" charset="0"/>
              </a:rPr>
              <a:t>chậu</a:t>
            </a:r>
            <a:r>
              <a:rPr lang="en-US" sz="2800" b="1" dirty="0">
                <a:solidFill>
                  <a:prstClr val="black"/>
                </a:solidFill>
                <a:latin typeface="Times New Roman" panose="02020603050405020304" charset="0"/>
                <a:cs typeface="Times New Roman" panose="02020603050405020304" charset="0"/>
              </a:rPr>
              <a:t>.</a:t>
            </a: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063750" y="3497897"/>
            <a:ext cx="8477128" cy="3043238"/>
          </a:xfrm>
          <a:prstGeom prst="rect">
            <a:avLst/>
          </a:prstGeom>
        </p:spPr>
      </p:pic>
      <p:sp>
        <p:nvSpPr>
          <p:cNvPr id="17" name="Rectangle: Rounded Corners 16"/>
          <p:cNvSpPr/>
          <p:nvPr/>
        </p:nvSpPr>
        <p:spPr>
          <a:xfrm>
            <a:off x="1653540" y="6061075"/>
            <a:ext cx="1829435" cy="612775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rgbClr val="FF33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charset="0"/>
                <a:ea typeface="+mn-ea"/>
                <a:cs typeface="Times New Roman" panose="02020603050405020304" charset="0"/>
              </a:rPr>
              <a:t>Cây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charset="0"/>
                <a:ea typeface="+mn-ea"/>
                <a:cs typeface="Times New Roman" panose="0202060305040502030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charset="0"/>
                <a:ea typeface="+mn-ea"/>
                <a:cs typeface="Times New Roman" panose="02020603050405020304" charset="0"/>
              </a:rPr>
              <a:t>giống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charset="0"/>
              <a:ea typeface="+mn-ea"/>
              <a:cs typeface="Times New Roman" panose="02020603050405020304" charset="0"/>
            </a:endParaRPr>
          </a:p>
        </p:txBody>
      </p:sp>
      <p:sp>
        <p:nvSpPr>
          <p:cNvPr id="18" name="Rectangle: Rounded Corners 17"/>
          <p:cNvSpPr/>
          <p:nvPr/>
        </p:nvSpPr>
        <p:spPr>
          <a:xfrm>
            <a:off x="8376920" y="3595370"/>
            <a:ext cx="1114425" cy="612838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rgbClr val="FF33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charset="0"/>
                <a:ea typeface="+mn-ea"/>
                <a:cs typeface="Times New Roman" panose="02020603050405020304" charset="0"/>
              </a:rPr>
              <a:t>Chậu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charset="0"/>
              <a:ea typeface="+mn-ea"/>
              <a:cs typeface="Times New Roman" panose="02020603050405020304" charset="0"/>
            </a:endParaRPr>
          </a:p>
        </p:txBody>
      </p:sp>
      <p:sp>
        <p:nvSpPr>
          <p:cNvPr id="19" name="Rectangle: Rounded Corners 18"/>
          <p:cNvSpPr/>
          <p:nvPr/>
        </p:nvSpPr>
        <p:spPr>
          <a:xfrm>
            <a:off x="8512176" y="6061075"/>
            <a:ext cx="1466850" cy="612838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rgbClr val="FF33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charset="0"/>
                <a:ea typeface="+mn-ea"/>
                <a:cs typeface="Times New Roman" panose="02020603050405020304" charset="0"/>
              </a:rPr>
              <a:t>Giá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charset="0"/>
                <a:ea typeface="+mn-ea"/>
                <a:cs typeface="Times New Roman" panose="0202060305040502030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charset="0"/>
                <a:ea typeface="+mn-ea"/>
                <a:cs typeface="Times New Roman" panose="02020603050405020304" charset="0"/>
              </a:rPr>
              <a:t>thể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charset="0"/>
              <a:ea typeface="+mn-ea"/>
              <a:cs typeface="Times New Roman" panose="02020603050405020304" charset="0"/>
            </a:endParaRPr>
          </a:p>
        </p:txBody>
      </p:sp>
      <p:sp>
        <p:nvSpPr>
          <p:cNvPr id="4" name="Rectangle: Rounded Corners 3"/>
          <p:cNvSpPr/>
          <p:nvPr/>
        </p:nvSpPr>
        <p:spPr>
          <a:xfrm>
            <a:off x="1956435" y="3364230"/>
            <a:ext cx="3079750" cy="612775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rgbClr val="FF33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charset="0"/>
                <a:ea typeface="+mn-ea"/>
                <a:cs typeface="Times New Roman" panose="02020603050405020304" charset="0"/>
              </a:rPr>
              <a:t>Găng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charset="0"/>
                <a:ea typeface="+mn-ea"/>
                <a:cs typeface="Times New Roman" panose="02020603050405020304" charset="0"/>
              </a:rPr>
              <a:t>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charset="0"/>
                <a:ea typeface="+mn-ea"/>
                <a:cs typeface="Times New Roman" panose="02020603050405020304" charset="0"/>
              </a:rPr>
              <a:t>tay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charset="0"/>
                <a:ea typeface="+mn-ea"/>
                <a:cs typeface="Times New Roman" panose="02020603050405020304" charset="0"/>
              </a:rPr>
              <a:t>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charset="0"/>
                <a:ea typeface="+mn-ea"/>
                <a:cs typeface="Times New Roman" panose="02020603050405020304" charset="0"/>
              </a:rPr>
              <a:t>làm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charset="0"/>
                <a:ea typeface="+mn-ea"/>
                <a:cs typeface="Times New Roman" panose="02020603050405020304" charset="0"/>
              </a:rPr>
              <a:t>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charset="0"/>
                <a:ea typeface="+mn-ea"/>
                <a:cs typeface="Times New Roman" panose="02020603050405020304" charset="0"/>
              </a:rPr>
              <a:t>vườn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charset="0"/>
              <a:ea typeface="+mn-ea"/>
              <a:cs typeface="Times New Roman" panose="02020603050405020304" charset="0"/>
            </a:endParaRPr>
          </a:p>
        </p:txBody>
      </p:sp>
      <p:sp>
        <p:nvSpPr>
          <p:cNvPr id="8" name="Rectangle: Rounded Corners 7"/>
          <p:cNvSpPr/>
          <p:nvPr/>
        </p:nvSpPr>
        <p:spPr>
          <a:xfrm>
            <a:off x="4766945" y="6061075"/>
            <a:ext cx="2499995" cy="612775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rgbClr val="FF33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charset="0"/>
                <a:ea typeface="+mn-ea"/>
                <a:cs typeface="Times New Roman" panose="02020603050405020304" charset="0"/>
              </a:rPr>
              <a:t>Bình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charset="0"/>
                <a:ea typeface="+mn-ea"/>
                <a:cs typeface="Times New Roman" panose="02020603050405020304" charset="0"/>
              </a:rPr>
              <a:t>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charset="0"/>
                <a:ea typeface="+mn-ea"/>
                <a:cs typeface="Times New Roman" panose="02020603050405020304" charset="0"/>
              </a:rPr>
              <a:t>tưới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charset="0"/>
                <a:ea typeface="+mn-ea"/>
                <a:cs typeface="Times New Roman" panose="02020603050405020304" charset="0"/>
              </a:rPr>
              <a:t> cây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charset="0"/>
              <a:ea typeface="+mn-ea"/>
              <a:cs typeface="Times New Roman" panose="02020603050405020304" charset="0"/>
            </a:endParaRPr>
          </a:p>
        </p:txBody>
      </p:sp>
      <p:sp>
        <p:nvSpPr>
          <p:cNvPr id="10" name="Rectangle: Rounded Corners 9"/>
          <p:cNvSpPr/>
          <p:nvPr/>
        </p:nvSpPr>
        <p:spPr>
          <a:xfrm>
            <a:off x="5788661" y="3595370"/>
            <a:ext cx="1943099" cy="612838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rgbClr val="FF33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charset="0"/>
                <a:ea typeface="+mn-ea"/>
                <a:cs typeface="Times New Roman" panose="02020603050405020304" charset="0"/>
              </a:rPr>
              <a:t>Xẻng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charset="0"/>
                <a:ea typeface="+mn-ea"/>
                <a:cs typeface="Times New Roman" panose="02020603050405020304" charset="0"/>
              </a:rPr>
              <a:t> nhỏ</a:t>
            </a:r>
          </a:p>
        </p:txBody>
      </p:sp>
      <p:sp>
        <p:nvSpPr>
          <p:cNvPr id="13" name="TextBox 11"/>
          <p:cNvSpPr txBox="1"/>
          <p:nvPr/>
        </p:nvSpPr>
        <p:spPr>
          <a:xfrm>
            <a:off x="237490" y="3135630"/>
            <a:ext cx="1521460" cy="2406015"/>
          </a:xfrm>
          <a:custGeom>
            <a:avLst/>
            <a:gdLst>
              <a:gd name="connsiteX0" fmla="*/ 0 w 6048375"/>
              <a:gd name="connsiteY0" fmla="*/ 0 h 1569660"/>
              <a:gd name="connsiteX1" fmla="*/ 6048375 w 6048375"/>
              <a:gd name="connsiteY1" fmla="*/ 0 h 1569660"/>
              <a:gd name="connsiteX2" fmla="*/ 6048375 w 6048375"/>
              <a:gd name="connsiteY2" fmla="*/ 1569660 h 1569660"/>
              <a:gd name="connsiteX3" fmla="*/ 0 w 6048375"/>
              <a:gd name="connsiteY3" fmla="*/ 1569660 h 1569660"/>
              <a:gd name="connsiteX4" fmla="*/ 0 w 6048375"/>
              <a:gd name="connsiteY4" fmla="*/ 0 h 15696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048375" h="1569660" fill="none" extrusionOk="0">
                <a:moveTo>
                  <a:pt x="0" y="0"/>
                </a:moveTo>
                <a:cubicBezTo>
                  <a:pt x="695156" y="5222"/>
                  <a:pt x="3560253" y="24918"/>
                  <a:pt x="6048375" y="0"/>
                </a:cubicBezTo>
                <a:cubicBezTo>
                  <a:pt x="6145936" y="257633"/>
                  <a:pt x="5999984" y="890565"/>
                  <a:pt x="6048375" y="1569660"/>
                </a:cubicBezTo>
                <a:cubicBezTo>
                  <a:pt x="4195549" y="1404899"/>
                  <a:pt x="2595633" y="1687810"/>
                  <a:pt x="0" y="1569660"/>
                </a:cubicBezTo>
                <a:cubicBezTo>
                  <a:pt x="-74708" y="1232144"/>
                  <a:pt x="128259" y="683735"/>
                  <a:pt x="0" y="0"/>
                </a:cubicBezTo>
                <a:close/>
              </a:path>
              <a:path w="6048375" h="1569660" stroke="0" extrusionOk="0">
                <a:moveTo>
                  <a:pt x="0" y="0"/>
                </a:moveTo>
                <a:cubicBezTo>
                  <a:pt x="2228633" y="11849"/>
                  <a:pt x="4273969" y="-161459"/>
                  <a:pt x="6048375" y="0"/>
                </a:cubicBezTo>
                <a:cubicBezTo>
                  <a:pt x="6022487" y="662121"/>
                  <a:pt x="6117787" y="1402874"/>
                  <a:pt x="6048375" y="1569660"/>
                </a:cubicBezTo>
                <a:cubicBezTo>
                  <a:pt x="3036010" y="1423800"/>
                  <a:pt x="1095383" y="1491336"/>
                  <a:pt x="0" y="1569660"/>
                </a:cubicBezTo>
                <a:cubicBezTo>
                  <a:pt x="-36542" y="1287094"/>
                  <a:pt x="-117217" y="561160"/>
                  <a:pt x="0" y="0"/>
                </a:cubicBezTo>
                <a:close/>
              </a:path>
            </a:pathLst>
          </a:custGeom>
          <a:solidFill>
            <a:srgbClr val="CCFFFF"/>
          </a:solidFill>
          <a:ln w="38100">
            <a:solidFill>
              <a:srgbClr val="72EFA3"/>
            </a:solidFill>
            <a:prstDash val="sysDash"/>
          </a:ln>
        </p:spPr>
        <p:txBody>
          <a:bodyPr wrap="square">
            <a:noAutofit/>
          </a:bodyPr>
          <a:lstStyle/>
          <a:p>
            <a:pPr lvl="0" algn="just"/>
            <a:r>
              <a:rPr lang="en-US" altLang="vi-VN" sz="3200" b="1" dirty="0">
                <a:solidFill>
                  <a:prstClr val="black"/>
                </a:solidFill>
                <a:latin typeface="Times New Roman" panose="02020603050405020304" charset="0"/>
                <a:cs typeface="Times New Roman" panose="02020603050405020304" charset="0"/>
              </a:rPr>
              <a:t>THẢO LUẬN NHÓM ĐÔI</a:t>
            </a:r>
            <a:endParaRPr lang="en-US" altLang="vi-VN" sz="3200" b="1" dirty="0">
              <a:solidFill>
                <a:srgbClr val="FF0000"/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</p:spTree>
    <p:custDataLst>
      <p:tags r:id="rId1"/>
    </p:custData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  <p:bldLst>
      <p:bldP spid="7" grpId="1"/>
      <p:bldP spid="17" grpId="1" animBg="1"/>
      <p:bldP spid="18" grpId="1" animBg="1"/>
      <p:bldP spid="19" grpId="1" animBg="1"/>
      <p:bldP spid="4" grpId="1" animBg="1"/>
      <p:bldP spid="8" grpId="1" animBg="1"/>
      <p:bldP spid="10" grpId="1" animBg="1"/>
      <p:bldP spid="13" grpId="1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400000"/>
                    </a14:imgEffect>
                  </a14:imgLayer>
                </a14:imgProps>
              </a:ext>
            </a:extLst>
          </a:blip>
          <a:srcRect/>
          <a:stretch>
            <a:fillRect l="-1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Logo&#10;&#10;Description automatically generated with medium confidence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07049" y="3886200"/>
            <a:ext cx="3477938" cy="2971800"/>
          </a:xfrm>
          <a:prstGeom prst="rect">
            <a:avLst/>
          </a:prstGeom>
        </p:spPr>
      </p:pic>
      <p:sp>
        <p:nvSpPr>
          <p:cNvPr id="2" name="Rectangle: Rounded Corners 1"/>
          <p:cNvSpPr/>
          <p:nvPr/>
        </p:nvSpPr>
        <p:spPr>
          <a:xfrm>
            <a:off x="237490" y="237490"/>
            <a:ext cx="11732895" cy="6897370"/>
          </a:xfrm>
          <a:prstGeom prst="roundRect">
            <a:avLst/>
          </a:prstGeom>
          <a:ln w="57150">
            <a:solidFill>
              <a:srgbClr val="92D050"/>
            </a:solidFill>
            <a:prstDash val="dashDot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44385" y="237506"/>
            <a:ext cx="771896" cy="870138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29540" y="1959610"/>
            <a:ext cx="1184084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charset="0"/>
                <a:cs typeface="Times New Roman" panose="02020603050405020304" charset="0"/>
              </a:rPr>
              <a:t>Sắp</a:t>
            </a:r>
            <a:r>
              <a:rPr kumimoji="0" lang="en-US" sz="28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kumimoji="0" lang="en-US" sz="2800" b="1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charset="0"/>
                <a:cs typeface="Times New Roman" panose="02020603050405020304" charset="0"/>
              </a:rPr>
              <a:t>xếp</a:t>
            </a:r>
            <a:r>
              <a:rPr kumimoji="0" lang="en-US" sz="28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kumimoji="0" lang="en-US" sz="2800" b="1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charset="0"/>
                <a:cs typeface="Times New Roman" panose="02020603050405020304" charset="0"/>
              </a:rPr>
              <a:t>cá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charset="0"/>
                <a:cs typeface="Times New Roman" panose="02020603050405020304" charset="0"/>
              </a:rPr>
              <a:t>c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charset="0"/>
                <a:cs typeface="Times New Roman" panose="02020603050405020304" charset="0"/>
              </a:rPr>
              <a:t>ảnh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charset="0"/>
                <a:cs typeface="Times New Roman" panose="02020603050405020304" charset="0"/>
              </a:rPr>
              <a:t>trong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charset="0"/>
                <a:cs typeface="Times New Roman" panose="02020603050405020304" charset="0"/>
              </a:rPr>
              <a:t>hình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charset="0"/>
                <a:cs typeface="Times New Roman" panose="02020603050405020304" charset="0"/>
              </a:rPr>
              <a:t> 1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charset="0"/>
                <a:cs typeface="Times New Roman" panose="02020603050405020304" charset="0"/>
              </a:rPr>
              <a:t>theo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charset="0"/>
                <a:cs typeface="Times New Roman" panose="02020603050405020304" charset="0"/>
              </a:rPr>
              <a:t>đúng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charset="0"/>
                <a:cs typeface="Times New Roman" panose="02020603050405020304" charset="0"/>
              </a:rPr>
              <a:t>thứ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charset="0"/>
                <a:cs typeface="Times New Roman" panose="02020603050405020304" charset="0"/>
              </a:rPr>
              <a:t>tự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charset="0"/>
                <a:cs typeface="Times New Roman" panose="02020603050405020304" charset="0"/>
              </a:rPr>
              <a:t>các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charset="0"/>
                <a:cs typeface="Times New Roman" panose="02020603050405020304" charset="0"/>
              </a:rPr>
              <a:t>bước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charset="0"/>
                <a:cs typeface="Times New Roman" panose="02020603050405020304" charset="0"/>
              </a:rPr>
              <a:t>trồng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charset="0"/>
                <a:cs typeface="Times New Roman" panose="02020603050405020304" charset="0"/>
              </a:rPr>
              <a:t>hoa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charset="0"/>
                <a:cs typeface="Times New Roman" panose="02020603050405020304" charset="0"/>
              </a:rPr>
              <a:t>,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charset="0"/>
                <a:cs typeface="Times New Roman" panose="02020603050405020304" charset="0"/>
              </a:rPr>
              <a:t>cây cảnh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charset="0"/>
              <a:cs typeface="Times New Roman" panose="0202060305040502030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129597" y="2481579"/>
            <a:ext cx="6118148" cy="240982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132252" y="2653029"/>
            <a:ext cx="2838666" cy="2238375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722620" y="4844097"/>
            <a:ext cx="6248400" cy="2243138"/>
          </a:xfrm>
          <a:prstGeom prst="rect">
            <a:avLst/>
          </a:prstGeom>
        </p:spPr>
      </p:pic>
      <p:sp>
        <p:nvSpPr>
          <p:cNvPr id="4" name="TextBox 5"/>
          <p:cNvSpPr txBox="1"/>
          <p:nvPr/>
        </p:nvSpPr>
        <p:spPr>
          <a:xfrm>
            <a:off x="639445" y="206375"/>
            <a:ext cx="9867900" cy="17532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charset="0"/>
                <a:ea typeface="+mn-ea"/>
                <a:cs typeface="Times New Roman" panose="02020603050405020304" charset="0"/>
              </a:rPr>
              <a:t>                      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charset="0"/>
                <a:ea typeface="+mn-ea"/>
                <a:cs typeface="Times New Roman" panose="02020603050405020304" charset="0"/>
              </a:rPr>
              <a:t>Thứ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charset="0"/>
                <a:ea typeface="+mn-ea"/>
                <a:cs typeface="Times New Roman" panose="02020603050405020304" charset="0"/>
              </a:rPr>
              <a:t> Ba,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charset="0"/>
                <a:ea typeface="+mn-ea"/>
                <a:cs typeface="Times New Roman" panose="02020603050405020304" charset="0"/>
              </a:rPr>
              <a:t>ngày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charset="0"/>
                <a:ea typeface="+mn-ea"/>
                <a:cs typeface="Times New Roman" panose="02020603050405020304" charset="0"/>
              </a:rPr>
              <a:t> 5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charset="0"/>
                <a:ea typeface="+mn-ea"/>
                <a:cs typeface="Times New Roman" panose="02020603050405020304" charset="0"/>
              </a:rPr>
              <a:t>tháng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charset="0"/>
                <a:ea typeface="+mn-ea"/>
                <a:cs typeface="Times New Roman" panose="02020603050405020304" charset="0"/>
              </a:rPr>
              <a:t> 12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charset="0"/>
                <a:ea typeface="+mn-ea"/>
                <a:cs typeface="Times New Roman" panose="02020603050405020304" charset="0"/>
              </a:rPr>
              <a:t>năm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charset="0"/>
                <a:ea typeface="+mn-ea"/>
                <a:cs typeface="Times New Roman" panose="02020603050405020304" charset="0"/>
              </a:rPr>
              <a:t> 2023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charset="0"/>
                <a:ea typeface="+mn-ea"/>
                <a:cs typeface="Times New Roman" panose="02020603050405020304" charset="0"/>
              </a:rPr>
              <a:t>                                        Công nghệ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charset="0"/>
              <a:ea typeface="+mn-ea"/>
              <a:cs typeface="Times New Roman" panose="02020603050405020304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charset="0"/>
                <a:ea typeface="+mn-ea"/>
                <a:cs typeface="Times New Roman" panose="02020603050405020304" charset="0"/>
              </a:rPr>
              <a:t>Bài 5: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charset="0"/>
                <a:ea typeface="+mn-ea"/>
                <a:cs typeface="Times New Roman" panose="02020603050405020304" charset="0"/>
              </a:rPr>
              <a:t> 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charset="0"/>
                <a:ea typeface="+mn-ea"/>
                <a:cs typeface="Times New Roman" panose="02020603050405020304" charset="0"/>
              </a:rPr>
              <a:t>Trồng hoa, cây cảnh trong chậu 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charset="0"/>
                <a:ea typeface="+mn-ea"/>
                <a:cs typeface="Times New Roman" panose="02020603050405020304" charset="0"/>
              </a:rPr>
              <a:t>(Tiết 2)</a:t>
            </a:r>
          </a:p>
        </p:txBody>
      </p:sp>
      <p:sp>
        <p:nvSpPr>
          <p:cNvPr id="8" name="TextBox 11"/>
          <p:cNvSpPr txBox="1"/>
          <p:nvPr/>
        </p:nvSpPr>
        <p:spPr>
          <a:xfrm>
            <a:off x="639445" y="2868295"/>
            <a:ext cx="1521460" cy="2406015"/>
          </a:xfrm>
          <a:custGeom>
            <a:avLst/>
            <a:gdLst>
              <a:gd name="connsiteX0" fmla="*/ 0 w 6048375"/>
              <a:gd name="connsiteY0" fmla="*/ 0 h 1569660"/>
              <a:gd name="connsiteX1" fmla="*/ 6048375 w 6048375"/>
              <a:gd name="connsiteY1" fmla="*/ 0 h 1569660"/>
              <a:gd name="connsiteX2" fmla="*/ 6048375 w 6048375"/>
              <a:gd name="connsiteY2" fmla="*/ 1569660 h 1569660"/>
              <a:gd name="connsiteX3" fmla="*/ 0 w 6048375"/>
              <a:gd name="connsiteY3" fmla="*/ 1569660 h 1569660"/>
              <a:gd name="connsiteX4" fmla="*/ 0 w 6048375"/>
              <a:gd name="connsiteY4" fmla="*/ 0 h 15696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048375" h="1569660" fill="none" extrusionOk="0">
                <a:moveTo>
                  <a:pt x="0" y="0"/>
                </a:moveTo>
                <a:cubicBezTo>
                  <a:pt x="695156" y="5222"/>
                  <a:pt x="3560253" y="24918"/>
                  <a:pt x="6048375" y="0"/>
                </a:cubicBezTo>
                <a:cubicBezTo>
                  <a:pt x="6145936" y="257633"/>
                  <a:pt x="5999984" y="890565"/>
                  <a:pt x="6048375" y="1569660"/>
                </a:cubicBezTo>
                <a:cubicBezTo>
                  <a:pt x="4195549" y="1404899"/>
                  <a:pt x="2595633" y="1687810"/>
                  <a:pt x="0" y="1569660"/>
                </a:cubicBezTo>
                <a:cubicBezTo>
                  <a:pt x="-74708" y="1232144"/>
                  <a:pt x="128259" y="683735"/>
                  <a:pt x="0" y="0"/>
                </a:cubicBezTo>
                <a:close/>
              </a:path>
              <a:path w="6048375" h="1569660" stroke="0" extrusionOk="0">
                <a:moveTo>
                  <a:pt x="0" y="0"/>
                </a:moveTo>
                <a:cubicBezTo>
                  <a:pt x="2228633" y="11849"/>
                  <a:pt x="4273969" y="-161459"/>
                  <a:pt x="6048375" y="0"/>
                </a:cubicBezTo>
                <a:cubicBezTo>
                  <a:pt x="6022487" y="662121"/>
                  <a:pt x="6117787" y="1402874"/>
                  <a:pt x="6048375" y="1569660"/>
                </a:cubicBezTo>
                <a:cubicBezTo>
                  <a:pt x="3036010" y="1423800"/>
                  <a:pt x="1095383" y="1491336"/>
                  <a:pt x="0" y="1569660"/>
                </a:cubicBezTo>
                <a:cubicBezTo>
                  <a:pt x="-36542" y="1287094"/>
                  <a:pt x="-117217" y="561160"/>
                  <a:pt x="0" y="0"/>
                </a:cubicBezTo>
                <a:close/>
              </a:path>
            </a:pathLst>
          </a:custGeom>
          <a:solidFill>
            <a:srgbClr val="CCFFFF"/>
          </a:solidFill>
          <a:ln w="38100">
            <a:solidFill>
              <a:srgbClr val="72EFA3"/>
            </a:solidFill>
            <a:prstDash val="sysDash"/>
          </a:ln>
        </p:spPr>
        <p:txBody>
          <a:bodyPr wrap="square">
            <a:noAutofit/>
          </a:bodyPr>
          <a:lstStyle/>
          <a:p>
            <a:pPr lvl="0" algn="just"/>
            <a:r>
              <a:rPr lang="en-US" altLang="vi-VN" sz="3200" b="1" dirty="0">
                <a:solidFill>
                  <a:prstClr val="black"/>
                </a:solidFill>
                <a:latin typeface="Times New Roman" panose="02020603050405020304" charset="0"/>
                <a:cs typeface="Times New Roman" panose="02020603050405020304" charset="0"/>
              </a:rPr>
              <a:t>THẢO LUẬN NHÓM 4</a:t>
            </a:r>
            <a:endParaRPr lang="en-US" altLang="vi-VN" sz="3200" b="1" dirty="0">
              <a:solidFill>
                <a:srgbClr val="FF0000"/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</p:spTree>
    <p:custDataLst>
      <p:tags r:id="rId1"/>
    </p:custData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  <p:bldLst>
      <p:bldP spid="7" grpId="1"/>
      <p:bldP spid="8" grpId="1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Google Shape;54;p13"/>
          <p:cNvPicPr preferRelativeResize="0"/>
          <p:nvPr/>
        </p:nvPicPr>
        <p:blipFill>
          <a:blip r:embed="rId3"/>
          <a:stretch>
            <a:fillRect/>
          </a:stretch>
        </p:blipFill>
        <p:spPr>
          <a:xfrm>
            <a:off x="9375265" y="2642197"/>
            <a:ext cx="894267" cy="1192347"/>
          </a:xfrm>
          <a:prstGeom prst="rect">
            <a:avLst/>
          </a:prstGeom>
          <a:noFill/>
          <a:ln>
            <a:noFill/>
          </a:ln>
        </p:spPr>
      </p:pic>
      <p:pic>
        <p:nvPicPr>
          <p:cNvPr id="55" name="Google Shape;55;p13"/>
          <p:cNvPicPr preferRelativeResize="0"/>
          <p:nvPr/>
        </p:nvPicPr>
        <p:blipFill>
          <a:blip r:embed="rId4"/>
          <a:stretch>
            <a:fillRect/>
          </a:stretch>
        </p:blipFill>
        <p:spPr>
          <a:xfrm>
            <a:off x="0" y="1"/>
            <a:ext cx="12192001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6" name="Google Shape;56;p13"/>
          <p:cNvPicPr preferRelativeResize="0"/>
          <p:nvPr/>
        </p:nvPicPr>
        <p:blipFill>
          <a:blip r:embed="rId5"/>
          <a:stretch>
            <a:fillRect/>
          </a:stretch>
        </p:blipFill>
        <p:spPr>
          <a:xfrm>
            <a:off x="321438" y="1055084"/>
            <a:ext cx="2116968" cy="2316093"/>
          </a:xfrm>
          <a:prstGeom prst="rect">
            <a:avLst/>
          </a:prstGeom>
          <a:noFill/>
          <a:ln>
            <a:noFill/>
          </a:ln>
        </p:spPr>
      </p:pic>
      <p:pic>
        <p:nvPicPr>
          <p:cNvPr id="59" name="Google Shape;59;p13"/>
          <p:cNvPicPr preferRelativeResize="0"/>
          <p:nvPr/>
        </p:nvPicPr>
        <p:blipFill>
          <a:blip r:embed="rId6"/>
          <a:stretch>
            <a:fillRect/>
          </a:stretch>
        </p:blipFill>
        <p:spPr>
          <a:xfrm>
            <a:off x="-90200" y="1"/>
            <a:ext cx="2762768" cy="1036033"/>
          </a:xfrm>
          <a:prstGeom prst="rect">
            <a:avLst/>
          </a:prstGeom>
          <a:noFill/>
          <a:ln>
            <a:noFill/>
          </a:ln>
        </p:spPr>
      </p:pic>
      <p:pic>
        <p:nvPicPr>
          <p:cNvPr id="60" name="Google Shape;60;p13"/>
          <p:cNvPicPr preferRelativeResize="0"/>
          <p:nvPr/>
        </p:nvPicPr>
        <p:blipFill>
          <a:blip r:embed="rId6"/>
          <a:stretch>
            <a:fillRect/>
          </a:stretch>
        </p:blipFill>
        <p:spPr>
          <a:xfrm>
            <a:off x="2530467" y="1"/>
            <a:ext cx="2762768" cy="1036033"/>
          </a:xfrm>
          <a:prstGeom prst="rect">
            <a:avLst/>
          </a:prstGeom>
          <a:noFill/>
          <a:ln>
            <a:noFill/>
          </a:ln>
        </p:spPr>
      </p:pic>
      <p:pic>
        <p:nvPicPr>
          <p:cNvPr id="61" name="Google Shape;61;p13"/>
          <p:cNvPicPr preferRelativeResize="0"/>
          <p:nvPr/>
        </p:nvPicPr>
        <p:blipFill>
          <a:blip r:embed="rId6"/>
          <a:stretch>
            <a:fillRect/>
          </a:stretch>
        </p:blipFill>
        <p:spPr>
          <a:xfrm>
            <a:off x="6808567" y="1"/>
            <a:ext cx="2762768" cy="1036033"/>
          </a:xfrm>
          <a:prstGeom prst="rect">
            <a:avLst/>
          </a:prstGeom>
          <a:noFill/>
          <a:ln>
            <a:noFill/>
          </a:ln>
        </p:spPr>
      </p:pic>
      <p:pic>
        <p:nvPicPr>
          <p:cNvPr id="62" name="Google Shape;62;p13"/>
          <p:cNvPicPr preferRelativeResize="0"/>
          <p:nvPr/>
        </p:nvPicPr>
        <p:blipFill>
          <a:blip r:embed="rId6"/>
          <a:stretch>
            <a:fillRect/>
          </a:stretch>
        </p:blipFill>
        <p:spPr>
          <a:xfrm>
            <a:off x="9429233" y="1"/>
            <a:ext cx="2762768" cy="1036033"/>
          </a:xfrm>
          <a:prstGeom prst="rect">
            <a:avLst/>
          </a:prstGeom>
          <a:noFill/>
          <a:ln>
            <a:noFill/>
          </a:ln>
        </p:spPr>
      </p:pic>
      <p:pic>
        <p:nvPicPr>
          <p:cNvPr id="63" name="Google Shape;63;p13"/>
          <p:cNvPicPr preferRelativeResize="0"/>
          <p:nvPr/>
        </p:nvPicPr>
        <p:blipFill>
          <a:blip r:embed="rId7"/>
          <a:stretch>
            <a:fillRect/>
          </a:stretch>
        </p:blipFill>
        <p:spPr>
          <a:xfrm>
            <a:off x="5383901" y="-100082"/>
            <a:ext cx="1333999" cy="1333999"/>
          </a:xfrm>
          <a:prstGeom prst="rect">
            <a:avLst/>
          </a:prstGeom>
          <a:noFill/>
          <a:ln>
            <a:noFill/>
          </a:ln>
        </p:spPr>
      </p:pic>
      <p:pic>
        <p:nvPicPr>
          <p:cNvPr id="64" name="Google Shape;64;p13"/>
          <p:cNvPicPr preferRelativeResize="0"/>
          <p:nvPr/>
        </p:nvPicPr>
        <p:blipFill>
          <a:blip r:embed="rId8"/>
          <a:stretch>
            <a:fillRect/>
          </a:stretch>
        </p:blipFill>
        <p:spPr>
          <a:xfrm>
            <a:off x="140584" y="3705967"/>
            <a:ext cx="2330733" cy="2330733"/>
          </a:xfrm>
          <a:prstGeom prst="rect">
            <a:avLst/>
          </a:prstGeom>
          <a:noFill/>
          <a:ln>
            <a:noFill/>
          </a:ln>
        </p:spPr>
      </p:pic>
      <p:pic>
        <p:nvPicPr>
          <p:cNvPr id="45" name="Google Shape;87;p14"/>
          <p:cNvPicPr preferRelativeResize="0"/>
          <p:nvPr/>
        </p:nvPicPr>
        <p:blipFill>
          <a:blip r:embed="rId9"/>
          <a:stretch>
            <a:fillRect/>
          </a:stretch>
        </p:blipFill>
        <p:spPr>
          <a:xfrm>
            <a:off x="3065113" y="974663"/>
            <a:ext cx="6371708" cy="3791229"/>
          </a:xfrm>
          <a:prstGeom prst="rect">
            <a:avLst/>
          </a:prstGeom>
          <a:noFill/>
          <a:ln>
            <a:noFill/>
          </a:ln>
        </p:spPr>
      </p:pic>
      <p:sp>
        <p:nvSpPr>
          <p:cNvPr id="47" name="Google Shape;95;p14"/>
          <p:cNvSpPr txBox="1"/>
          <p:nvPr/>
        </p:nvSpPr>
        <p:spPr>
          <a:xfrm>
            <a:off x="3322859" y="1130744"/>
            <a:ext cx="5856134" cy="3236394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marR="0" lvl="0" indent="0" algn="ctr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defRPr/>
            </a:pPr>
            <a:endParaRPr kumimoji="0" sz="4665" b="1" i="0" u="none" strike="noStrike" kern="0" cap="none" spc="0" normalizeH="0" baseline="0" noProof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Georgia" panose="02040502050405020303"/>
              <a:ea typeface="Georgia" panose="02040502050405020303"/>
              <a:cs typeface="Georgia" panose="02040502050405020303"/>
              <a:sym typeface="Georgia" panose="02040502050405020303"/>
            </a:endParaRPr>
          </a:p>
        </p:txBody>
      </p:sp>
      <p:pic>
        <p:nvPicPr>
          <p:cNvPr id="95" name="Google Shape;81;p14"/>
          <p:cNvPicPr preferRelativeResize="0"/>
          <p:nvPr/>
        </p:nvPicPr>
        <p:blipFill>
          <a:blip r:embed="rId10"/>
          <a:stretch>
            <a:fillRect/>
          </a:stretch>
        </p:blipFill>
        <p:spPr>
          <a:xfrm>
            <a:off x="10944963" y="1194857"/>
            <a:ext cx="1091037" cy="1328842"/>
          </a:xfrm>
          <a:prstGeom prst="rect">
            <a:avLst/>
          </a:prstGeom>
          <a:noFill/>
          <a:ln w="3810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96" name="Google Shape;82;p14"/>
          <p:cNvPicPr preferRelativeResize="0"/>
          <p:nvPr/>
        </p:nvPicPr>
        <p:blipFill rotWithShape="1">
          <a:blip r:embed="rId11"/>
          <a:srcRect l="13052" t="3784" r="13119" b="3450"/>
          <a:stretch>
            <a:fillRect/>
          </a:stretch>
        </p:blipFill>
        <p:spPr>
          <a:xfrm>
            <a:off x="9663256" y="1211636"/>
            <a:ext cx="1091038" cy="1360728"/>
          </a:xfrm>
          <a:prstGeom prst="rect">
            <a:avLst/>
          </a:prstGeom>
          <a:noFill/>
          <a:ln w="3810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3682876" y="2269852"/>
            <a:ext cx="4945599" cy="665751"/>
          </a:xfrm>
          <a:prstGeom prst="rect">
            <a:avLst/>
          </a:prstGeom>
        </p:spPr>
      </p:pic>
      <p:pic>
        <p:nvPicPr>
          <p:cNvPr id="1026" name="Picture 2" descr="Feliz Menino Bonitinho Garoto Com Idéia De Luz | Art drawings for kids,  School art activities, Back to school art activity"/>
          <p:cNvPicPr>
            <a:picLocks noChangeAspect="1" noChangeArrowheads="1"/>
          </p:cNvPicPr>
          <p:nvPr/>
        </p:nvPicPr>
        <p:blipFill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9869" b="100000" l="9904" r="89936">
                        <a14:foregroundMark x1="44569" y1="44702" x2="44569" y2="44702"/>
                        <a14:foregroundMark x1="45687" y1="45283" x2="46006" y2="53266"/>
                        <a14:foregroundMark x1="59425" y1="45283" x2="58147" y2="54572"/>
                        <a14:foregroundMark x1="54633" y1="79390" x2="57508" y2="85341"/>
                        <a14:foregroundMark x1="48243" y1="79826" x2="43291" y2="88824"/>
                        <a14:foregroundMark x1="57029" y1="86938" x2="65335" y2="9013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05067" y="2840826"/>
            <a:ext cx="3849227" cy="42366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400000"/>
                    </a14:imgEffect>
                  </a14:imgLayer>
                </a14:imgProps>
              </a:ext>
            </a:extLst>
          </a:blip>
          <a:srcRect/>
          <a:stretch>
            <a:fillRect l="-1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/>
          <p:cNvSpPr/>
          <p:nvPr/>
        </p:nvSpPr>
        <p:spPr>
          <a:xfrm>
            <a:off x="237506" y="237506"/>
            <a:ext cx="11732821" cy="6436426"/>
          </a:xfrm>
          <a:prstGeom prst="roundRect">
            <a:avLst/>
          </a:prstGeom>
          <a:ln w="57150">
            <a:solidFill>
              <a:srgbClr val="92D050"/>
            </a:solidFill>
            <a:prstDash val="dashDot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2235" y="3429000"/>
            <a:ext cx="6817360" cy="2842260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6819900" y="4140347"/>
            <a:ext cx="4933949" cy="1076325"/>
          </a:xfrm>
          <a:custGeom>
            <a:avLst/>
            <a:gdLst>
              <a:gd name="connsiteX0" fmla="*/ 0 w 4933949"/>
              <a:gd name="connsiteY0" fmla="*/ 0 h 1077218"/>
              <a:gd name="connsiteX1" fmla="*/ 4933949 w 4933949"/>
              <a:gd name="connsiteY1" fmla="*/ 0 h 1077218"/>
              <a:gd name="connsiteX2" fmla="*/ 4933949 w 4933949"/>
              <a:gd name="connsiteY2" fmla="*/ 1077218 h 1077218"/>
              <a:gd name="connsiteX3" fmla="*/ 0 w 4933949"/>
              <a:gd name="connsiteY3" fmla="*/ 1077218 h 1077218"/>
              <a:gd name="connsiteX4" fmla="*/ 0 w 4933949"/>
              <a:gd name="connsiteY4" fmla="*/ 0 h 10772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933949" h="1077218" fill="none" extrusionOk="0">
                <a:moveTo>
                  <a:pt x="0" y="0"/>
                </a:moveTo>
                <a:cubicBezTo>
                  <a:pt x="1879298" y="5222"/>
                  <a:pt x="3292949" y="24918"/>
                  <a:pt x="4933949" y="0"/>
                </a:cubicBezTo>
                <a:cubicBezTo>
                  <a:pt x="4971811" y="476103"/>
                  <a:pt x="4875346" y="631043"/>
                  <a:pt x="4933949" y="1077218"/>
                </a:cubicBezTo>
                <a:cubicBezTo>
                  <a:pt x="3237973" y="912457"/>
                  <a:pt x="1039969" y="1195368"/>
                  <a:pt x="0" y="1077218"/>
                </a:cubicBezTo>
                <a:cubicBezTo>
                  <a:pt x="-64117" y="630482"/>
                  <a:pt x="88888" y="487727"/>
                  <a:pt x="0" y="0"/>
                </a:cubicBezTo>
                <a:close/>
              </a:path>
              <a:path w="4933949" h="1077218" stroke="0" extrusionOk="0">
                <a:moveTo>
                  <a:pt x="0" y="0"/>
                </a:moveTo>
                <a:cubicBezTo>
                  <a:pt x="1366648" y="11849"/>
                  <a:pt x="2798898" y="-161459"/>
                  <a:pt x="4933949" y="0"/>
                </a:cubicBezTo>
                <a:cubicBezTo>
                  <a:pt x="4985984" y="144312"/>
                  <a:pt x="5026092" y="673209"/>
                  <a:pt x="4933949" y="1077218"/>
                </a:cubicBezTo>
                <a:cubicBezTo>
                  <a:pt x="3175883" y="931358"/>
                  <a:pt x="1501845" y="998894"/>
                  <a:pt x="0" y="1077218"/>
                </a:cubicBezTo>
                <a:cubicBezTo>
                  <a:pt x="7265" y="907874"/>
                  <a:pt x="-51671" y="219525"/>
                  <a:pt x="0" y="0"/>
                </a:cubicBezTo>
                <a:close/>
              </a:path>
            </a:pathLst>
          </a:custGeom>
          <a:solidFill>
            <a:srgbClr val="CCFFFF"/>
          </a:solidFill>
          <a:ln w="38100">
            <a:solidFill>
              <a:srgbClr val="72EFA3"/>
            </a:solidFill>
            <a:prstDash val="sysDash"/>
          </a:ln>
        </p:spPr>
        <p:txBody>
          <a:bodyPr wrap="square">
            <a:spAutoFit/>
          </a:bodyPr>
          <a:lstStyle/>
          <a:p>
            <a:pPr algn="just"/>
            <a:r>
              <a:rPr lang="en-US" sz="3200" b="1" dirty="0" err="1">
                <a:latin typeface="Times New Roman" panose="02020603050405020304" charset="0"/>
                <a:cs typeface="Times New Roman" panose="02020603050405020304" charset="0"/>
              </a:rPr>
              <a:t>Bước</a:t>
            </a:r>
            <a:r>
              <a:rPr lang="en-US" sz="3200" b="1" dirty="0">
                <a:latin typeface="Times New Roman" panose="02020603050405020304" charset="0"/>
                <a:cs typeface="Times New Roman" panose="02020603050405020304" charset="0"/>
              </a:rPr>
              <a:t> 1: </a:t>
            </a:r>
            <a:r>
              <a:rPr lang="en-US" sz="3200" b="1" dirty="0" err="1">
                <a:latin typeface="Times New Roman" panose="02020603050405020304" charset="0"/>
                <a:cs typeface="Times New Roman" panose="02020603050405020304" charset="0"/>
              </a:rPr>
              <a:t>Chuẩn</a:t>
            </a:r>
            <a:r>
              <a:rPr lang="en-US" sz="3200" b="1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3200" b="1" dirty="0" err="1">
                <a:latin typeface="Times New Roman" panose="02020603050405020304" charset="0"/>
                <a:cs typeface="Times New Roman" panose="02020603050405020304" charset="0"/>
              </a:rPr>
              <a:t>bị</a:t>
            </a:r>
            <a:r>
              <a:rPr lang="en-US" sz="3200" b="1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Times New Roman" panose="02020603050405020304" charset="0"/>
                <a:cs typeface="Times New Roman" panose="02020603050405020304" charset="0"/>
              </a:rPr>
              <a:t>vật</a:t>
            </a:r>
            <a:r>
              <a:rPr lang="en-US" sz="3200" b="1" dirty="0">
                <a:solidFill>
                  <a:prstClr val="black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Times New Roman" panose="02020603050405020304" charset="0"/>
                <a:cs typeface="Times New Roman" panose="02020603050405020304" charset="0"/>
              </a:rPr>
              <a:t>liệu</a:t>
            </a:r>
            <a:r>
              <a:rPr lang="en-US" sz="3200" b="1" dirty="0">
                <a:solidFill>
                  <a:prstClr val="black"/>
                </a:solidFill>
                <a:latin typeface="Times New Roman" panose="02020603050405020304" charset="0"/>
                <a:cs typeface="Times New Roman" panose="02020603050405020304" charset="0"/>
              </a:rPr>
              <a:t>, </a:t>
            </a:r>
            <a:r>
              <a:rPr lang="en-US" sz="3200" b="1" dirty="0" err="1">
                <a:solidFill>
                  <a:prstClr val="black"/>
                </a:solidFill>
                <a:latin typeface="Times New Roman" panose="02020603050405020304" charset="0"/>
                <a:cs typeface="Times New Roman" panose="02020603050405020304" charset="0"/>
              </a:rPr>
              <a:t>vật</a:t>
            </a:r>
            <a:r>
              <a:rPr lang="en-US" sz="3200" b="1" dirty="0">
                <a:solidFill>
                  <a:prstClr val="black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Times New Roman" panose="02020603050405020304" charset="0"/>
                <a:cs typeface="Times New Roman" panose="02020603050405020304" charset="0"/>
              </a:rPr>
              <a:t>dụng</a:t>
            </a:r>
            <a:r>
              <a:rPr lang="en-US" sz="3200" b="1" dirty="0">
                <a:solidFill>
                  <a:prstClr val="black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Times New Roman" panose="02020603050405020304" charset="0"/>
                <a:cs typeface="Times New Roman" panose="02020603050405020304" charset="0"/>
              </a:rPr>
              <a:t>và</a:t>
            </a:r>
            <a:r>
              <a:rPr lang="en-US" sz="3200" b="1" dirty="0">
                <a:solidFill>
                  <a:prstClr val="black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Times New Roman" panose="02020603050405020304" charset="0"/>
                <a:cs typeface="Times New Roman" panose="02020603050405020304" charset="0"/>
              </a:rPr>
              <a:t>dụng</a:t>
            </a:r>
            <a:r>
              <a:rPr lang="en-US" sz="3200" b="1" dirty="0">
                <a:solidFill>
                  <a:prstClr val="black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Times New Roman" panose="02020603050405020304" charset="0"/>
                <a:cs typeface="Times New Roman" panose="02020603050405020304" charset="0"/>
              </a:rPr>
              <a:t>cụ</a:t>
            </a:r>
            <a:r>
              <a:rPr lang="en-US" sz="3200" b="1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endParaRPr lang="vi-VN" sz="3200" b="1" dirty="0"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3" name="TextBox 5"/>
          <p:cNvSpPr txBox="1"/>
          <p:nvPr/>
        </p:nvSpPr>
        <p:spPr>
          <a:xfrm>
            <a:off x="1778000" y="492760"/>
            <a:ext cx="9128760" cy="16916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charset="0"/>
                <a:ea typeface="+mn-ea"/>
                <a:cs typeface="Times New Roman" panose="02020603050405020304" charset="0"/>
              </a:rPr>
              <a:t>                   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charset="0"/>
                <a:ea typeface="+mn-ea"/>
                <a:cs typeface="Times New Roman" panose="02020603050405020304" charset="0"/>
              </a:rPr>
              <a:t>Thứ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charset="0"/>
                <a:ea typeface="+mn-ea"/>
                <a:cs typeface="Times New Roman" panose="02020603050405020304" charset="0"/>
              </a:rPr>
              <a:t> Ba,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charset="0"/>
                <a:ea typeface="+mn-ea"/>
                <a:cs typeface="Times New Roman" panose="02020603050405020304" charset="0"/>
              </a:rPr>
              <a:t>ngày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charset="0"/>
                <a:ea typeface="+mn-ea"/>
                <a:cs typeface="Times New Roman" panose="02020603050405020304" charset="0"/>
              </a:rPr>
              <a:t> 5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charset="0"/>
                <a:ea typeface="+mn-ea"/>
                <a:cs typeface="Times New Roman" panose="02020603050405020304" charset="0"/>
              </a:rPr>
              <a:t>tháng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charset="0"/>
                <a:ea typeface="+mn-ea"/>
                <a:cs typeface="Times New Roman" panose="02020603050405020304" charset="0"/>
              </a:rPr>
              <a:t> 12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charset="0"/>
                <a:ea typeface="+mn-ea"/>
                <a:cs typeface="Times New Roman" panose="02020603050405020304" charset="0"/>
              </a:rPr>
              <a:t>năm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charset="0"/>
                <a:ea typeface="+mn-ea"/>
                <a:cs typeface="Times New Roman" panose="02020603050405020304" charset="0"/>
              </a:rPr>
              <a:t> 2023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charset="0"/>
                <a:ea typeface="+mn-ea"/>
                <a:cs typeface="Times New Roman" panose="02020603050405020304" charset="0"/>
              </a:rPr>
              <a:t>                                      Công nghệ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sz="3600" b="1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charset="0"/>
                <a:cs typeface="Times New Roman" panose="02020603050405020304" charset="0"/>
                <a:sym typeface="+mn-ea"/>
              </a:rPr>
              <a:t>Bài 5:</a:t>
            </a:r>
            <a:r>
              <a:rPr lang="en-US" sz="360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charset="0"/>
                <a:cs typeface="Times New Roman" panose="02020603050405020304" charset="0"/>
                <a:sym typeface="+mn-ea"/>
              </a:rPr>
              <a:t> </a:t>
            </a:r>
            <a:r>
              <a:rPr lang="en-US" sz="3600" b="1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charset="0"/>
                <a:cs typeface="Times New Roman" panose="02020603050405020304" charset="0"/>
                <a:sym typeface="+mn-ea"/>
              </a:rPr>
              <a:t>Trồng hoa, cây cảnh trong chậu </a:t>
            </a:r>
            <a:r>
              <a:rPr lang="en-US" sz="360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charset="0"/>
                <a:cs typeface="Times New Roman" panose="02020603050405020304" charset="0"/>
                <a:sym typeface="+mn-ea"/>
              </a:rPr>
              <a:t>(Tiết 2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charset="0"/>
              <a:ea typeface="+mn-ea"/>
              <a:cs typeface="Times New Roman" panose="02020603050405020304" charset="0"/>
            </a:endParaRPr>
          </a:p>
        </p:txBody>
      </p:sp>
    </p:spTree>
    <p:custDataLst>
      <p:tags r:id="rId1"/>
    </p:custData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  <p:bldLst>
      <p:bldP spid="12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400000"/>
                    </a14:imgEffect>
                  </a14:imgLayer>
                </a14:imgProps>
              </a:ext>
            </a:extLst>
          </a:blip>
          <a:srcRect/>
          <a:stretch>
            <a:fillRect l="-1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/>
          <p:cNvSpPr/>
          <p:nvPr/>
        </p:nvSpPr>
        <p:spPr>
          <a:xfrm>
            <a:off x="237506" y="237506"/>
            <a:ext cx="11732821" cy="6436426"/>
          </a:xfrm>
          <a:prstGeom prst="roundRect">
            <a:avLst/>
          </a:prstGeom>
          <a:ln w="57150">
            <a:solidFill>
              <a:srgbClr val="92D050"/>
            </a:solidFill>
            <a:prstDash val="dashDot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927090" y="4381647"/>
            <a:ext cx="5095875" cy="2061210"/>
          </a:xfrm>
          <a:custGeom>
            <a:avLst/>
            <a:gdLst>
              <a:gd name="connsiteX0" fmla="*/ 0 w 5095875"/>
              <a:gd name="connsiteY0" fmla="*/ 0 h 2062103"/>
              <a:gd name="connsiteX1" fmla="*/ 5095875 w 5095875"/>
              <a:gd name="connsiteY1" fmla="*/ 0 h 2062103"/>
              <a:gd name="connsiteX2" fmla="*/ 5095875 w 5095875"/>
              <a:gd name="connsiteY2" fmla="*/ 2062103 h 2062103"/>
              <a:gd name="connsiteX3" fmla="*/ 0 w 5095875"/>
              <a:gd name="connsiteY3" fmla="*/ 2062103 h 2062103"/>
              <a:gd name="connsiteX4" fmla="*/ 0 w 5095875"/>
              <a:gd name="connsiteY4" fmla="*/ 0 h 20621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095875" h="2062103" fill="none" extrusionOk="0">
                <a:moveTo>
                  <a:pt x="0" y="0"/>
                </a:moveTo>
                <a:cubicBezTo>
                  <a:pt x="1552276" y="5222"/>
                  <a:pt x="4569657" y="24918"/>
                  <a:pt x="5095875" y="0"/>
                </a:cubicBezTo>
                <a:cubicBezTo>
                  <a:pt x="4934630" y="602541"/>
                  <a:pt x="5052115" y="1321515"/>
                  <a:pt x="5095875" y="2062103"/>
                </a:cubicBezTo>
                <a:cubicBezTo>
                  <a:pt x="3471870" y="1897342"/>
                  <a:pt x="862245" y="2180253"/>
                  <a:pt x="0" y="2062103"/>
                </a:cubicBezTo>
                <a:cubicBezTo>
                  <a:pt x="-55725" y="1736798"/>
                  <a:pt x="17072" y="843718"/>
                  <a:pt x="0" y="0"/>
                </a:cubicBezTo>
                <a:close/>
              </a:path>
              <a:path w="5095875" h="2062103" stroke="0" extrusionOk="0">
                <a:moveTo>
                  <a:pt x="0" y="0"/>
                </a:moveTo>
                <a:cubicBezTo>
                  <a:pt x="857012" y="11849"/>
                  <a:pt x="2844969" y="-161459"/>
                  <a:pt x="5095875" y="0"/>
                </a:cubicBezTo>
                <a:cubicBezTo>
                  <a:pt x="5099005" y="760657"/>
                  <a:pt x="4994699" y="1587749"/>
                  <a:pt x="5095875" y="2062103"/>
                </a:cubicBezTo>
                <a:cubicBezTo>
                  <a:pt x="3588562" y="1916243"/>
                  <a:pt x="619313" y="1983779"/>
                  <a:pt x="0" y="2062103"/>
                </a:cubicBezTo>
                <a:cubicBezTo>
                  <a:pt x="74291" y="1594718"/>
                  <a:pt x="168006" y="462477"/>
                  <a:pt x="0" y="0"/>
                </a:cubicBezTo>
                <a:close/>
              </a:path>
            </a:pathLst>
          </a:custGeom>
          <a:solidFill>
            <a:srgbClr val="CCFFFF"/>
          </a:solidFill>
          <a:ln w="38100">
            <a:solidFill>
              <a:srgbClr val="72EFA3"/>
            </a:solidFill>
            <a:prstDash val="sysDash"/>
          </a:ln>
        </p:spPr>
        <p:txBody>
          <a:bodyPr wrap="square">
            <a:spAutoFit/>
          </a:bodyPr>
          <a:lstStyle/>
          <a:p>
            <a:pPr lvl="0" algn="just"/>
            <a:r>
              <a:rPr lang="en-US" sz="3200" b="1" dirty="0" err="1">
                <a:solidFill>
                  <a:prstClr val="black"/>
                </a:solidFill>
                <a:latin typeface="Times New Roman" panose="02020603050405020304" charset="0"/>
                <a:cs typeface="Times New Roman" panose="02020603050405020304" charset="0"/>
              </a:rPr>
              <a:t>Bước</a:t>
            </a:r>
            <a:r>
              <a:rPr lang="en-US" sz="3200" b="1" dirty="0">
                <a:solidFill>
                  <a:prstClr val="black"/>
                </a:solidFill>
                <a:latin typeface="Times New Roman" panose="02020603050405020304" charset="0"/>
                <a:cs typeface="Times New Roman" panose="02020603050405020304" charset="0"/>
              </a:rPr>
              <a:t> 2: </a:t>
            </a:r>
            <a:r>
              <a:rPr lang="en-US" sz="3200" b="1" dirty="0" err="1">
                <a:solidFill>
                  <a:prstClr val="black"/>
                </a:solidFill>
                <a:latin typeface="Times New Roman" panose="02020603050405020304" charset="0"/>
                <a:cs typeface="Times New Roman" panose="02020603050405020304" charset="0"/>
              </a:rPr>
              <a:t>Dùng</a:t>
            </a:r>
            <a:r>
              <a:rPr lang="en-US" sz="3200" b="1" dirty="0">
                <a:solidFill>
                  <a:prstClr val="black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vi-VN" sz="3200" b="1" dirty="0">
                <a:solidFill>
                  <a:prstClr val="black"/>
                </a:solidFill>
                <a:latin typeface="Times New Roman" panose="02020603050405020304" charset="0"/>
                <a:cs typeface="Times New Roman" panose="02020603050405020304" charset="0"/>
              </a:rPr>
              <a:t>một viên sỏi có kích thước lớn hơn lỗ thoát nước đặt lên trên lỗ thoát nước ở đáy chậu.</a:t>
            </a:r>
            <a:endParaRPr kumimoji="0" lang="vi-VN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charset="0"/>
              <a:ea typeface="+mn-ea"/>
              <a:cs typeface="Times New Roman" panose="0202060305040502030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65810" y="3429000"/>
            <a:ext cx="4761865" cy="3429000"/>
          </a:xfrm>
          <a:prstGeom prst="rect">
            <a:avLst/>
          </a:prstGeom>
        </p:spPr>
      </p:pic>
      <p:sp>
        <p:nvSpPr>
          <p:cNvPr id="3" name="TextBox 5"/>
          <p:cNvSpPr txBox="1"/>
          <p:nvPr/>
        </p:nvSpPr>
        <p:spPr>
          <a:xfrm>
            <a:off x="1778000" y="492760"/>
            <a:ext cx="9128760" cy="16916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charset="0"/>
                <a:ea typeface="+mn-ea"/>
                <a:cs typeface="Times New Roman" panose="02020603050405020304" charset="0"/>
              </a:rPr>
              <a:t>                   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charset="0"/>
                <a:ea typeface="+mn-ea"/>
                <a:cs typeface="Times New Roman" panose="02020603050405020304" charset="0"/>
              </a:rPr>
              <a:t>Thứ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charset="0"/>
                <a:ea typeface="+mn-ea"/>
                <a:cs typeface="Times New Roman" panose="02020603050405020304" charset="0"/>
              </a:rPr>
              <a:t> Ba,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charset="0"/>
                <a:ea typeface="+mn-ea"/>
                <a:cs typeface="Times New Roman" panose="02020603050405020304" charset="0"/>
              </a:rPr>
              <a:t>ngày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charset="0"/>
                <a:ea typeface="+mn-ea"/>
                <a:cs typeface="Times New Roman" panose="02020603050405020304" charset="0"/>
              </a:rPr>
              <a:t> 5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charset="0"/>
                <a:ea typeface="+mn-ea"/>
                <a:cs typeface="Times New Roman" panose="02020603050405020304" charset="0"/>
              </a:rPr>
              <a:t>tháng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charset="0"/>
                <a:ea typeface="+mn-ea"/>
                <a:cs typeface="Times New Roman" panose="02020603050405020304" charset="0"/>
              </a:rPr>
              <a:t> 12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charset="0"/>
                <a:ea typeface="+mn-ea"/>
                <a:cs typeface="Times New Roman" panose="02020603050405020304" charset="0"/>
              </a:rPr>
              <a:t>năm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charset="0"/>
                <a:ea typeface="+mn-ea"/>
                <a:cs typeface="Times New Roman" panose="02020603050405020304" charset="0"/>
              </a:rPr>
              <a:t> 2023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charset="0"/>
                <a:ea typeface="+mn-ea"/>
                <a:cs typeface="Times New Roman" panose="02020603050405020304" charset="0"/>
              </a:rPr>
              <a:t>                                      Công nghệ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sz="3600" b="1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charset="0"/>
                <a:cs typeface="Times New Roman" panose="02020603050405020304" charset="0"/>
                <a:sym typeface="+mn-ea"/>
              </a:rPr>
              <a:t>Bài 5:</a:t>
            </a:r>
            <a:r>
              <a:rPr lang="en-US" sz="360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charset="0"/>
                <a:cs typeface="Times New Roman" panose="02020603050405020304" charset="0"/>
                <a:sym typeface="+mn-ea"/>
              </a:rPr>
              <a:t> </a:t>
            </a:r>
            <a:r>
              <a:rPr lang="en-US" sz="3600" b="1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charset="0"/>
                <a:cs typeface="Times New Roman" panose="02020603050405020304" charset="0"/>
                <a:sym typeface="+mn-ea"/>
              </a:rPr>
              <a:t>Trồng hoa, cây cảnh trong chậu </a:t>
            </a:r>
            <a:r>
              <a:rPr lang="en-US" sz="360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charset="0"/>
                <a:cs typeface="Times New Roman" panose="02020603050405020304" charset="0"/>
                <a:sym typeface="+mn-ea"/>
              </a:rPr>
              <a:t>(Tiết 2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charset="0"/>
              <a:ea typeface="+mn-ea"/>
              <a:cs typeface="Times New Roman" panose="02020603050405020304" charset="0"/>
            </a:endParaRPr>
          </a:p>
        </p:txBody>
      </p:sp>
    </p:spTree>
    <p:custDataLst>
      <p:tags r:id="rId1"/>
    </p:custData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  <p:bldLst>
      <p:bldP spid="12" grpId="1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400000"/>
                    </a14:imgEffect>
                  </a14:imgLayer>
                </a14:imgProps>
              </a:ext>
            </a:extLst>
          </a:blip>
          <a:srcRect/>
          <a:stretch>
            <a:fillRect l="-1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/>
          <p:cNvSpPr/>
          <p:nvPr/>
        </p:nvSpPr>
        <p:spPr>
          <a:xfrm>
            <a:off x="237506" y="237506"/>
            <a:ext cx="11732821" cy="6436426"/>
          </a:xfrm>
          <a:prstGeom prst="roundRect">
            <a:avLst/>
          </a:prstGeom>
          <a:ln w="57150">
            <a:solidFill>
              <a:srgbClr val="92D050"/>
            </a:solidFill>
            <a:prstDash val="dashDot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169535" y="4915535"/>
            <a:ext cx="5925185" cy="1322070"/>
          </a:xfrm>
          <a:custGeom>
            <a:avLst/>
            <a:gdLst>
              <a:gd name="connsiteX0" fmla="*/ 0 w 6048375"/>
              <a:gd name="connsiteY0" fmla="*/ 0 h 1323439"/>
              <a:gd name="connsiteX1" fmla="*/ 6048375 w 6048375"/>
              <a:gd name="connsiteY1" fmla="*/ 0 h 1323439"/>
              <a:gd name="connsiteX2" fmla="*/ 6048375 w 6048375"/>
              <a:gd name="connsiteY2" fmla="*/ 1323439 h 1323439"/>
              <a:gd name="connsiteX3" fmla="*/ 0 w 6048375"/>
              <a:gd name="connsiteY3" fmla="*/ 1323439 h 1323439"/>
              <a:gd name="connsiteX4" fmla="*/ 0 w 6048375"/>
              <a:gd name="connsiteY4" fmla="*/ 0 h 13234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048375" h="1323439" fill="none" extrusionOk="0">
                <a:moveTo>
                  <a:pt x="0" y="0"/>
                </a:moveTo>
                <a:cubicBezTo>
                  <a:pt x="695156" y="5222"/>
                  <a:pt x="3560253" y="24918"/>
                  <a:pt x="6048375" y="0"/>
                </a:cubicBezTo>
                <a:cubicBezTo>
                  <a:pt x="5985781" y="502581"/>
                  <a:pt x="6011417" y="742429"/>
                  <a:pt x="6048375" y="1323439"/>
                </a:cubicBezTo>
                <a:cubicBezTo>
                  <a:pt x="4195549" y="1158678"/>
                  <a:pt x="2595633" y="1441589"/>
                  <a:pt x="0" y="1323439"/>
                </a:cubicBezTo>
                <a:cubicBezTo>
                  <a:pt x="-52747" y="826522"/>
                  <a:pt x="-93581" y="659507"/>
                  <a:pt x="0" y="0"/>
                </a:cubicBezTo>
                <a:close/>
              </a:path>
              <a:path w="6048375" h="1323439" stroke="0" extrusionOk="0">
                <a:moveTo>
                  <a:pt x="0" y="0"/>
                </a:moveTo>
                <a:cubicBezTo>
                  <a:pt x="2228633" y="11849"/>
                  <a:pt x="4273969" y="-161459"/>
                  <a:pt x="6048375" y="0"/>
                </a:cubicBezTo>
                <a:cubicBezTo>
                  <a:pt x="6033715" y="501774"/>
                  <a:pt x="5968440" y="1007572"/>
                  <a:pt x="6048375" y="1323439"/>
                </a:cubicBezTo>
                <a:cubicBezTo>
                  <a:pt x="3036010" y="1177579"/>
                  <a:pt x="1095383" y="1245115"/>
                  <a:pt x="0" y="1323439"/>
                </a:cubicBezTo>
                <a:cubicBezTo>
                  <a:pt x="-53371" y="1066481"/>
                  <a:pt x="-89897" y="500856"/>
                  <a:pt x="0" y="0"/>
                </a:cubicBezTo>
                <a:close/>
              </a:path>
            </a:pathLst>
          </a:custGeom>
          <a:solidFill>
            <a:srgbClr val="CCFFFF"/>
          </a:solidFill>
          <a:ln w="38100">
            <a:solidFill>
              <a:srgbClr val="72EFA3"/>
            </a:solidFill>
            <a:prstDash val="sysDash"/>
          </a:ln>
        </p:spPr>
        <p:txBody>
          <a:bodyPr wrap="square">
            <a:spAutoFit/>
          </a:bodyPr>
          <a:lstStyle/>
          <a:p>
            <a:pPr lvl="0" algn="just"/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charset="0"/>
                <a:cs typeface="Times New Roman" panose="02020603050405020304" charset="0"/>
              </a:rPr>
              <a:t>Bước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charset="0"/>
                <a:cs typeface="Times New Roman" panose="02020603050405020304" charset="0"/>
              </a:rPr>
              <a:t> 3: </a:t>
            </a:r>
            <a:r>
              <a:rPr lang="vi-VN" sz="4000" b="1" dirty="0">
                <a:solidFill>
                  <a:prstClr val="black"/>
                </a:solidFill>
                <a:latin typeface="Times New Roman" panose="02020603050405020304" charset="0"/>
                <a:cs typeface="Times New Roman" panose="02020603050405020304" charset="0"/>
              </a:rPr>
              <a:t>Cho một lượng giá thể vừa đổ vào chậu.</a:t>
            </a:r>
            <a:endParaRPr kumimoji="0" lang="vi-VN" sz="4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charset="0"/>
              <a:cs typeface="Times New Roman" panose="0202060305040502030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7525" y="3259455"/>
            <a:ext cx="4302760" cy="3244850"/>
          </a:xfrm>
          <a:prstGeom prst="rect">
            <a:avLst/>
          </a:prstGeom>
        </p:spPr>
      </p:pic>
      <p:sp>
        <p:nvSpPr>
          <p:cNvPr id="4" name="TextBox 5"/>
          <p:cNvSpPr txBox="1"/>
          <p:nvPr/>
        </p:nvSpPr>
        <p:spPr>
          <a:xfrm>
            <a:off x="1778000" y="492760"/>
            <a:ext cx="9128760" cy="16916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charset="0"/>
                <a:ea typeface="+mn-ea"/>
                <a:cs typeface="Times New Roman" panose="02020603050405020304" charset="0"/>
              </a:rPr>
              <a:t>                   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charset="0"/>
                <a:ea typeface="+mn-ea"/>
                <a:cs typeface="Times New Roman" panose="02020603050405020304" charset="0"/>
              </a:rPr>
              <a:t>Thứ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charset="0"/>
                <a:ea typeface="+mn-ea"/>
                <a:cs typeface="Times New Roman" panose="02020603050405020304" charset="0"/>
              </a:rPr>
              <a:t> Ba,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charset="0"/>
                <a:ea typeface="+mn-ea"/>
                <a:cs typeface="Times New Roman" panose="02020603050405020304" charset="0"/>
              </a:rPr>
              <a:t>ngày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charset="0"/>
                <a:ea typeface="+mn-ea"/>
                <a:cs typeface="Times New Roman" panose="02020603050405020304" charset="0"/>
              </a:rPr>
              <a:t> 5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charset="0"/>
                <a:ea typeface="+mn-ea"/>
                <a:cs typeface="Times New Roman" panose="02020603050405020304" charset="0"/>
              </a:rPr>
              <a:t>tháng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charset="0"/>
                <a:ea typeface="+mn-ea"/>
                <a:cs typeface="Times New Roman" panose="02020603050405020304" charset="0"/>
              </a:rPr>
              <a:t> 12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charset="0"/>
                <a:ea typeface="+mn-ea"/>
                <a:cs typeface="Times New Roman" panose="02020603050405020304" charset="0"/>
              </a:rPr>
              <a:t>năm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charset="0"/>
                <a:ea typeface="+mn-ea"/>
                <a:cs typeface="Times New Roman" panose="02020603050405020304" charset="0"/>
              </a:rPr>
              <a:t> 2023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charset="0"/>
                <a:ea typeface="+mn-ea"/>
                <a:cs typeface="Times New Roman" panose="02020603050405020304" charset="0"/>
              </a:rPr>
              <a:t>                                      Công nghệ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sz="3600" b="1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charset="0"/>
                <a:cs typeface="Times New Roman" panose="02020603050405020304" charset="0"/>
                <a:sym typeface="+mn-ea"/>
              </a:rPr>
              <a:t>Bài 5:</a:t>
            </a:r>
            <a:r>
              <a:rPr lang="en-US" sz="360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charset="0"/>
                <a:cs typeface="Times New Roman" panose="02020603050405020304" charset="0"/>
                <a:sym typeface="+mn-ea"/>
              </a:rPr>
              <a:t> </a:t>
            </a:r>
            <a:r>
              <a:rPr lang="en-US" sz="3600" b="1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charset="0"/>
                <a:cs typeface="Times New Roman" panose="02020603050405020304" charset="0"/>
                <a:sym typeface="+mn-ea"/>
              </a:rPr>
              <a:t>Trồng hoa, cây cảnh trong chậu </a:t>
            </a:r>
            <a:r>
              <a:rPr lang="en-US" sz="360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charset="0"/>
                <a:cs typeface="Times New Roman" panose="02020603050405020304" charset="0"/>
                <a:sym typeface="+mn-ea"/>
              </a:rPr>
              <a:t>(Tiết 2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charset="0"/>
              <a:ea typeface="+mn-ea"/>
              <a:cs typeface="Times New Roman" panose="02020603050405020304" charset="0"/>
            </a:endParaRPr>
          </a:p>
        </p:txBody>
      </p:sp>
    </p:spTree>
    <p:custDataLst>
      <p:tags r:id="rId1"/>
    </p:custData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400000"/>
                    </a14:imgEffect>
                  </a14:imgLayer>
                </a14:imgProps>
              </a:ext>
            </a:extLst>
          </a:blip>
          <a:srcRect/>
          <a:stretch>
            <a:fillRect l="-1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/>
          <p:cNvSpPr/>
          <p:nvPr/>
        </p:nvSpPr>
        <p:spPr>
          <a:xfrm>
            <a:off x="237506" y="237506"/>
            <a:ext cx="11732821" cy="6436426"/>
          </a:xfrm>
          <a:prstGeom prst="roundRect">
            <a:avLst/>
          </a:prstGeom>
          <a:ln w="57150">
            <a:solidFill>
              <a:srgbClr val="92D050"/>
            </a:solidFill>
            <a:prstDash val="dashDot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875530" y="3811270"/>
            <a:ext cx="6739890" cy="2861310"/>
          </a:xfrm>
          <a:custGeom>
            <a:avLst/>
            <a:gdLst>
              <a:gd name="connsiteX0" fmla="*/ 0 w 6048375"/>
              <a:gd name="connsiteY0" fmla="*/ 0 h 2862322"/>
              <a:gd name="connsiteX1" fmla="*/ 6048375 w 6048375"/>
              <a:gd name="connsiteY1" fmla="*/ 0 h 2862322"/>
              <a:gd name="connsiteX2" fmla="*/ 6048375 w 6048375"/>
              <a:gd name="connsiteY2" fmla="*/ 2862322 h 2862322"/>
              <a:gd name="connsiteX3" fmla="*/ 0 w 6048375"/>
              <a:gd name="connsiteY3" fmla="*/ 2862322 h 2862322"/>
              <a:gd name="connsiteX4" fmla="*/ 0 w 6048375"/>
              <a:gd name="connsiteY4" fmla="*/ 0 h 28623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048375" h="2862322" fill="none" extrusionOk="0">
                <a:moveTo>
                  <a:pt x="0" y="0"/>
                </a:moveTo>
                <a:cubicBezTo>
                  <a:pt x="695156" y="5222"/>
                  <a:pt x="3560253" y="24918"/>
                  <a:pt x="6048375" y="0"/>
                </a:cubicBezTo>
                <a:cubicBezTo>
                  <a:pt x="5887130" y="942177"/>
                  <a:pt x="6004615" y="1869700"/>
                  <a:pt x="6048375" y="2862322"/>
                </a:cubicBezTo>
                <a:cubicBezTo>
                  <a:pt x="4195549" y="2697561"/>
                  <a:pt x="2595633" y="2980472"/>
                  <a:pt x="0" y="2862322"/>
                </a:cubicBezTo>
                <a:cubicBezTo>
                  <a:pt x="-55725" y="1471564"/>
                  <a:pt x="17072" y="1108071"/>
                  <a:pt x="0" y="0"/>
                </a:cubicBezTo>
                <a:close/>
              </a:path>
              <a:path w="6048375" h="2862322" stroke="0" extrusionOk="0">
                <a:moveTo>
                  <a:pt x="0" y="0"/>
                </a:moveTo>
                <a:cubicBezTo>
                  <a:pt x="2228633" y="11849"/>
                  <a:pt x="4273969" y="-161459"/>
                  <a:pt x="6048375" y="0"/>
                </a:cubicBezTo>
                <a:cubicBezTo>
                  <a:pt x="6051505" y="1124090"/>
                  <a:pt x="5947199" y="1755093"/>
                  <a:pt x="6048375" y="2862322"/>
                </a:cubicBezTo>
                <a:cubicBezTo>
                  <a:pt x="3036010" y="2716462"/>
                  <a:pt x="1095383" y="2783998"/>
                  <a:pt x="0" y="2862322"/>
                </a:cubicBezTo>
                <a:cubicBezTo>
                  <a:pt x="74291" y="2043234"/>
                  <a:pt x="168006" y="726102"/>
                  <a:pt x="0" y="0"/>
                </a:cubicBezTo>
                <a:close/>
              </a:path>
            </a:pathLst>
          </a:custGeom>
          <a:solidFill>
            <a:srgbClr val="CCFFFF"/>
          </a:solidFill>
          <a:ln w="38100">
            <a:solidFill>
              <a:srgbClr val="72EFA3"/>
            </a:solidFill>
            <a:prstDash val="sysDash"/>
          </a:ln>
        </p:spPr>
        <p:txBody>
          <a:bodyPr wrap="square">
            <a:spAutoFit/>
          </a:bodyPr>
          <a:lstStyle/>
          <a:p>
            <a:pPr lvl="0" algn="just"/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charset="0"/>
                <a:cs typeface="Times New Roman" panose="02020603050405020304" charset="0"/>
              </a:rPr>
              <a:t>Bước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charset="0"/>
                <a:cs typeface="Times New Roman" panose="02020603050405020304" charset="0"/>
              </a:rPr>
              <a:t> 4: </a:t>
            </a:r>
            <a:r>
              <a:rPr lang="vi-VN" sz="3600" b="1" dirty="0">
                <a:solidFill>
                  <a:prstClr val="black"/>
                </a:solidFill>
                <a:latin typeface="Times New Roman" panose="02020603050405020304" charset="0"/>
                <a:cs typeface="Times New Roman" panose="02020603050405020304" charset="0"/>
              </a:rPr>
              <a:t>Đặt cây đứng thẳng ở giữa chậu, cho thêm một giá thể vào chậu cho đến khi lấp kín gốc và rễ</a:t>
            </a:r>
            <a:r>
              <a:rPr lang="en-US" sz="3600" b="1" dirty="0">
                <a:solidFill>
                  <a:prstClr val="black"/>
                </a:solidFill>
                <a:latin typeface="Times New Roman" panose="02020603050405020304" charset="0"/>
                <a:cs typeface="Times New Roman" panose="02020603050405020304" charset="0"/>
              </a:rPr>
              <a:t>, </a:t>
            </a:r>
            <a:r>
              <a:rPr lang="vi-VN" sz="3600" b="1" dirty="0">
                <a:solidFill>
                  <a:prstClr val="black"/>
                </a:solidFill>
                <a:latin typeface="Times New Roman" panose="02020603050405020304" charset="0"/>
                <a:cs typeface="Times New Roman" panose="02020603050405020304" charset="0"/>
              </a:rPr>
              <a:t>dùng tay ấn nhẹ quanh gốc cây cho chắc chắn.</a:t>
            </a:r>
            <a:endParaRPr kumimoji="0" lang="vi-VN" sz="3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charset="0"/>
              <a:cs typeface="Times New Roman" panose="0202060305040502030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5445" y="3564890"/>
            <a:ext cx="4063365" cy="3108960"/>
          </a:xfrm>
          <a:prstGeom prst="rect">
            <a:avLst/>
          </a:prstGeom>
        </p:spPr>
      </p:pic>
      <p:sp>
        <p:nvSpPr>
          <p:cNvPr id="4" name="TextBox 5"/>
          <p:cNvSpPr txBox="1"/>
          <p:nvPr/>
        </p:nvSpPr>
        <p:spPr>
          <a:xfrm>
            <a:off x="1539875" y="411480"/>
            <a:ext cx="9128760" cy="16916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charset="0"/>
                <a:ea typeface="+mn-ea"/>
                <a:cs typeface="Times New Roman" panose="02020603050405020304" charset="0"/>
              </a:rPr>
              <a:t>                   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charset="0"/>
                <a:ea typeface="+mn-ea"/>
                <a:cs typeface="Times New Roman" panose="02020603050405020304" charset="0"/>
              </a:rPr>
              <a:t>Thứ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charset="0"/>
                <a:ea typeface="+mn-ea"/>
                <a:cs typeface="Times New Roman" panose="02020603050405020304" charset="0"/>
              </a:rPr>
              <a:t> Ba,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charset="0"/>
                <a:ea typeface="+mn-ea"/>
                <a:cs typeface="Times New Roman" panose="02020603050405020304" charset="0"/>
              </a:rPr>
              <a:t>ngày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charset="0"/>
                <a:ea typeface="+mn-ea"/>
                <a:cs typeface="Times New Roman" panose="02020603050405020304" charset="0"/>
              </a:rPr>
              <a:t> 5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charset="0"/>
                <a:ea typeface="+mn-ea"/>
                <a:cs typeface="Times New Roman" panose="02020603050405020304" charset="0"/>
              </a:rPr>
              <a:t>tháng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charset="0"/>
                <a:ea typeface="+mn-ea"/>
                <a:cs typeface="Times New Roman" panose="02020603050405020304" charset="0"/>
              </a:rPr>
              <a:t> 12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charset="0"/>
                <a:ea typeface="+mn-ea"/>
                <a:cs typeface="Times New Roman" panose="02020603050405020304" charset="0"/>
              </a:rPr>
              <a:t>năm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charset="0"/>
                <a:ea typeface="+mn-ea"/>
                <a:cs typeface="Times New Roman" panose="02020603050405020304" charset="0"/>
              </a:rPr>
              <a:t> 2023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charset="0"/>
                <a:ea typeface="+mn-ea"/>
                <a:cs typeface="Times New Roman" panose="02020603050405020304" charset="0"/>
              </a:rPr>
              <a:t>                                      Công nghệ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sz="3600" b="1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charset="0"/>
                <a:cs typeface="Times New Roman" panose="02020603050405020304" charset="0"/>
                <a:sym typeface="+mn-ea"/>
              </a:rPr>
              <a:t>Bài 5:</a:t>
            </a:r>
            <a:r>
              <a:rPr lang="en-US" sz="360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charset="0"/>
                <a:cs typeface="Times New Roman" panose="02020603050405020304" charset="0"/>
                <a:sym typeface="+mn-ea"/>
              </a:rPr>
              <a:t> </a:t>
            </a:r>
            <a:r>
              <a:rPr lang="en-US" sz="3600" b="1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charset="0"/>
                <a:cs typeface="Times New Roman" panose="02020603050405020304" charset="0"/>
                <a:sym typeface="+mn-ea"/>
              </a:rPr>
              <a:t>Trồng hoa, cây cảnh trong chậu </a:t>
            </a:r>
            <a:r>
              <a:rPr lang="en-US" sz="360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charset="0"/>
                <a:cs typeface="Times New Roman" panose="02020603050405020304" charset="0"/>
                <a:sym typeface="+mn-ea"/>
              </a:rPr>
              <a:t>(Tiết 2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charset="0"/>
              <a:ea typeface="+mn-ea"/>
              <a:cs typeface="Times New Roman" panose="02020603050405020304" charset="0"/>
            </a:endParaRPr>
          </a:p>
        </p:txBody>
      </p:sp>
    </p:spTree>
    <p:custDataLst>
      <p:tags r:id="rId1"/>
    </p:custData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400000"/>
                    </a14:imgEffect>
                  </a14:imgLayer>
                </a14:imgProps>
              </a:ext>
            </a:extLst>
          </a:blip>
          <a:srcRect/>
          <a:stretch>
            <a:fillRect l="-1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/>
          <p:cNvSpPr/>
          <p:nvPr/>
        </p:nvSpPr>
        <p:spPr>
          <a:xfrm>
            <a:off x="237506" y="237506"/>
            <a:ext cx="11732821" cy="6436426"/>
          </a:xfrm>
          <a:prstGeom prst="roundRect">
            <a:avLst/>
          </a:prstGeom>
          <a:ln w="57150">
            <a:solidFill>
              <a:srgbClr val="92D050"/>
            </a:solidFill>
            <a:prstDash val="dashDot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610735" y="4918075"/>
            <a:ext cx="5341620" cy="1568450"/>
          </a:xfrm>
          <a:custGeom>
            <a:avLst/>
            <a:gdLst>
              <a:gd name="connsiteX0" fmla="*/ 0 w 6048375"/>
              <a:gd name="connsiteY0" fmla="*/ 0 h 1569660"/>
              <a:gd name="connsiteX1" fmla="*/ 6048375 w 6048375"/>
              <a:gd name="connsiteY1" fmla="*/ 0 h 1569660"/>
              <a:gd name="connsiteX2" fmla="*/ 6048375 w 6048375"/>
              <a:gd name="connsiteY2" fmla="*/ 1569660 h 1569660"/>
              <a:gd name="connsiteX3" fmla="*/ 0 w 6048375"/>
              <a:gd name="connsiteY3" fmla="*/ 1569660 h 1569660"/>
              <a:gd name="connsiteX4" fmla="*/ 0 w 6048375"/>
              <a:gd name="connsiteY4" fmla="*/ 0 h 15696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048375" h="1569660" fill="none" extrusionOk="0">
                <a:moveTo>
                  <a:pt x="0" y="0"/>
                </a:moveTo>
                <a:cubicBezTo>
                  <a:pt x="695156" y="5222"/>
                  <a:pt x="3560253" y="24918"/>
                  <a:pt x="6048375" y="0"/>
                </a:cubicBezTo>
                <a:cubicBezTo>
                  <a:pt x="6145936" y="257633"/>
                  <a:pt x="5999984" y="890565"/>
                  <a:pt x="6048375" y="1569660"/>
                </a:cubicBezTo>
                <a:cubicBezTo>
                  <a:pt x="4195549" y="1404899"/>
                  <a:pt x="2595633" y="1687810"/>
                  <a:pt x="0" y="1569660"/>
                </a:cubicBezTo>
                <a:cubicBezTo>
                  <a:pt x="-74708" y="1232144"/>
                  <a:pt x="128259" y="683735"/>
                  <a:pt x="0" y="0"/>
                </a:cubicBezTo>
                <a:close/>
              </a:path>
              <a:path w="6048375" h="1569660" stroke="0" extrusionOk="0">
                <a:moveTo>
                  <a:pt x="0" y="0"/>
                </a:moveTo>
                <a:cubicBezTo>
                  <a:pt x="2228633" y="11849"/>
                  <a:pt x="4273969" y="-161459"/>
                  <a:pt x="6048375" y="0"/>
                </a:cubicBezTo>
                <a:cubicBezTo>
                  <a:pt x="6022487" y="662121"/>
                  <a:pt x="6117787" y="1402874"/>
                  <a:pt x="6048375" y="1569660"/>
                </a:cubicBezTo>
                <a:cubicBezTo>
                  <a:pt x="3036010" y="1423800"/>
                  <a:pt x="1095383" y="1491336"/>
                  <a:pt x="0" y="1569660"/>
                </a:cubicBezTo>
                <a:cubicBezTo>
                  <a:pt x="-36542" y="1287094"/>
                  <a:pt x="-117217" y="561160"/>
                  <a:pt x="0" y="0"/>
                </a:cubicBezTo>
                <a:close/>
              </a:path>
            </a:pathLst>
          </a:custGeom>
          <a:solidFill>
            <a:srgbClr val="CCFFFF"/>
          </a:solidFill>
          <a:ln w="38100">
            <a:solidFill>
              <a:srgbClr val="72EFA3"/>
            </a:solidFill>
            <a:prstDash val="sysDash"/>
          </a:ln>
        </p:spPr>
        <p:txBody>
          <a:bodyPr wrap="square">
            <a:spAutoFit/>
          </a:bodyPr>
          <a:lstStyle/>
          <a:p>
            <a:pPr lvl="0" algn="just"/>
            <a:r>
              <a:rPr lang="vi-VN" sz="4800" b="1" dirty="0">
                <a:solidFill>
                  <a:prstClr val="black"/>
                </a:solidFill>
                <a:latin typeface="Times New Roman" panose="02020603050405020304" charset="0"/>
                <a:cs typeface="Times New Roman" panose="02020603050405020304" charset="0"/>
              </a:rPr>
              <a:t>Bước 5: Tưới nhẹ quanh gốc cây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7490" y="3237865"/>
            <a:ext cx="4373245" cy="3435985"/>
          </a:xfrm>
          <a:prstGeom prst="rect">
            <a:avLst/>
          </a:prstGeom>
        </p:spPr>
      </p:pic>
      <p:sp>
        <p:nvSpPr>
          <p:cNvPr id="3" name="TextBox 5"/>
          <p:cNvSpPr txBox="1"/>
          <p:nvPr/>
        </p:nvSpPr>
        <p:spPr>
          <a:xfrm>
            <a:off x="1539875" y="411480"/>
            <a:ext cx="9128760" cy="16916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charset="0"/>
                <a:ea typeface="+mn-ea"/>
                <a:cs typeface="Times New Roman" panose="02020603050405020304" charset="0"/>
              </a:rPr>
              <a:t>                   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charset="0"/>
                <a:ea typeface="+mn-ea"/>
                <a:cs typeface="Times New Roman" panose="02020603050405020304" charset="0"/>
              </a:rPr>
              <a:t>Thứ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charset="0"/>
                <a:ea typeface="+mn-ea"/>
                <a:cs typeface="Times New Roman" panose="02020603050405020304" charset="0"/>
              </a:rPr>
              <a:t> Ba,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charset="0"/>
                <a:ea typeface="+mn-ea"/>
                <a:cs typeface="Times New Roman" panose="02020603050405020304" charset="0"/>
              </a:rPr>
              <a:t>ngày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charset="0"/>
                <a:ea typeface="+mn-ea"/>
                <a:cs typeface="Times New Roman" panose="02020603050405020304" charset="0"/>
              </a:rPr>
              <a:t> 5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charset="0"/>
                <a:ea typeface="+mn-ea"/>
                <a:cs typeface="Times New Roman" panose="02020603050405020304" charset="0"/>
              </a:rPr>
              <a:t>tháng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charset="0"/>
                <a:ea typeface="+mn-ea"/>
                <a:cs typeface="Times New Roman" panose="02020603050405020304" charset="0"/>
              </a:rPr>
              <a:t> 12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charset="0"/>
                <a:ea typeface="+mn-ea"/>
                <a:cs typeface="Times New Roman" panose="02020603050405020304" charset="0"/>
              </a:rPr>
              <a:t>năm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charset="0"/>
                <a:ea typeface="+mn-ea"/>
                <a:cs typeface="Times New Roman" panose="02020603050405020304" charset="0"/>
              </a:rPr>
              <a:t> 2023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charset="0"/>
                <a:ea typeface="+mn-ea"/>
                <a:cs typeface="Times New Roman" panose="02020603050405020304" charset="0"/>
              </a:rPr>
              <a:t>                                      Công nghệ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sz="3600" b="1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charset="0"/>
                <a:cs typeface="Times New Roman" panose="02020603050405020304" charset="0"/>
                <a:sym typeface="+mn-ea"/>
              </a:rPr>
              <a:t>Bài 5:</a:t>
            </a:r>
            <a:r>
              <a:rPr lang="en-US" sz="360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charset="0"/>
                <a:cs typeface="Times New Roman" panose="02020603050405020304" charset="0"/>
                <a:sym typeface="+mn-ea"/>
              </a:rPr>
              <a:t> </a:t>
            </a:r>
            <a:r>
              <a:rPr lang="en-US" sz="3600" b="1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charset="0"/>
                <a:cs typeface="Times New Roman" panose="02020603050405020304" charset="0"/>
                <a:sym typeface="+mn-ea"/>
              </a:rPr>
              <a:t>Trồng hoa, cây cảnh trong chậu </a:t>
            </a:r>
            <a:r>
              <a:rPr lang="en-US" sz="360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charset="0"/>
                <a:cs typeface="Times New Roman" panose="02020603050405020304" charset="0"/>
                <a:sym typeface="+mn-ea"/>
              </a:rPr>
              <a:t>(Tiết 2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charset="0"/>
              <a:ea typeface="+mn-ea"/>
              <a:cs typeface="Times New Roman" panose="02020603050405020304" charset="0"/>
            </a:endParaRPr>
          </a:p>
        </p:txBody>
      </p:sp>
    </p:spTree>
    <p:custDataLst>
      <p:tags r:id="rId1"/>
    </p:custData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5|0.5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5|0.5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5|0.5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5|0.5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5|0.5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5|0.5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5|0.5"/>
</p:tagLst>
</file>

<file path=ppt/theme/theme1.xml><?xml version="1.0" encoding="utf-8"?>
<a:theme xmlns:a="http://schemas.openxmlformats.org/drawingml/2006/main" name="1_第一PPT，www.1ppt.com">
  <a:themeElements>
    <a:clrScheme name="Office">
      <a:dk1>
        <a:srgbClr val="000000"/>
      </a:dk1>
      <a:lt1>
        <a:srgbClr val="FFFFFF"/>
      </a:lt1>
      <a:dk2>
        <a:srgbClr val="778495"/>
      </a:dk2>
      <a:lt2>
        <a:srgbClr val="F0F0F0"/>
      </a:lt2>
      <a:accent1>
        <a:srgbClr val="FD5901"/>
      </a:accent1>
      <a:accent2>
        <a:srgbClr val="F78104"/>
      </a:accent2>
      <a:accent3>
        <a:srgbClr val="FAAB36"/>
      </a:accent3>
      <a:accent4>
        <a:srgbClr val="249EA0"/>
      </a:accent4>
      <a:accent5>
        <a:srgbClr val="008083"/>
      </a:accent5>
      <a:accent6>
        <a:srgbClr val="005F60"/>
      </a:accent6>
      <a:hlink>
        <a:srgbClr val="393939"/>
      </a:hlink>
      <a:folHlink>
        <a:srgbClr val="BFBFBF"/>
      </a:folHlink>
    </a:clrScheme>
    <a:fontScheme name="xt5mjugk">
      <a:majorFont>
        <a:latin typeface="微软雅黑"/>
        <a:ea typeface="方正卡通简体"/>
        <a:cs typeface=""/>
      </a:majorFont>
      <a:minorFont>
        <a:latin typeface="微软雅黑"/>
        <a:ea typeface="方正卡通简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9Slide.vn</Template>
  <TotalTime>5</TotalTime>
  <Words>361</Words>
  <Application>Microsoft Office PowerPoint</Application>
  <PresentationFormat>Widescreen</PresentationFormat>
  <Paragraphs>37</Paragraphs>
  <Slides>10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7" baseType="lpstr">
      <vt:lpstr>微软雅黑</vt:lpstr>
      <vt:lpstr>Arial</vt:lpstr>
      <vt:lpstr>Calibri</vt:lpstr>
      <vt:lpstr>Georgia</vt:lpstr>
      <vt:lpstr>Times New Roman</vt:lpstr>
      <vt:lpstr>方正卡通简体</vt:lpstr>
      <vt:lpstr>1_第一PPT，www.1ppt.com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>9Slide.vn</Manager>
  <Company>9Slide.vn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>9Slide.vn</dc:subject>
  <dc:creator>huong</dc:creator>
  <dc:description>9Slide.vn</dc:description>
  <cp:lastModifiedBy>Admin</cp:lastModifiedBy>
  <cp:revision>41</cp:revision>
  <dcterms:created xsi:type="dcterms:W3CDTF">2023-09-20T03:31:00Z</dcterms:created>
  <dcterms:modified xsi:type="dcterms:W3CDTF">2024-12-10T13:20:28Z</dcterms:modified>
  <cp:category>9Slide.vn</cp:category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1B67CA693C7042DE807C0B94F6D0C22E_12</vt:lpwstr>
  </property>
  <property fmtid="{D5CDD505-2E9C-101B-9397-08002B2CF9AE}" pid="3" name="KSOProductBuildVer">
    <vt:lpwstr>1033-12.2.0.13306</vt:lpwstr>
  </property>
</Properties>
</file>