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767</Words>
  <Application>Microsoft Office PowerPoint</Application>
  <PresentationFormat>Widescreen</PresentationFormat>
  <Paragraphs>210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黑体</vt:lpstr>
      <vt:lpstr>宋体</vt:lpstr>
      <vt:lpstr>Arial</vt:lpstr>
      <vt:lpstr>Calibri</vt:lpstr>
      <vt:lpstr>等线</vt:lpstr>
      <vt:lpstr>等线 Light</vt:lpstr>
      <vt:lpstr>Georgia</vt:lpstr>
      <vt:lpstr>Times New Roman</vt:lpstr>
      <vt:lpstr>UVN Dzung Dakao</vt:lpstr>
      <vt:lpstr>Wingdings</vt:lpstr>
      <vt:lpstr>华康海报体W12(P)</vt:lpstr>
      <vt:lpstr>字魂100号-方方先锋体</vt:lpstr>
      <vt:lpstr>字魂107号-萌趣欢乐体</vt:lpstr>
      <vt:lpstr>思源黑体 Light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2022-09-09T07:20:51Z</dcterms:created>
  <dcterms:modified xsi:type="dcterms:W3CDTF">2022-12-08T07:50:10Z</dcterms:modified>
</cp:coreProperties>
</file>