
<file path=[Content_Types].xml><?xml version="1.0" encoding="utf-8"?>
<Types xmlns="http://schemas.openxmlformats.org/package/2006/content-types">
  <Default Extension="png" ContentType="image/png"/>
  <Default Extension="mp3" ContentType="audio/mpe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 id="2147483709" r:id="rId3"/>
  </p:sldMasterIdLst>
  <p:notesMasterIdLst>
    <p:notesMasterId r:id="rId31"/>
  </p:notesMasterIdLst>
  <p:sldIdLst>
    <p:sldId id="257" r:id="rId4"/>
    <p:sldId id="274" r:id="rId5"/>
    <p:sldId id="319" r:id="rId6"/>
    <p:sldId id="279" r:id="rId7"/>
    <p:sldId id="273" r:id="rId8"/>
    <p:sldId id="318" r:id="rId9"/>
    <p:sldId id="272" r:id="rId10"/>
    <p:sldId id="320" r:id="rId11"/>
    <p:sldId id="321" r:id="rId12"/>
    <p:sldId id="322" r:id="rId13"/>
    <p:sldId id="323" r:id="rId14"/>
    <p:sldId id="271" r:id="rId15"/>
    <p:sldId id="378" r:id="rId16"/>
    <p:sldId id="270" r:id="rId17"/>
    <p:sldId id="379" r:id="rId18"/>
    <p:sldId id="380" r:id="rId19"/>
    <p:sldId id="382" r:id="rId20"/>
    <p:sldId id="381" r:id="rId21"/>
    <p:sldId id="383" r:id="rId22"/>
    <p:sldId id="384" r:id="rId23"/>
    <p:sldId id="269" r:id="rId24"/>
    <p:sldId id="385" r:id="rId25"/>
    <p:sldId id="386" r:id="rId26"/>
    <p:sldId id="268" r:id="rId27"/>
    <p:sldId id="387" r:id="rId28"/>
    <p:sldId id="388" r:id="rId29"/>
    <p:sldId id="39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9" d="100"/>
          <a:sy n="69" d="100"/>
        </p:scale>
        <p:origin x="78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99904A-FCD7-49E2-8024-C5F03A5BBAD9}" type="datetimeFigureOut">
              <a:rPr lang="en-US" smtClean="0"/>
              <a:t>12/10/2024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6ACF99-8244-43BB-A619-2167AB3AD1A3}" type="slidenum">
              <a:rPr lang="en-US" smtClean="0"/>
              <a:t>‹#›</a:t>
            </a:fld>
            <a:endParaRPr lang="en-US"/>
          </a:p>
        </p:txBody>
      </p:sp>
    </p:spTree>
    <p:extLst>
      <p:ext uri="{BB962C8B-B14F-4D97-AF65-F5344CB8AC3E}">
        <p14:creationId xmlns:p14="http://schemas.microsoft.com/office/powerpoint/2010/main" val="3421028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B57C3D-D64A-4679-8133-65E4676AD1F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925387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B57C3D-D64A-4679-8133-65E4676AD1F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21906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tranthao121004@gmail.com</a:t>
            </a:r>
            <a:endParaRPr lang="zh-CN" altLang="en-US" dirty="0"/>
          </a:p>
        </p:txBody>
      </p:sp>
    </p:spTree>
    <p:extLst>
      <p:ext uri="{BB962C8B-B14F-4D97-AF65-F5344CB8AC3E}">
        <p14:creationId xmlns:p14="http://schemas.microsoft.com/office/powerpoint/2010/main" val="38336021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B57C3D-D64A-4679-8133-65E4676AD1F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0548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B57C3D-D64A-4679-8133-65E4676AD1F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405319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tranthao121004@gmail.com</a:t>
            </a:r>
            <a:endParaRPr lang="zh-CN" altLang="en-US" dirty="0"/>
          </a:p>
        </p:txBody>
      </p:sp>
    </p:spTree>
    <p:extLst>
      <p:ext uri="{BB962C8B-B14F-4D97-AF65-F5344CB8AC3E}">
        <p14:creationId xmlns:p14="http://schemas.microsoft.com/office/powerpoint/2010/main" val="8352129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B57C3D-D64A-4679-8133-65E4676AD1F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855145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B57C3D-D64A-4679-8133-65E4676AD1F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750579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B57C3D-D64A-4679-8133-65E4676AD1F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576121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tranthao121004@gmail.com</a:t>
            </a:r>
            <a:endParaRPr lang="zh-CN" altLang="en-US" dirty="0"/>
          </a:p>
        </p:txBody>
      </p:sp>
    </p:spTree>
    <p:extLst>
      <p:ext uri="{BB962C8B-B14F-4D97-AF65-F5344CB8AC3E}">
        <p14:creationId xmlns:p14="http://schemas.microsoft.com/office/powerpoint/2010/main" val="36747573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B57C3D-D64A-4679-8133-65E4676AD1F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65916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B57C3D-D64A-4679-8133-65E4676AD1F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33908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B57C3D-D64A-4679-8133-65E4676AD1F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209158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tranthao121004@gmail.com</a:t>
            </a:r>
            <a:endParaRPr lang="zh-CN" altLang="en-US" dirty="0"/>
          </a:p>
        </p:txBody>
      </p:sp>
    </p:spTree>
    <p:extLst>
      <p:ext uri="{BB962C8B-B14F-4D97-AF65-F5344CB8AC3E}">
        <p14:creationId xmlns:p14="http://schemas.microsoft.com/office/powerpoint/2010/main" val="32888595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B57C3D-D64A-4679-8133-65E4676AD1F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162981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B57C3D-D64A-4679-8133-65E4676AD1F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82779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B57C3D-D64A-4679-8133-65E4676AD1F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23611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B57C3D-D64A-4679-8133-65E4676AD1F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92187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B57C3D-D64A-4679-8133-65E4676AD1F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85057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a:t>
            </a:r>
            <a:r>
              <a:rPr lang="en-US" altLang="zh-CN" dirty="0" err="1"/>
              <a:t>zalo</a:t>
            </a:r>
            <a:r>
              <a:rPr lang="en-US" altLang="zh-CN" dirty="0"/>
              <a:t> 0972115126</a:t>
            </a:r>
            <a:endParaRPr lang="zh-CN" altLang="en-US" dirty="0"/>
          </a:p>
        </p:txBody>
      </p:sp>
    </p:spTree>
    <p:extLst>
      <p:ext uri="{BB962C8B-B14F-4D97-AF65-F5344CB8AC3E}">
        <p14:creationId xmlns:p14="http://schemas.microsoft.com/office/powerpoint/2010/main" val="3156674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Thiết</a:t>
            </a:r>
            <a:r>
              <a:rPr lang="en-US" altLang="zh-CN" dirty="0"/>
              <a:t> </a:t>
            </a:r>
            <a:r>
              <a:rPr lang="en-US" altLang="zh-CN" dirty="0" err="1"/>
              <a:t>kế</a:t>
            </a:r>
            <a:r>
              <a:rPr lang="en-US" altLang="zh-CN" dirty="0"/>
              <a:t> - </a:t>
            </a:r>
            <a:r>
              <a:rPr lang="en-US" altLang="zh-CN" dirty="0" err="1"/>
              <a:t>Hương</a:t>
            </a:r>
            <a:r>
              <a:rPr lang="en-US" altLang="zh-CN" dirty="0"/>
              <a:t> </a:t>
            </a:r>
            <a:r>
              <a:rPr lang="en-US" altLang="zh-CN" dirty="0" err="1"/>
              <a:t>Thảo</a:t>
            </a:r>
            <a:r>
              <a:rPr lang="en-US" altLang="zh-CN" dirty="0"/>
              <a:t> – tranthao121004@gmail.com</a:t>
            </a:r>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B57C3D-D64A-4679-8133-65E4676AD1F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40435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B57C3D-D64A-4679-8133-65E4676AD1F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15901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 </a:t>
            </a:r>
            <a:r>
              <a:rPr lang="en-US" altLang="zh-CN" dirty="0" err="1"/>
              <a:t>Hương</a:t>
            </a:r>
            <a:r>
              <a:rPr lang="en-US" altLang="zh-CN" dirty="0"/>
              <a:t> </a:t>
            </a:r>
            <a:r>
              <a:rPr lang="en-US" altLang="zh-CN" dirty="0" err="1"/>
              <a:t>Thảo</a:t>
            </a:r>
            <a:r>
              <a:rPr lang="en-US" altLang="zh-CN" dirty="0"/>
              <a:t> – tranthao121004@gmail.com</a:t>
            </a:r>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B57C3D-D64A-4679-8133-65E4676AD1F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41860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61C06646-EE0D-4C7F-9C84-BF5B84E1D5F7}" type="datetimeFigureOut">
              <a:rPr lang="zh-CN" altLang="en-US" smtClean="0"/>
              <a:t>2024/12/10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9732BA-5686-4E01-BDA5-5581E9F4947C}" type="slidenum">
              <a:rPr lang="zh-CN" altLang="en-US" smtClean="0"/>
              <a:t>‹#›</a:t>
            </a:fld>
            <a:endParaRPr lang="zh-CN" altLang="en-US"/>
          </a:p>
        </p:txBody>
      </p:sp>
    </p:spTree>
    <p:extLst>
      <p:ext uri="{BB962C8B-B14F-4D97-AF65-F5344CB8AC3E}">
        <p14:creationId xmlns:p14="http://schemas.microsoft.com/office/powerpoint/2010/main" val="172011461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61C06646-EE0D-4C7F-9C84-BF5B84E1D5F7}" type="datetimeFigureOut">
              <a:rPr lang="zh-CN" altLang="en-US" smtClean="0"/>
              <a:t>2024/12/10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9732BA-5686-4E01-BDA5-5581E9F4947C}" type="slidenum">
              <a:rPr lang="zh-CN" altLang="en-US" smtClean="0"/>
              <a:t>‹#›</a:t>
            </a:fld>
            <a:endParaRPr lang="zh-CN" altLang="en-US"/>
          </a:p>
        </p:txBody>
      </p:sp>
    </p:spTree>
    <p:extLst>
      <p:ext uri="{BB962C8B-B14F-4D97-AF65-F5344CB8AC3E}">
        <p14:creationId xmlns:p14="http://schemas.microsoft.com/office/powerpoint/2010/main" val="163562654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61C06646-EE0D-4C7F-9C84-BF5B84E1D5F7}" type="datetimeFigureOut">
              <a:rPr lang="zh-CN" altLang="en-US" smtClean="0"/>
              <a:t>2024/12/10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9732BA-5686-4E01-BDA5-5581E9F4947C}" type="slidenum">
              <a:rPr lang="zh-CN" altLang="en-US" smtClean="0"/>
              <a:t>‹#›</a:t>
            </a:fld>
            <a:endParaRPr lang="zh-CN" altLang="en-US"/>
          </a:p>
        </p:txBody>
      </p:sp>
    </p:spTree>
    <p:extLst>
      <p:ext uri="{BB962C8B-B14F-4D97-AF65-F5344CB8AC3E}">
        <p14:creationId xmlns:p14="http://schemas.microsoft.com/office/powerpoint/2010/main" val="361279708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9664720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940967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87403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070272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0547345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179465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3200602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331476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7" name="图片 6" descr="7-2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226925" cy="6865620"/>
          </a:xfrm>
          <a:prstGeom prst="rect">
            <a:avLst/>
          </a:prstGeom>
        </p:spPr>
      </p:pic>
      <p:sp>
        <p:nvSpPr>
          <p:cNvPr id="8" name="矩形 7"/>
          <p:cNvSpPr/>
          <p:nvPr userDrawn="1"/>
        </p:nvSpPr>
        <p:spPr>
          <a:xfrm>
            <a:off x="394335" y="391886"/>
            <a:ext cx="11438890" cy="61504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67607468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08826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6995563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41741531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8162261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C4BAEE1-B06B-45E9-BC8E-52C51658A77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671F831E-052F-46BF-85E8-A6FAF4A93A6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406419E0-6DEC-453E-B6E9-E26FA1A6E93C}"/>
              </a:ext>
            </a:extLst>
          </p:cNvPr>
          <p:cNvSpPr>
            <a:spLocks noGrp="1"/>
          </p:cNvSpPr>
          <p:nvPr>
            <p:ph type="dt" sz="half" idx="10"/>
          </p:nvPr>
        </p:nvSpPr>
        <p:spPr>
          <a:xfrm>
            <a:off x="838200" y="6356350"/>
            <a:ext cx="2743200" cy="365125"/>
          </a:xfrm>
          <a:prstGeom prst="rect">
            <a:avLst/>
          </a:prstGeom>
        </p:spPr>
        <p:txBody>
          <a:bodyPr/>
          <a:lstStyle/>
          <a:p>
            <a:fld id="{1E6E710A-3F4A-4344-8296-3F05CA767226}" type="datetimeFigureOut">
              <a:rPr lang="zh-CN" altLang="en-US" smtClean="0"/>
              <a:t>2024/12/10</a:t>
            </a:fld>
            <a:endParaRPr lang="zh-CN" altLang="en-US"/>
          </a:p>
        </p:txBody>
      </p:sp>
      <p:sp>
        <p:nvSpPr>
          <p:cNvPr id="5" name="页脚占位符 4">
            <a:extLst>
              <a:ext uri="{FF2B5EF4-FFF2-40B4-BE49-F238E27FC236}">
                <a16:creationId xmlns:a16="http://schemas.microsoft.com/office/drawing/2014/main" id="{E5165C97-8A3D-45FF-A039-E784DEA5C4C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B21C6705-96CC-4B04-805F-B3B3837BE3A9}"/>
              </a:ext>
            </a:extLst>
          </p:cNvPr>
          <p:cNvSpPr>
            <a:spLocks noGrp="1"/>
          </p:cNvSpPr>
          <p:nvPr>
            <p:ph type="sldNum" sz="quarter" idx="12"/>
          </p:nvPr>
        </p:nvSpPr>
        <p:spPr>
          <a:xfrm>
            <a:off x="8610600" y="6356350"/>
            <a:ext cx="2743200" cy="365125"/>
          </a:xfrm>
          <a:prstGeom prst="rect">
            <a:avLst/>
          </a:prstGeom>
        </p:spPr>
        <p:txBody>
          <a:bodyPr/>
          <a:lstStyle/>
          <a:p>
            <a:fld id="{CAE7014B-781F-425A-B752-884238A14C5B}" type="slidenum">
              <a:rPr lang="zh-CN" altLang="en-US" smtClean="0"/>
              <a:t>‹#›</a:t>
            </a:fld>
            <a:endParaRPr lang="zh-CN" altLang="en-US"/>
          </a:p>
        </p:txBody>
      </p:sp>
      <p:pic>
        <p:nvPicPr>
          <p:cNvPr id="7" name="图片 22" descr="20190703005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2624455" y="-2668905"/>
            <a:ext cx="6934835" cy="12197715"/>
          </a:xfrm>
          <a:prstGeom prst="rect">
            <a:avLst/>
          </a:prstGeom>
        </p:spPr>
      </p:pic>
      <p:sp>
        <p:nvSpPr>
          <p:cNvPr id="8" name="矩形 26"/>
          <p:cNvSpPr/>
          <p:nvPr userDrawn="1"/>
        </p:nvSpPr>
        <p:spPr>
          <a:xfrm>
            <a:off x="292651" y="205013"/>
            <a:ext cx="11598442" cy="64498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0707462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E0FB115-9D65-4924-A969-FA8E8729262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A9E4A5D-07F3-4297-B8BE-307EB827F97D}"/>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9798605-AE04-4656-9A0E-F9DBBEBB43C1}"/>
              </a:ext>
            </a:extLst>
          </p:cNvPr>
          <p:cNvSpPr>
            <a:spLocks noGrp="1"/>
          </p:cNvSpPr>
          <p:nvPr>
            <p:ph type="dt" sz="half" idx="10"/>
          </p:nvPr>
        </p:nvSpPr>
        <p:spPr>
          <a:xfrm>
            <a:off x="838200" y="6356350"/>
            <a:ext cx="2743200" cy="365125"/>
          </a:xfrm>
          <a:prstGeom prst="rect">
            <a:avLst/>
          </a:prstGeom>
        </p:spPr>
        <p:txBody>
          <a:bodyPr/>
          <a:lstStyle/>
          <a:p>
            <a:fld id="{1E6E710A-3F4A-4344-8296-3F05CA767226}" type="datetimeFigureOut">
              <a:rPr lang="zh-CN" altLang="en-US" smtClean="0"/>
              <a:t>2024/12/10</a:t>
            </a:fld>
            <a:endParaRPr lang="zh-CN" altLang="en-US"/>
          </a:p>
        </p:txBody>
      </p:sp>
      <p:sp>
        <p:nvSpPr>
          <p:cNvPr id="5" name="页脚占位符 4">
            <a:extLst>
              <a:ext uri="{FF2B5EF4-FFF2-40B4-BE49-F238E27FC236}">
                <a16:creationId xmlns:a16="http://schemas.microsoft.com/office/drawing/2014/main" id="{D1E79A17-4396-4D5B-A19B-0710AAA29D1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DD7FDEE4-0D1B-402C-8A1F-023558146B0D}"/>
              </a:ext>
            </a:extLst>
          </p:cNvPr>
          <p:cNvSpPr>
            <a:spLocks noGrp="1"/>
          </p:cNvSpPr>
          <p:nvPr>
            <p:ph type="sldNum" sz="quarter" idx="12"/>
          </p:nvPr>
        </p:nvSpPr>
        <p:spPr>
          <a:xfrm>
            <a:off x="8610600" y="6356350"/>
            <a:ext cx="2743200" cy="365125"/>
          </a:xfrm>
          <a:prstGeom prst="rect">
            <a:avLst/>
          </a:prstGeom>
        </p:spPr>
        <p:txBody>
          <a:bodyPr/>
          <a:lstStyle/>
          <a:p>
            <a:fld id="{CAE7014B-781F-425A-B752-884238A14C5B}" type="slidenum">
              <a:rPr lang="zh-CN" altLang="en-US" smtClean="0"/>
              <a:t>‹#›</a:t>
            </a:fld>
            <a:endParaRPr lang="zh-CN" altLang="en-US"/>
          </a:p>
        </p:txBody>
      </p:sp>
      <p:pic>
        <p:nvPicPr>
          <p:cNvPr id="8" name="图片 17" descr="20190703005"/>
          <p:cNvPicPr>
            <a:picLocks noChangeAspect="1"/>
          </p:cNvPicPr>
          <p:nvPr userDrawn="1"/>
        </p:nvPicPr>
        <p:blipFill>
          <a:blip r:embed="rId2" cstate="email">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a:ext>
            </a:extLst>
          </a:blip>
          <a:stretch>
            <a:fillRect/>
          </a:stretch>
        </p:blipFill>
        <p:spPr>
          <a:xfrm rot="16200000" flipH="1">
            <a:off x="2658427" y="-2664142"/>
            <a:ext cx="6869430" cy="12197715"/>
          </a:xfrm>
          <a:prstGeom prst="rect">
            <a:avLst/>
          </a:prstGeom>
        </p:spPr>
      </p:pic>
      <p:sp>
        <p:nvSpPr>
          <p:cNvPr id="9" name="矩形 18"/>
          <p:cNvSpPr/>
          <p:nvPr userDrawn="1"/>
        </p:nvSpPr>
        <p:spPr>
          <a:xfrm>
            <a:off x="1191410" y="5327332"/>
            <a:ext cx="557530" cy="5473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charset="-122"/>
              <a:ea typeface="字魂59号-创粗黑" panose="00000500000000000000" charset="-122"/>
              <a:cs typeface="字魂59号-创粗黑" panose="00000500000000000000" charset="-122"/>
            </a:endParaRPr>
          </a:p>
        </p:txBody>
      </p:sp>
    </p:spTree>
    <p:extLst>
      <p:ext uri="{BB962C8B-B14F-4D97-AF65-F5344CB8AC3E}">
        <p14:creationId xmlns:p14="http://schemas.microsoft.com/office/powerpoint/2010/main" val="4780849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09E1160-AB3D-4C62-B6E0-C75E08F298C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7CD925B0-CD51-4ED6-A7DF-C175A6D5121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7D050218-5877-4A1F-91CC-6000200CE5DD}"/>
              </a:ext>
            </a:extLst>
          </p:cNvPr>
          <p:cNvSpPr>
            <a:spLocks noGrp="1"/>
          </p:cNvSpPr>
          <p:nvPr>
            <p:ph type="dt" sz="half" idx="10"/>
          </p:nvPr>
        </p:nvSpPr>
        <p:spPr>
          <a:xfrm>
            <a:off x="838200" y="6356350"/>
            <a:ext cx="2743200" cy="365125"/>
          </a:xfrm>
          <a:prstGeom prst="rect">
            <a:avLst/>
          </a:prstGeom>
        </p:spPr>
        <p:txBody>
          <a:bodyPr/>
          <a:lstStyle/>
          <a:p>
            <a:fld id="{1E6E710A-3F4A-4344-8296-3F05CA767226}" type="datetimeFigureOut">
              <a:rPr lang="zh-CN" altLang="en-US" smtClean="0"/>
              <a:t>2024/12/10</a:t>
            </a:fld>
            <a:endParaRPr lang="zh-CN" altLang="en-US"/>
          </a:p>
        </p:txBody>
      </p:sp>
      <p:sp>
        <p:nvSpPr>
          <p:cNvPr id="5" name="页脚占位符 4">
            <a:extLst>
              <a:ext uri="{FF2B5EF4-FFF2-40B4-BE49-F238E27FC236}">
                <a16:creationId xmlns:a16="http://schemas.microsoft.com/office/drawing/2014/main" id="{7C56D961-912E-4540-8FAD-AB87C0DFF1F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E2BC42D8-DFD0-4270-886C-64D8AFAD0853}"/>
              </a:ext>
            </a:extLst>
          </p:cNvPr>
          <p:cNvSpPr>
            <a:spLocks noGrp="1"/>
          </p:cNvSpPr>
          <p:nvPr>
            <p:ph type="sldNum" sz="quarter" idx="12"/>
          </p:nvPr>
        </p:nvSpPr>
        <p:spPr>
          <a:xfrm>
            <a:off x="8610600" y="6356350"/>
            <a:ext cx="2743200" cy="365125"/>
          </a:xfrm>
          <a:prstGeom prst="rect">
            <a:avLst/>
          </a:prstGeom>
        </p:spPr>
        <p:txBody>
          <a:bodyPr/>
          <a:lstStyle/>
          <a:p>
            <a:fld id="{CAE7014B-781F-425A-B752-884238A14C5B}" type="slidenum">
              <a:rPr lang="zh-CN" altLang="en-US" smtClean="0"/>
              <a:t>‹#›</a:t>
            </a:fld>
            <a:endParaRPr lang="zh-CN" altLang="en-US"/>
          </a:p>
        </p:txBody>
      </p:sp>
      <p:pic>
        <p:nvPicPr>
          <p:cNvPr id="7" name="图片 3" descr="20190703005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2624455" y="-2668905"/>
            <a:ext cx="6934835" cy="12197715"/>
          </a:xfrm>
          <a:prstGeom prst="rect">
            <a:avLst/>
          </a:prstGeom>
        </p:spPr>
      </p:pic>
      <p:grpSp>
        <p:nvGrpSpPr>
          <p:cNvPr id="8" name="组合 2"/>
          <p:cNvGrpSpPr/>
          <p:nvPr userDrawn="1"/>
        </p:nvGrpSpPr>
        <p:grpSpPr>
          <a:xfrm>
            <a:off x="5232768" y="392330"/>
            <a:ext cx="7613015" cy="6073340"/>
            <a:chOff x="5232768" y="392330"/>
            <a:chExt cx="7613015" cy="6073340"/>
          </a:xfrm>
        </p:grpSpPr>
        <p:pic>
          <p:nvPicPr>
            <p:cNvPr id="9" name="图片 8" descr="20190703005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232768" y="392330"/>
              <a:ext cx="7613015" cy="6073340"/>
            </a:xfrm>
            <a:prstGeom prst="rect">
              <a:avLst/>
            </a:prstGeom>
          </p:spPr>
        </p:pic>
        <p:sp>
          <p:nvSpPr>
            <p:cNvPr id="10" name="矩形 9"/>
            <p:cNvSpPr/>
            <p:nvPr/>
          </p:nvSpPr>
          <p:spPr>
            <a:xfrm flipH="1">
              <a:off x="5857625" y="1040683"/>
              <a:ext cx="5965825" cy="4535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charset="-122"/>
                <a:cs typeface="字魂59号-创粗黑" panose="00000500000000000000" charset="-122"/>
              </a:endParaRPr>
            </a:p>
          </p:txBody>
        </p:sp>
      </p:grpSp>
    </p:spTree>
    <p:extLst>
      <p:ext uri="{BB962C8B-B14F-4D97-AF65-F5344CB8AC3E}">
        <p14:creationId xmlns:p14="http://schemas.microsoft.com/office/powerpoint/2010/main" val="26275406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248178-C038-4A33-A978-5A125A90A8DA}"/>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CFC757F-B6AE-4A4B-9462-80D18C6C89A1}"/>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6AF20230-243F-46B4-A3C3-8043E0B0F626}"/>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0AD1D3AB-3D94-480F-9EA7-4A99DDDF189D}"/>
              </a:ext>
            </a:extLst>
          </p:cNvPr>
          <p:cNvSpPr>
            <a:spLocks noGrp="1"/>
          </p:cNvSpPr>
          <p:nvPr>
            <p:ph type="dt" sz="half" idx="10"/>
          </p:nvPr>
        </p:nvSpPr>
        <p:spPr>
          <a:xfrm>
            <a:off x="838200" y="6356350"/>
            <a:ext cx="2743200" cy="365125"/>
          </a:xfrm>
          <a:prstGeom prst="rect">
            <a:avLst/>
          </a:prstGeom>
        </p:spPr>
        <p:txBody>
          <a:bodyPr/>
          <a:lstStyle/>
          <a:p>
            <a:fld id="{1E6E710A-3F4A-4344-8296-3F05CA767226}" type="datetimeFigureOut">
              <a:rPr lang="zh-CN" altLang="en-US" smtClean="0"/>
              <a:t>2024/12/10</a:t>
            </a:fld>
            <a:endParaRPr lang="zh-CN" altLang="en-US"/>
          </a:p>
        </p:txBody>
      </p:sp>
      <p:sp>
        <p:nvSpPr>
          <p:cNvPr id="6" name="页脚占位符 5">
            <a:extLst>
              <a:ext uri="{FF2B5EF4-FFF2-40B4-BE49-F238E27FC236}">
                <a16:creationId xmlns:a16="http://schemas.microsoft.com/office/drawing/2014/main" id="{9E75C0DC-952D-4C94-B877-A02C5A811D0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DD21F496-C1DC-4F61-B233-EFCE89313E45}"/>
              </a:ext>
            </a:extLst>
          </p:cNvPr>
          <p:cNvSpPr>
            <a:spLocks noGrp="1"/>
          </p:cNvSpPr>
          <p:nvPr>
            <p:ph type="sldNum" sz="quarter" idx="12"/>
          </p:nvPr>
        </p:nvSpPr>
        <p:spPr>
          <a:xfrm>
            <a:off x="8610600" y="6356350"/>
            <a:ext cx="2743200" cy="365125"/>
          </a:xfrm>
          <a:prstGeom prst="rect">
            <a:avLst/>
          </a:prstGeom>
        </p:spPr>
        <p:txBody>
          <a:bodyPr/>
          <a:lstStyle/>
          <a:p>
            <a:fld id="{CAE7014B-781F-425A-B752-884238A14C5B}" type="slidenum">
              <a:rPr lang="zh-CN" altLang="en-US" smtClean="0"/>
              <a:t>‹#›</a:t>
            </a:fld>
            <a:endParaRPr lang="zh-CN" altLang="en-US"/>
          </a:p>
        </p:txBody>
      </p:sp>
      <p:pic>
        <p:nvPicPr>
          <p:cNvPr id="8" name="图片 3" descr="20190703005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2624455" y="-2668905"/>
            <a:ext cx="6934835" cy="12197715"/>
          </a:xfrm>
          <a:prstGeom prst="rect">
            <a:avLst/>
          </a:prstGeom>
        </p:spPr>
      </p:pic>
      <p:grpSp>
        <p:nvGrpSpPr>
          <p:cNvPr id="9" name="组合 2"/>
          <p:cNvGrpSpPr/>
          <p:nvPr userDrawn="1"/>
        </p:nvGrpSpPr>
        <p:grpSpPr>
          <a:xfrm flipH="1">
            <a:off x="-737992" y="418588"/>
            <a:ext cx="7613015" cy="6073340"/>
            <a:chOff x="5232768" y="392330"/>
            <a:chExt cx="7613015" cy="6073340"/>
          </a:xfrm>
        </p:grpSpPr>
        <p:pic>
          <p:nvPicPr>
            <p:cNvPr id="10" name="图片 8" descr="20190703005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232768" y="392330"/>
              <a:ext cx="7613015" cy="6073340"/>
            </a:xfrm>
            <a:prstGeom prst="rect">
              <a:avLst/>
            </a:prstGeom>
          </p:spPr>
        </p:pic>
        <p:sp>
          <p:nvSpPr>
            <p:cNvPr id="11" name="矩形 9"/>
            <p:cNvSpPr/>
            <p:nvPr/>
          </p:nvSpPr>
          <p:spPr>
            <a:xfrm flipH="1">
              <a:off x="5857625" y="1040683"/>
              <a:ext cx="5965825" cy="4535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charset="-122"/>
                <a:cs typeface="字魂59号-创粗黑" panose="00000500000000000000" charset="-122"/>
              </a:endParaRPr>
            </a:p>
          </p:txBody>
        </p:sp>
      </p:grpSp>
    </p:spTree>
    <p:extLst>
      <p:ext uri="{BB962C8B-B14F-4D97-AF65-F5344CB8AC3E}">
        <p14:creationId xmlns:p14="http://schemas.microsoft.com/office/powerpoint/2010/main" val="28660137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74BE938-EB80-4B09-BD24-973CCCD8C41C}"/>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70D86C8E-C4AE-45F3-960B-E1294DBB6BA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BE812F43-05B4-49E3-9A93-2103489774C5}"/>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49C0017A-0B07-4D9C-87AE-976A95DC11C6}"/>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19EFA4F9-6CAF-4579-9CBC-7EB5E124D30C}"/>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A76A1EE2-768F-4616-A9A5-D4ACAFF5BAB0}"/>
              </a:ext>
            </a:extLst>
          </p:cNvPr>
          <p:cNvSpPr>
            <a:spLocks noGrp="1"/>
          </p:cNvSpPr>
          <p:nvPr>
            <p:ph type="dt" sz="half" idx="10"/>
          </p:nvPr>
        </p:nvSpPr>
        <p:spPr>
          <a:xfrm>
            <a:off x="838200" y="6356350"/>
            <a:ext cx="2743200" cy="365125"/>
          </a:xfrm>
          <a:prstGeom prst="rect">
            <a:avLst/>
          </a:prstGeom>
        </p:spPr>
        <p:txBody>
          <a:bodyPr/>
          <a:lstStyle/>
          <a:p>
            <a:fld id="{1E6E710A-3F4A-4344-8296-3F05CA767226}" type="datetimeFigureOut">
              <a:rPr lang="zh-CN" altLang="en-US" smtClean="0"/>
              <a:t>2024/12/10</a:t>
            </a:fld>
            <a:endParaRPr lang="zh-CN" altLang="en-US"/>
          </a:p>
        </p:txBody>
      </p:sp>
      <p:sp>
        <p:nvSpPr>
          <p:cNvPr id="8" name="页脚占位符 7">
            <a:extLst>
              <a:ext uri="{FF2B5EF4-FFF2-40B4-BE49-F238E27FC236}">
                <a16:creationId xmlns:a16="http://schemas.microsoft.com/office/drawing/2014/main" id="{A79A563C-4FCC-4649-92D7-1BC4F3AE927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59EBE343-29A4-40C1-87DB-B2A30BCD43FE}"/>
              </a:ext>
            </a:extLst>
          </p:cNvPr>
          <p:cNvSpPr>
            <a:spLocks noGrp="1"/>
          </p:cNvSpPr>
          <p:nvPr>
            <p:ph type="sldNum" sz="quarter" idx="12"/>
          </p:nvPr>
        </p:nvSpPr>
        <p:spPr>
          <a:xfrm>
            <a:off x="8610600" y="6356350"/>
            <a:ext cx="2743200" cy="365125"/>
          </a:xfrm>
          <a:prstGeom prst="rect">
            <a:avLst/>
          </a:prstGeom>
        </p:spPr>
        <p:txBody>
          <a:bodyPr/>
          <a:lstStyle/>
          <a:p>
            <a:fld id="{CAE7014B-781F-425A-B752-884238A14C5B}" type="slidenum">
              <a:rPr lang="zh-CN" altLang="en-US" smtClean="0"/>
              <a:t>‹#›</a:t>
            </a:fld>
            <a:endParaRPr lang="zh-CN" altLang="en-US"/>
          </a:p>
        </p:txBody>
      </p:sp>
      <p:pic>
        <p:nvPicPr>
          <p:cNvPr id="10" name="图片 3" descr="20190703005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2624455" y="-2668905"/>
            <a:ext cx="6934835" cy="12197715"/>
          </a:xfrm>
          <a:prstGeom prst="rect">
            <a:avLst/>
          </a:prstGeom>
        </p:spPr>
      </p:pic>
    </p:spTree>
    <p:extLst>
      <p:ext uri="{BB962C8B-B14F-4D97-AF65-F5344CB8AC3E}">
        <p14:creationId xmlns:p14="http://schemas.microsoft.com/office/powerpoint/2010/main" val="26872235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68B817-99AB-447C-8211-0EDE7DED9DF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4257803-EA22-4637-AA4E-F3C0CC20CD85}"/>
              </a:ext>
            </a:extLst>
          </p:cNvPr>
          <p:cNvSpPr>
            <a:spLocks noGrp="1"/>
          </p:cNvSpPr>
          <p:nvPr>
            <p:ph type="dt" sz="half" idx="10"/>
          </p:nvPr>
        </p:nvSpPr>
        <p:spPr>
          <a:xfrm>
            <a:off x="838200" y="6356350"/>
            <a:ext cx="2743200" cy="365125"/>
          </a:xfrm>
          <a:prstGeom prst="rect">
            <a:avLst/>
          </a:prstGeom>
        </p:spPr>
        <p:txBody>
          <a:bodyPr/>
          <a:lstStyle/>
          <a:p>
            <a:fld id="{1E6E710A-3F4A-4344-8296-3F05CA767226}" type="datetimeFigureOut">
              <a:rPr lang="zh-CN" altLang="en-US" smtClean="0"/>
              <a:t>2024/12/10</a:t>
            </a:fld>
            <a:endParaRPr lang="zh-CN" altLang="en-US"/>
          </a:p>
        </p:txBody>
      </p:sp>
      <p:sp>
        <p:nvSpPr>
          <p:cNvPr id="4" name="页脚占位符 3">
            <a:extLst>
              <a:ext uri="{FF2B5EF4-FFF2-40B4-BE49-F238E27FC236}">
                <a16:creationId xmlns:a16="http://schemas.microsoft.com/office/drawing/2014/main" id="{31F053E4-AEB1-4C46-8607-4052739E27D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658DCABC-8860-414D-A5CE-8D58C1B4C193}"/>
              </a:ext>
            </a:extLst>
          </p:cNvPr>
          <p:cNvSpPr>
            <a:spLocks noGrp="1"/>
          </p:cNvSpPr>
          <p:nvPr>
            <p:ph type="sldNum" sz="quarter" idx="12"/>
          </p:nvPr>
        </p:nvSpPr>
        <p:spPr>
          <a:xfrm>
            <a:off x="8610600" y="6356350"/>
            <a:ext cx="2743200" cy="365125"/>
          </a:xfrm>
          <a:prstGeom prst="rect">
            <a:avLst/>
          </a:prstGeom>
        </p:spPr>
        <p:txBody>
          <a:bodyPr/>
          <a:lstStyle/>
          <a:p>
            <a:fld id="{CAE7014B-781F-425A-B752-884238A14C5B}" type="slidenum">
              <a:rPr lang="zh-CN" altLang="en-US" smtClean="0"/>
              <a:t>‹#›</a:t>
            </a:fld>
            <a:endParaRPr lang="zh-CN" altLang="en-US"/>
          </a:p>
        </p:txBody>
      </p:sp>
    </p:spTree>
    <p:extLst>
      <p:ext uri="{BB962C8B-B14F-4D97-AF65-F5344CB8AC3E}">
        <p14:creationId xmlns:p14="http://schemas.microsoft.com/office/powerpoint/2010/main" val="16849262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61C06646-EE0D-4C7F-9C84-BF5B84E1D5F7}" type="datetimeFigureOut">
              <a:rPr lang="zh-CN" altLang="en-US" smtClean="0"/>
              <a:t>2024/12/10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9732BA-5686-4E01-BDA5-5581E9F4947C}" type="slidenum">
              <a:rPr lang="zh-CN" altLang="en-US" smtClean="0"/>
              <a:t>‹#›</a:t>
            </a:fld>
            <a:endParaRPr lang="zh-CN" altLang="en-US"/>
          </a:p>
        </p:txBody>
      </p:sp>
    </p:spTree>
    <p:extLst>
      <p:ext uri="{BB962C8B-B14F-4D97-AF65-F5344CB8AC3E}">
        <p14:creationId xmlns:p14="http://schemas.microsoft.com/office/powerpoint/2010/main" val="17656089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3CAFFED3-BD0D-4400-853A-1CD05387203D}"/>
              </a:ext>
            </a:extLst>
          </p:cNvPr>
          <p:cNvSpPr>
            <a:spLocks noGrp="1"/>
          </p:cNvSpPr>
          <p:nvPr>
            <p:ph type="dt" sz="half" idx="10"/>
          </p:nvPr>
        </p:nvSpPr>
        <p:spPr>
          <a:xfrm>
            <a:off x="838200" y="6356350"/>
            <a:ext cx="2743200" cy="365125"/>
          </a:xfrm>
          <a:prstGeom prst="rect">
            <a:avLst/>
          </a:prstGeom>
        </p:spPr>
        <p:txBody>
          <a:bodyPr/>
          <a:lstStyle/>
          <a:p>
            <a:fld id="{1E6E710A-3F4A-4344-8296-3F05CA767226}" type="datetimeFigureOut">
              <a:rPr lang="zh-CN" altLang="en-US" smtClean="0"/>
              <a:t>2024/12/10</a:t>
            </a:fld>
            <a:endParaRPr lang="zh-CN" altLang="en-US"/>
          </a:p>
        </p:txBody>
      </p:sp>
      <p:sp>
        <p:nvSpPr>
          <p:cNvPr id="3" name="页脚占位符 2">
            <a:extLst>
              <a:ext uri="{FF2B5EF4-FFF2-40B4-BE49-F238E27FC236}">
                <a16:creationId xmlns:a16="http://schemas.microsoft.com/office/drawing/2014/main" id="{F9BCDAED-9934-45A5-864A-9ED15754E81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EC819413-8A29-4AE4-84EB-B8CBB1038BED}"/>
              </a:ext>
            </a:extLst>
          </p:cNvPr>
          <p:cNvSpPr>
            <a:spLocks noGrp="1"/>
          </p:cNvSpPr>
          <p:nvPr>
            <p:ph type="sldNum" sz="quarter" idx="12"/>
          </p:nvPr>
        </p:nvSpPr>
        <p:spPr>
          <a:xfrm>
            <a:off x="8610600" y="6356350"/>
            <a:ext cx="2743200" cy="365125"/>
          </a:xfrm>
          <a:prstGeom prst="rect">
            <a:avLst/>
          </a:prstGeom>
        </p:spPr>
        <p:txBody>
          <a:bodyPr/>
          <a:lstStyle/>
          <a:p>
            <a:fld id="{CAE7014B-781F-425A-B752-884238A14C5B}" type="slidenum">
              <a:rPr lang="zh-CN" altLang="en-US" smtClean="0"/>
              <a:t>‹#›</a:t>
            </a:fld>
            <a:endParaRPr lang="zh-CN" altLang="en-US"/>
          </a:p>
        </p:txBody>
      </p:sp>
    </p:spTree>
    <p:extLst>
      <p:ext uri="{BB962C8B-B14F-4D97-AF65-F5344CB8AC3E}">
        <p14:creationId xmlns:p14="http://schemas.microsoft.com/office/powerpoint/2010/main" val="37250344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3304E4-4B76-4527-A88F-4163DF6FE05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7A218044-50AF-4EAF-9179-093D51F3E1C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1842300E-EA70-488A-8CBB-E90BDA9E142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EE20105E-9066-402F-BA3D-550E7C354916}"/>
              </a:ext>
            </a:extLst>
          </p:cNvPr>
          <p:cNvSpPr>
            <a:spLocks noGrp="1"/>
          </p:cNvSpPr>
          <p:nvPr>
            <p:ph type="dt" sz="half" idx="10"/>
          </p:nvPr>
        </p:nvSpPr>
        <p:spPr>
          <a:xfrm>
            <a:off x="838200" y="6356350"/>
            <a:ext cx="2743200" cy="365125"/>
          </a:xfrm>
          <a:prstGeom prst="rect">
            <a:avLst/>
          </a:prstGeom>
        </p:spPr>
        <p:txBody>
          <a:bodyPr/>
          <a:lstStyle/>
          <a:p>
            <a:fld id="{1E6E710A-3F4A-4344-8296-3F05CA767226}" type="datetimeFigureOut">
              <a:rPr lang="zh-CN" altLang="en-US" smtClean="0"/>
              <a:t>2024/12/10</a:t>
            </a:fld>
            <a:endParaRPr lang="zh-CN" altLang="en-US"/>
          </a:p>
        </p:txBody>
      </p:sp>
      <p:sp>
        <p:nvSpPr>
          <p:cNvPr id="6" name="页脚占位符 5">
            <a:extLst>
              <a:ext uri="{FF2B5EF4-FFF2-40B4-BE49-F238E27FC236}">
                <a16:creationId xmlns:a16="http://schemas.microsoft.com/office/drawing/2014/main" id="{0608CFE9-A67E-4643-B5DA-DFF2DCC81E1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14517345-E26D-4251-8BAA-02DC71F40346}"/>
              </a:ext>
            </a:extLst>
          </p:cNvPr>
          <p:cNvSpPr>
            <a:spLocks noGrp="1"/>
          </p:cNvSpPr>
          <p:nvPr>
            <p:ph type="sldNum" sz="quarter" idx="12"/>
          </p:nvPr>
        </p:nvSpPr>
        <p:spPr>
          <a:xfrm>
            <a:off x="8610600" y="6356350"/>
            <a:ext cx="2743200" cy="365125"/>
          </a:xfrm>
          <a:prstGeom prst="rect">
            <a:avLst/>
          </a:prstGeom>
        </p:spPr>
        <p:txBody>
          <a:bodyPr/>
          <a:lstStyle/>
          <a:p>
            <a:fld id="{CAE7014B-781F-425A-B752-884238A14C5B}" type="slidenum">
              <a:rPr lang="zh-CN" altLang="en-US" smtClean="0"/>
              <a:t>‹#›</a:t>
            </a:fld>
            <a:endParaRPr lang="zh-CN" altLang="en-US"/>
          </a:p>
        </p:txBody>
      </p:sp>
    </p:spTree>
    <p:extLst>
      <p:ext uri="{BB962C8B-B14F-4D97-AF65-F5344CB8AC3E}">
        <p14:creationId xmlns:p14="http://schemas.microsoft.com/office/powerpoint/2010/main" val="17493312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FF0B8BD-F12E-4217-A47A-F461FF3D453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8179EC62-F3C6-4302-8975-CEAF068171E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B70B4FD7-4F61-4983-AE02-7719792B289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6F74E1B-EA49-4523-A3FC-2C5789900224}"/>
              </a:ext>
            </a:extLst>
          </p:cNvPr>
          <p:cNvSpPr>
            <a:spLocks noGrp="1"/>
          </p:cNvSpPr>
          <p:nvPr>
            <p:ph type="dt" sz="half" idx="10"/>
          </p:nvPr>
        </p:nvSpPr>
        <p:spPr>
          <a:xfrm>
            <a:off x="838200" y="6356350"/>
            <a:ext cx="2743200" cy="365125"/>
          </a:xfrm>
          <a:prstGeom prst="rect">
            <a:avLst/>
          </a:prstGeom>
        </p:spPr>
        <p:txBody>
          <a:bodyPr/>
          <a:lstStyle/>
          <a:p>
            <a:fld id="{1E6E710A-3F4A-4344-8296-3F05CA767226}" type="datetimeFigureOut">
              <a:rPr lang="zh-CN" altLang="en-US" smtClean="0"/>
              <a:t>2024/12/10</a:t>
            </a:fld>
            <a:endParaRPr lang="zh-CN" altLang="en-US"/>
          </a:p>
        </p:txBody>
      </p:sp>
      <p:sp>
        <p:nvSpPr>
          <p:cNvPr id="6" name="页脚占位符 5">
            <a:extLst>
              <a:ext uri="{FF2B5EF4-FFF2-40B4-BE49-F238E27FC236}">
                <a16:creationId xmlns:a16="http://schemas.microsoft.com/office/drawing/2014/main" id="{538A6955-D0C3-45A6-9390-CFA421BE9E2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2A97E4E6-D39B-40D7-88DB-15A785A2EEBD}"/>
              </a:ext>
            </a:extLst>
          </p:cNvPr>
          <p:cNvSpPr>
            <a:spLocks noGrp="1"/>
          </p:cNvSpPr>
          <p:nvPr>
            <p:ph type="sldNum" sz="quarter" idx="12"/>
          </p:nvPr>
        </p:nvSpPr>
        <p:spPr>
          <a:xfrm>
            <a:off x="8610600" y="6356350"/>
            <a:ext cx="2743200" cy="365125"/>
          </a:xfrm>
          <a:prstGeom prst="rect">
            <a:avLst/>
          </a:prstGeom>
        </p:spPr>
        <p:txBody>
          <a:bodyPr/>
          <a:lstStyle/>
          <a:p>
            <a:fld id="{CAE7014B-781F-425A-B752-884238A14C5B}" type="slidenum">
              <a:rPr lang="zh-CN" altLang="en-US" smtClean="0"/>
              <a:t>‹#›</a:t>
            </a:fld>
            <a:endParaRPr lang="zh-CN" altLang="en-US"/>
          </a:p>
        </p:txBody>
      </p:sp>
    </p:spTree>
    <p:extLst>
      <p:ext uri="{BB962C8B-B14F-4D97-AF65-F5344CB8AC3E}">
        <p14:creationId xmlns:p14="http://schemas.microsoft.com/office/powerpoint/2010/main" val="36977483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1F43D8C-ED02-4FBB-AB43-3A02DA53949A}"/>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E24914B-20B7-4A59-9312-65427C531205}"/>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B370DD9-7729-44B0-9A09-DCBFA3F21236}"/>
              </a:ext>
            </a:extLst>
          </p:cNvPr>
          <p:cNvSpPr>
            <a:spLocks noGrp="1"/>
          </p:cNvSpPr>
          <p:nvPr>
            <p:ph type="dt" sz="half" idx="10"/>
          </p:nvPr>
        </p:nvSpPr>
        <p:spPr>
          <a:xfrm>
            <a:off x="838200" y="6356350"/>
            <a:ext cx="2743200" cy="365125"/>
          </a:xfrm>
          <a:prstGeom prst="rect">
            <a:avLst/>
          </a:prstGeom>
        </p:spPr>
        <p:txBody>
          <a:bodyPr/>
          <a:lstStyle/>
          <a:p>
            <a:fld id="{1E6E710A-3F4A-4344-8296-3F05CA767226}" type="datetimeFigureOut">
              <a:rPr lang="zh-CN" altLang="en-US" smtClean="0"/>
              <a:t>2024/12/10</a:t>
            </a:fld>
            <a:endParaRPr lang="zh-CN" altLang="en-US"/>
          </a:p>
        </p:txBody>
      </p:sp>
      <p:sp>
        <p:nvSpPr>
          <p:cNvPr id="5" name="页脚占位符 4">
            <a:extLst>
              <a:ext uri="{FF2B5EF4-FFF2-40B4-BE49-F238E27FC236}">
                <a16:creationId xmlns:a16="http://schemas.microsoft.com/office/drawing/2014/main" id="{9021B049-E910-4585-B8D8-32A939ED14B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3EC9CCDD-8802-4245-881A-23DF78846F67}"/>
              </a:ext>
            </a:extLst>
          </p:cNvPr>
          <p:cNvSpPr>
            <a:spLocks noGrp="1"/>
          </p:cNvSpPr>
          <p:nvPr>
            <p:ph type="sldNum" sz="quarter" idx="12"/>
          </p:nvPr>
        </p:nvSpPr>
        <p:spPr>
          <a:xfrm>
            <a:off x="8610600" y="6356350"/>
            <a:ext cx="2743200" cy="365125"/>
          </a:xfrm>
          <a:prstGeom prst="rect">
            <a:avLst/>
          </a:prstGeom>
        </p:spPr>
        <p:txBody>
          <a:bodyPr/>
          <a:lstStyle/>
          <a:p>
            <a:fld id="{CAE7014B-781F-425A-B752-884238A14C5B}" type="slidenum">
              <a:rPr lang="zh-CN" altLang="en-US" smtClean="0"/>
              <a:t>‹#›</a:t>
            </a:fld>
            <a:endParaRPr lang="zh-CN" altLang="en-US"/>
          </a:p>
        </p:txBody>
      </p:sp>
    </p:spTree>
    <p:extLst>
      <p:ext uri="{BB962C8B-B14F-4D97-AF65-F5344CB8AC3E}">
        <p14:creationId xmlns:p14="http://schemas.microsoft.com/office/powerpoint/2010/main" val="11736829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E5CB900C-E37C-4390-AE76-3A1596E8B075}"/>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C3D475D0-43CB-4671-8CD6-678FC1BE6655}"/>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CB61FB9-E6C2-42A0-954D-BB5B93373359}"/>
              </a:ext>
            </a:extLst>
          </p:cNvPr>
          <p:cNvSpPr>
            <a:spLocks noGrp="1"/>
          </p:cNvSpPr>
          <p:nvPr>
            <p:ph type="dt" sz="half" idx="10"/>
          </p:nvPr>
        </p:nvSpPr>
        <p:spPr>
          <a:xfrm>
            <a:off x="838200" y="6356350"/>
            <a:ext cx="2743200" cy="365125"/>
          </a:xfrm>
          <a:prstGeom prst="rect">
            <a:avLst/>
          </a:prstGeom>
        </p:spPr>
        <p:txBody>
          <a:bodyPr/>
          <a:lstStyle/>
          <a:p>
            <a:fld id="{1E6E710A-3F4A-4344-8296-3F05CA767226}" type="datetimeFigureOut">
              <a:rPr lang="zh-CN" altLang="en-US" smtClean="0"/>
              <a:t>2024/12/10</a:t>
            </a:fld>
            <a:endParaRPr lang="zh-CN" altLang="en-US"/>
          </a:p>
        </p:txBody>
      </p:sp>
      <p:sp>
        <p:nvSpPr>
          <p:cNvPr id="5" name="页脚占位符 4">
            <a:extLst>
              <a:ext uri="{FF2B5EF4-FFF2-40B4-BE49-F238E27FC236}">
                <a16:creationId xmlns:a16="http://schemas.microsoft.com/office/drawing/2014/main" id="{0015F2A1-F53E-4EDE-860B-1ACA7078C91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DEA8FEE-9E7D-4C60-90F7-E7DBFECDBC83}"/>
              </a:ext>
            </a:extLst>
          </p:cNvPr>
          <p:cNvSpPr>
            <a:spLocks noGrp="1"/>
          </p:cNvSpPr>
          <p:nvPr>
            <p:ph type="sldNum" sz="quarter" idx="12"/>
          </p:nvPr>
        </p:nvSpPr>
        <p:spPr>
          <a:xfrm>
            <a:off x="8610600" y="6356350"/>
            <a:ext cx="2743200" cy="365125"/>
          </a:xfrm>
          <a:prstGeom prst="rect">
            <a:avLst/>
          </a:prstGeom>
        </p:spPr>
        <p:txBody>
          <a:bodyPr/>
          <a:lstStyle/>
          <a:p>
            <a:fld id="{CAE7014B-781F-425A-B752-884238A14C5B}" type="slidenum">
              <a:rPr lang="zh-CN" altLang="en-US" smtClean="0"/>
              <a:t>‹#›</a:t>
            </a:fld>
            <a:endParaRPr lang="zh-CN" altLang="en-US"/>
          </a:p>
        </p:txBody>
      </p:sp>
    </p:spTree>
    <p:extLst>
      <p:ext uri="{BB962C8B-B14F-4D97-AF65-F5344CB8AC3E}">
        <p14:creationId xmlns:p14="http://schemas.microsoft.com/office/powerpoint/2010/main" val="40299641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
        <p:cNvGrpSpPr/>
        <p:nvPr/>
      </p:nvGrpSpPr>
      <p:grpSpPr>
        <a:xfrm>
          <a:off x="0" y="0"/>
          <a:ext cx="0" cy="0"/>
          <a:chOff x="0" y="0"/>
          <a:chExt cx="0" cy="0"/>
        </a:xfrm>
      </p:grpSpPr>
      <p:sp>
        <p:nvSpPr>
          <p:cNvPr id="13" name="Google Shape;13;p3"/>
          <p:cNvSpPr/>
          <p:nvPr/>
        </p:nvSpPr>
        <p:spPr>
          <a:xfrm rot="3808118">
            <a:off x="2174769" y="1035517"/>
            <a:ext cx="7842467" cy="7394371"/>
          </a:xfrm>
          <a:custGeom>
            <a:avLst/>
            <a:gdLst/>
            <a:ahLst/>
            <a:cxnLst/>
            <a:rect l="l" t="t" r="r" b="b"/>
            <a:pathLst>
              <a:path w="11988" h="10924" extrusionOk="0">
                <a:moveTo>
                  <a:pt x="6905" y="1"/>
                </a:moveTo>
                <a:cubicBezTo>
                  <a:pt x="4889" y="1"/>
                  <a:pt x="3101" y="1782"/>
                  <a:pt x="4571" y="4403"/>
                </a:cubicBezTo>
                <a:cubicBezTo>
                  <a:pt x="4571" y="4403"/>
                  <a:pt x="4441" y="4391"/>
                  <a:pt x="4230" y="4391"/>
                </a:cubicBezTo>
                <a:cubicBezTo>
                  <a:pt x="3394" y="4391"/>
                  <a:pt x="1269" y="4581"/>
                  <a:pt x="721" y="6458"/>
                </a:cubicBezTo>
                <a:cubicBezTo>
                  <a:pt x="1" y="8928"/>
                  <a:pt x="2363" y="10923"/>
                  <a:pt x="6152" y="10923"/>
                </a:cubicBezTo>
                <a:cubicBezTo>
                  <a:pt x="7813" y="10923"/>
                  <a:pt x="9747" y="10540"/>
                  <a:pt x="11815" y="9646"/>
                </a:cubicBezTo>
                <a:cubicBezTo>
                  <a:pt x="11988" y="9573"/>
                  <a:pt x="11404" y="2483"/>
                  <a:pt x="8941" y="670"/>
                </a:cubicBezTo>
                <a:cubicBezTo>
                  <a:pt x="8317" y="211"/>
                  <a:pt x="7598" y="1"/>
                  <a:pt x="6905" y="1"/>
                </a:cubicBezTo>
                <a:close/>
              </a:path>
            </a:pathLst>
          </a:custGeom>
          <a:solidFill>
            <a:srgbClr val="FBB486">
              <a:alpha val="214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3"/>
          <p:cNvSpPr txBox="1">
            <a:spLocks noGrp="1"/>
          </p:cNvSpPr>
          <p:nvPr>
            <p:ph type="title"/>
          </p:nvPr>
        </p:nvSpPr>
        <p:spPr>
          <a:xfrm>
            <a:off x="3631600" y="1529907"/>
            <a:ext cx="4928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title" idx="2" hasCustomPrompt="1"/>
          </p:nvPr>
        </p:nvSpPr>
        <p:spPr>
          <a:xfrm>
            <a:off x="4576400" y="1086247"/>
            <a:ext cx="3039200" cy="1022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200"/>
              <a:buNone/>
              <a:defRPr sz="9600"/>
            </a:lvl1pPr>
            <a:lvl2pPr lvl="1" algn="ctr" rtl="0">
              <a:spcBef>
                <a:spcPts val="0"/>
              </a:spcBef>
              <a:spcAft>
                <a:spcPts val="0"/>
              </a:spcAft>
              <a:buSzPts val="7200"/>
              <a:buNone/>
              <a:defRPr sz="9600"/>
            </a:lvl2pPr>
            <a:lvl3pPr lvl="2" algn="ctr" rtl="0">
              <a:spcBef>
                <a:spcPts val="0"/>
              </a:spcBef>
              <a:spcAft>
                <a:spcPts val="0"/>
              </a:spcAft>
              <a:buSzPts val="7200"/>
              <a:buNone/>
              <a:defRPr sz="9600"/>
            </a:lvl3pPr>
            <a:lvl4pPr lvl="3" algn="ctr" rtl="0">
              <a:spcBef>
                <a:spcPts val="0"/>
              </a:spcBef>
              <a:spcAft>
                <a:spcPts val="0"/>
              </a:spcAft>
              <a:buSzPts val="7200"/>
              <a:buNone/>
              <a:defRPr sz="9600"/>
            </a:lvl4pPr>
            <a:lvl5pPr lvl="4" algn="ctr" rtl="0">
              <a:spcBef>
                <a:spcPts val="0"/>
              </a:spcBef>
              <a:spcAft>
                <a:spcPts val="0"/>
              </a:spcAft>
              <a:buSzPts val="7200"/>
              <a:buNone/>
              <a:defRPr sz="9600"/>
            </a:lvl5pPr>
            <a:lvl6pPr lvl="5" algn="ctr" rtl="0">
              <a:spcBef>
                <a:spcPts val="0"/>
              </a:spcBef>
              <a:spcAft>
                <a:spcPts val="0"/>
              </a:spcAft>
              <a:buSzPts val="7200"/>
              <a:buNone/>
              <a:defRPr sz="9600"/>
            </a:lvl6pPr>
            <a:lvl7pPr lvl="6" algn="ctr" rtl="0">
              <a:spcBef>
                <a:spcPts val="0"/>
              </a:spcBef>
              <a:spcAft>
                <a:spcPts val="0"/>
              </a:spcAft>
              <a:buSzPts val="7200"/>
              <a:buNone/>
              <a:defRPr sz="9600"/>
            </a:lvl7pPr>
            <a:lvl8pPr lvl="7" algn="ctr" rtl="0">
              <a:spcBef>
                <a:spcPts val="0"/>
              </a:spcBef>
              <a:spcAft>
                <a:spcPts val="0"/>
              </a:spcAft>
              <a:buSzPts val="7200"/>
              <a:buNone/>
              <a:defRPr sz="9600"/>
            </a:lvl8pPr>
            <a:lvl9pPr lvl="8" algn="ctr" rtl="0">
              <a:spcBef>
                <a:spcPts val="0"/>
              </a:spcBef>
              <a:spcAft>
                <a:spcPts val="0"/>
              </a:spcAft>
              <a:buSzPts val="7200"/>
              <a:buNone/>
              <a:defRPr sz="9600"/>
            </a:lvl9pPr>
          </a:lstStyle>
          <a:p>
            <a:r>
              <a:t>xx%</a:t>
            </a:r>
          </a:p>
        </p:txBody>
      </p:sp>
      <p:sp>
        <p:nvSpPr>
          <p:cNvPr id="16" name="Google Shape;16;p3"/>
          <p:cNvSpPr txBox="1">
            <a:spLocks noGrp="1"/>
          </p:cNvSpPr>
          <p:nvPr>
            <p:ph type="subTitle" idx="1"/>
          </p:nvPr>
        </p:nvSpPr>
        <p:spPr>
          <a:xfrm>
            <a:off x="3631600" y="2652300"/>
            <a:ext cx="49288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940860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61C06646-EE0D-4C7F-9C84-BF5B84E1D5F7}" type="datetimeFigureOut">
              <a:rPr lang="zh-CN" altLang="en-US" smtClean="0"/>
              <a:t>2024/12/10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F9732BA-5686-4E01-BDA5-5581E9F4947C}" type="slidenum">
              <a:rPr lang="zh-CN" altLang="en-US" smtClean="0"/>
              <a:t>‹#›</a:t>
            </a:fld>
            <a:endParaRPr lang="zh-CN" altLang="en-US"/>
          </a:p>
        </p:txBody>
      </p:sp>
    </p:spTree>
    <p:extLst>
      <p:ext uri="{BB962C8B-B14F-4D97-AF65-F5344CB8AC3E}">
        <p14:creationId xmlns:p14="http://schemas.microsoft.com/office/powerpoint/2010/main" val="147524448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61C06646-EE0D-4C7F-9C84-BF5B84E1D5F7}" type="datetimeFigureOut">
              <a:rPr lang="zh-CN" altLang="en-US" smtClean="0"/>
              <a:t>2024/12/10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F9732BA-5686-4E01-BDA5-5581E9F4947C}" type="slidenum">
              <a:rPr lang="zh-CN" altLang="en-US" smtClean="0"/>
              <a:t>‹#›</a:t>
            </a:fld>
            <a:endParaRPr lang="zh-CN" altLang="en-US"/>
          </a:p>
        </p:txBody>
      </p:sp>
    </p:spTree>
    <p:extLst>
      <p:ext uri="{BB962C8B-B14F-4D97-AF65-F5344CB8AC3E}">
        <p14:creationId xmlns:p14="http://schemas.microsoft.com/office/powerpoint/2010/main" val="396054793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61C06646-EE0D-4C7F-9C84-BF5B84E1D5F7}" type="datetimeFigureOut">
              <a:rPr lang="zh-CN" altLang="en-US" smtClean="0"/>
              <a:t>2024/12/10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F9732BA-5686-4E01-BDA5-5581E9F4947C}" type="slidenum">
              <a:rPr lang="zh-CN" altLang="en-US" smtClean="0"/>
              <a:t>‹#›</a:t>
            </a:fld>
            <a:endParaRPr lang="zh-CN" altLang="en-US"/>
          </a:p>
        </p:txBody>
      </p:sp>
    </p:spTree>
    <p:extLst>
      <p:ext uri="{BB962C8B-B14F-4D97-AF65-F5344CB8AC3E}">
        <p14:creationId xmlns:p14="http://schemas.microsoft.com/office/powerpoint/2010/main" val="218443166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1C06646-EE0D-4C7F-9C84-BF5B84E1D5F7}" type="datetimeFigureOut">
              <a:rPr lang="zh-CN" altLang="en-US" smtClean="0"/>
              <a:t>2024/12/10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F9732BA-5686-4E01-BDA5-5581E9F4947C}" type="slidenum">
              <a:rPr lang="zh-CN" altLang="en-US" smtClean="0"/>
              <a:t>‹#›</a:t>
            </a:fld>
            <a:endParaRPr lang="zh-CN" altLang="en-US"/>
          </a:p>
        </p:txBody>
      </p:sp>
    </p:spTree>
    <p:extLst>
      <p:ext uri="{BB962C8B-B14F-4D97-AF65-F5344CB8AC3E}">
        <p14:creationId xmlns:p14="http://schemas.microsoft.com/office/powerpoint/2010/main" val="396717853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61C06646-EE0D-4C7F-9C84-BF5B84E1D5F7}" type="datetimeFigureOut">
              <a:rPr lang="zh-CN" altLang="en-US" smtClean="0"/>
              <a:t>2024/12/10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F9732BA-5686-4E01-BDA5-5581E9F4947C}" type="slidenum">
              <a:rPr lang="zh-CN" altLang="en-US" smtClean="0"/>
              <a:t>‹#›</a:t>
            </a:fld>
            <a:endParaRPr lang="zh-CN" altLang="en-US"/>
          </a:p>
        </p:txBody>
      </p:sp>
    </p:spTree>
    <p:extLst>
      <p:ext uri="{BB962C8B-B14F-4D97-AF65-F5344CB8AC3E}">
        <p14:creationId xmlns:p14="http://schemas.microsoft.com/office/powerpoint/2010/main" val="371351367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61C06646-EE0D-4C7F-9C84-BF5B84E1D5F7}" type="datetimeFigureOut">
              <a:rPr lang="zh-CN" altLang="en-US" smtClean="0"/>
              <a:t>2024/12/10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F9732BA-5686-4E01-BDA5-5581E9F4947C}" type="slidenum">
              <a:rPr lang="zh-CN" altLang="en-US" smtClean="0"/>
              <a:t>‹#›</a:t>
            </a:fld>
            <a:endParaRPr lang="zh-CN" altLang="en-US"/>
          </a:p>
        </p:txBody>
      </p:sp>
    </p:spTree>
    <p:extLst>
      <p:ext uri="{BB962C8B-B14F-4D97-AF65-F5344CB8AC3E}">
        <p14:creationId xmlns:p14="http://schemas.microsoft.com/office/powerpoint/2010/main" val="155698584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C06646-EE0D-4C7F-9C84-BF5B84E1D5F7}" type="datetimeFigureOut">
              <a:rPr lang="zh-CN" altLang="en-US" smtClean="0"/>
              <a:t>2024/12/10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9732BA-5686-4E01-BDA5-5581E9F4947C}" type="slidenum">
              <a:rPr lang="zh-CN" altLang="en-US" smtClean="0"/>
              <a:t>‹#›</a:t>
            </a:fld>
            <a:endParaRPr lang="zh-CN" altLang="en-US"/>
          </a:p>
        </p:txBody>
      </p:sp>
      <p:pic>
        <p:nvPicPr>
          <p:cNvPr id="9" name="Picture 8" descr="A picture containing shape&#10;&#10;Description automatically generated">
            <a:extLst>
              <a:ext uri="{FF2B5EF4-FFF2-40B4-BE49-F238E27FC236}">
                <a16:creationId xmlns:a16="http://schemas.microsoft.com/office/drawing/2014/main" id="{566D366A-FFBB-4C4E-8C47-B83C26F0684F}"/>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1419225" y="304800"/>
            <a:ext cx="1143000" cy="1143000"/>
          </a:xfrm>
          <a:prstGeom prst="rect">
            <a:avLst/>
          </a:prstGeom>
        </p:spPr>
      </p:pic>
    </p:spTree>
    <p:extLst>
      <p:ext uri="{BB962C8B-B14F-4D97-AF65-F5344CB8AC3E}">
        <p14:creationId xmlns:p14="http://schemas.microsoft.com/office/powerpoint/2010/main" val="10196418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pic>
        <p:nvPicPr>
          <p:cNvPr id="5" name="Picture 4" descr="Shape&#10;&#10;Description automatically generated with medium confidence">
            <a:extLst>
              <a:ext uri="{FF2B5EF4-FFF2-40B4-BE49-F238E27FC236}">
                <a16:creationId xmlns:a16="http://schemas.microsoft.com/office/drawing/2014/main" id="{DCAFFEA6-B647-423D-A747-17E7B462EF15}"/>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1606827" y="546652"/>
            <a:ext cx="1208135" cy="1208135"/>
          </a:xfrm>
          <a:prstGeom prst="rect">
            <a:avLst/>
          </a:prstGeom>
        </p:spPr>
      </p:pic>
    </p:spTree>
    <p:extLst>
      <p:ext uri="{BB962C8B-B14F-4D97-AF65-F5344CB8AC3E}">
        <p14:creationId xmlns:p14="http://schemas.microsoft.com/office/powerpoint/2010/main" val="3927270524"/>
      </p:ext>
    </p:extLst>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Shape&#10;&#10;Description automatically generated with medium confidence">
            <a:extLst>
              <a:ext uri="{FF2B5EF4-FFF2-40B4-BE49-F238E27FC236}">
                <a16:creationId xmlns:a16="http://schemas.microsoft.com/office/drawing/2014/main" id="{4C1BBF46-FF4E-40BA-8A10-741A8E27FD94}"/>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1606827" y="546652"/>
            <a:ext cx="1208135" cy="1208135"/>
          </a:xfrm>
          <a:prstGeom prst="rect">
            <a:avLst/>
          </a:prstGeom>
        </p:spPr>
      </p:pic>
    </p:spTree>
    <p:extLst>
      <p:ext uri="{BB962C8B-B14F-4D97-AF65-F5344CB8AC3E}">
        <p14:creationId xmlns:p14="http://schemas.microsoft.com/office/powerpoint/2010/main" val="3494139318"/>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1.xml"/><Relationship Id="rId7" Type="http://schemas.openxmlformats.org/officeDocument/2006/relationships/image" Target="../media/image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notesSlide" Target="../notesSlides/notesSlide1.xml"/><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9.jpeg"/><Relationship Id="rId13" Type="http://schemas.microsoft.com/office/2007/relationships/hdphoto" Target="../media/hdphoto2.wdp"/><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17.png"/><Relationship Id="rId11" Type="http://schemas.openxmlformats.org/officeDocument/2006/relationships/image" Target="../media/image22.emf"/><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17.png"/><Relationship Id="rId11" Type="http://schemas.openxmlformats.org/officeDocument/2006/relationships/image" Target="../media/image22.emf"/><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9.jpeg"/><Relationship Id="rId13" Type="http://schemas.microsoft.com/office/2007/relationships/hdphoto" Target="../media/hdphoto2.wdp"/><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image" Target="../media/image17.png"/><Relationship Id="rId11" Type="http://schemas.openxmlformats.org/officeDocument/2006/relationships/image" Target="../media/image22.emf"/><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12" Type="http://schemas.openxmlformats.org/officeDocument/2006/relationships/image" Target="../media/image22.emf"/><Relationship Id="rId2" Type="http://schemas.openxmlformats.org/officeDocument/2006/relationships/notesSlide" Target="../notesSlides/notesSlide21.xml"/><Relationship Id="rId1" Type="http://schemas.openxmlformats.org/officeDocument/2006/relationships/slideLayout" Target="../slideLayouts/slideLayout14.xml"/><Relationship Id="rId6" Type="http://schemas.openxmlformats.org/officeDocument/2006/relationships/image" Target="../media/image32.png"/><Relationship Id="rId11" Type="http://schemas.openxmlformats.org/officeDocument/2006/relationships/image" Target="../media/image21.png"/><Relationship Id="rId5" Type="http://schemas.openxmlformats.org/officeDocument/2006/relationships/image" Target="../media/image16.png"/><Relationship Id="rId10" Type="http://schemas.openxmlformats.org/officeDocument/2006/relationships/image" Target="../media/image20.png"/><Relationship Id="rId4" Type="http://schemas.openxmlformats.org/officeDocument/2006/relationships/image" Target="../media/image15.png"/><Relationship Id="rId9" Type="http://schemas.openxmlformats.org/officeDocument/2006/relationships/image" Target="../media/image19.jpeg"/></Relationships>
</file>

<file path=ppt/slides/_rels/slide2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17.png"/><Relationship Id="rId11" Type="http://schemas.openxmlformats.org/officeDocument/2006/relationships/image" Target="../media/image22.emf"/><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7-2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0"/>
            <a:ext cx="12226925" cy="6865620"/>
          </a:xfrm>
          <a:prstGeom prst="rect">
            <a:avLst/>
          </a:prstGeom>
        </p:spPr>
      </p:pic>
      <p:sp>
        <p:nvSpPr>
          <p:cNvPr id="3" name="圆角矩形 2"/>
          <p:cNvSpPr/>
          <p:nvPr/>
        </p:nvSpPr>
        <p:spPr>
          <a:xfrm>
            <a:off x="1721484" y="1391920"/>
            <a:ext cx="8885555" cy="4541519"/>
          </a:xfrm>
          <a:prstGeom prst="roundRect">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pic>
        <p:nvPicPr>
          <p:cNvPr id="7" name="口哨欢快儿童旅行视频儿童节配乐">
            <a:hlinkClick r:id="" action="ppaction://media"/>
            <a:extLst>
              <a:ext uri="{FF2B5EF4-FFF2-40B4-BE49-F238E27FC236}">
                <a16:creationId xmlns:a16="http://schemas.microsoft.com/office/drawing/2014/main" id="{AD228218-D4F6-479A-BD92-1F18190A8E8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97859" y="-2353236"/>
            <a:ext cx="609600" cy="609600"/>
          </a:xfrm>
          <a:prstGeom prst="rect">
            <a:avLst/>
          </a:prstGeom>
        </p:spPr>
      </p:pic>
      <p:pic>
        <p:nvPicPr>
          <p:cNvPr id="8" name="Picture 7">
            <a:extLst>
              <a:ext uri="{FF2B5EF4-FFF2-40B4-BE49-F238E27FC236}">
                <a16:creationId xmlns:a16="http://schemas.microsoft.com/office/drawing/2014/main" id="{AFD18707-8E0E-4CF7-8EE6-B15188EEB47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645457" y="1986925"/>
            <a:ext cx="3212870" cy="646232"/>
          </a:xfrm>
          <a:prstGeom prst="rect">
            <a:avLst/>
          </a:prstGeom>
        </p:spPr>
      </p:pic>
      <p:pic>
        <p:nvPicPr>
          <p:cNvPr id="11" name="Picture 10">
            <a:extLst>
              <a:ext uri="{FF2B5EF4-FFF2-40B4-BE49-F238E27FC236}">
                <a16:creationId xmlns:a16="http://schemas.microsoft.com/office/drawing/2014/main" id="{8A6D3FA4-93B0-47E7-92D7-118AC30D55D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031619" y="2899386"/>
            <a:ext cx="8779001" cy="1383912"/>
          </a:xfrm>
          <a:prstGeom prst="rect">
            <a:avLst/>
          </a:prstGeom>
        </p:spPr>
      </p:pic>
      <p:pic>
        <p:nvPicPr>
          <p:cNvPr id="13" name="Picture 12">
            <a:extLst>
              <a:ext uri="{FF2B5EF4-FFF2-40B4-BE49-F238E27FC236}">
                <a16:creationId xmlns:a16="http://schemas.microsoft.com/office/drawing/2014/main" id="{E485B2D0-B179-4671-9FF0-E252DAB5AA4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834449" y="4129582"/>
            <a:ext cx="2834886" cy="96325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3" repeatCount="indefinite" fill="remove" display="0">
                  <p:stCondLst>
                    <p:cond delay="indefinite"/>
                  </p:stCondLst>
                  <p:endCondLst>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DC93BAF-BB02-48A5-AC8D-3F0E6A86BC1A}"/>
              </a:ext>
            </a:extLst>
          </p:cNvPr>
          <p:cNvSpPr txBox="1"/>
          <p:nvPr/>
        </p:nvSpPr>
        <p:spPr>
          <a:xfrm>
            <a:off x="2015309" y="693783"/>
            <a:ext cx="742696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Hoàn</a:t>
            </a:r>
            <a:r>
              <a:rPr kumimoji="0" lang="en-US" sz="44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thành</a:t>
            </a:r>
            <a:r>
              <a:rPr kumimoji="0" lang="en-US" sz="44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Phiếu</a:t>
            </a:r>
            <a:r>
              <a:rPr kumimoji="0" lang="en-US" sz="44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học</a:t>
            </a:r>
            <a:r>
              <a:rPr kumimoji="0" lang="en-US" sz="44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tập</a:t>
            </a:r>
            <a:endParaRPr kumimoji="0" lang="en-US" sz="44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graphicFrame>
        <p:nvGraphicFramePr>
          <p:cNvPr id="13" name="Table 12">
            <a:extLst>
              <a:ext uri="{FF2B5EF4-FFF2-40B4-BE49-F238E27FC236}">
                <a16:creationId xmlns:a16="http://schemas.microsoft.com/office/drawing/2014/main" id="{27E0B539-E0C5-496D-BE4B-58D230A2EAAE}"/>
              </a:ext>
            </a:extLst>
          </p:cNvPr>
          <p:cNvGraphicFramePr>
            <a:graphicFrameLocks noGrp="1"/>
          </p:cNvGraphicFramePr>
          <p:nvPr>
            <p:extLst>
              <p:ext uri="{D42A27DB-BD31-4B8C-83A1-F6EECF244321}">
                <p14:modId xmlns:p14="http://schemas.microsoft.com/office/powerpoint/2010/main" val="1170768539"/>
              </p:ext>
            </p:extLst>
          </p:nvPr>
        </p:nvGraphicFramePr>
        <p:xfrm>
          <a:off x="948509" y="1973943"/>
          <a:ext cx="10176691" cy="2892842"/>
        </p:xfrm>
        <a:graphic>
          <a:graphicData uri="http://schemas.openxmlformats.org/drawingml/2006/table">
            <a:tbl>
              <a:tblPr firstRow="1" firstCol="1" bandRow="1">
                <a:tableStyleId>{9DCAF9ED-07DC-4A11-8D7F-57B35C25682E}</a:tableStyleId>
              </a:tblPr>
              <a:tblGrid>
                <a:gridCol w="2807363">
                  <a:extLst>
                    <a:ext uri="{9D8B030D-6E8A-4147-A177-3AD203B41FA5}">
                      <a16:colId xmlns:a16="http://schemas.microsoft.com/office/drawing/2014/main" val="3370933225"/>
                    </a:ext>
                  </a:extLst>
                </a:gridCol>
                <a:gridCol w="7369328">
                  <a:extLst>
                    <a:ext uri="{9D8B030D-6E8A-4147-A177-3AD203B41FA5}">
                      <a16:colId xmlns:a16="http://schemas.microsoft.com/office/drawing/2014/main" val="339813459"/>
                    </a:ext>
                  </a:extLst>
                </a:gridCol>
              </a:tblGrid>
              <a:tr h="649514">
                <a:tc>
                  <a:txBody>
                    <a:bodyPr/>
                    <a:lstStyle/>
                    <a:p>
                      <a:pPr marL="0" marR="0" algn="ctr">
                        <a:lnSpc>
                          <a:spcPct val="115000"/>
                        </a:lnSpc>
                        <a:spcBef>
                          <a:spcPts val="0"/>
                        </a:spcBef>
                        <a:spcAft>
                          <a:spcPts val="0"/>
                        </a:spcAft>
                      </a:pPr>
                      <a:r>
                        <a:rPr lang="nl-NL" sz="3200" b="1" dirty="0">
                          <a:effectLst/>
                          <a:latin typeface="Calibri" panose="020F0502020204030204" pitchFamily="34" charset="0"/>
                          <a:cs typeface="Calibri" panose="020F0502020204030204" pitchFamily="34" charset="0"/>
                        </a:rPr>
                        <a:t>Hình 16</a:t>
                      </a:r>
                      <a:endParaRPr lang="en-US" sz="32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nl-NL" sz="3200" b="1" dirty="0">
                          <a:effectLst/>
                          <a:latin typeface="Calibri" panose="020F0502020204030204" pitchFamily="34" charset="0"/>
                          <a:cs typeface="Calibri" panose="020F0502020204030204" pitchFamily="34" charset="0"/>
                        </a:rPr>
                        <a:t>Lợi ích của sản phẩm</a:t>
                      </a:r>
                      <a:endParaRPr lang="en-US" sz="32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14206579"/>
                  </a:ext>
                </a:extLst>
              </a:tr>
              <a:tr h="484071">
                <a:tc>
                  <a:txBody>
                    <a:bodyPr/>
                    <a:lstStyle/>
                    <a:p>
                      <a:pPr marL="0" marR="0" algn="ctr">
                        <a:lnSpc>
                          <a:spcPct val="115000"/>
                        </a:lnSpc>
                        <a:spcBef>
                          <a:spcPts val="0"/>
                        </a:spcBef>
                        <a:spcAft>
                          <a:spcPts val="0"/>
                        </a:spcAft>
                      </a:pPr>
                      <a:endParaRPr lang="en-US" sz="32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nl-NL" sz="3200" b="1" dirty="0">
                          <a:effectLst/>
                          <a:latin typeface="Calibri" panose="020F0502020204030204" pitchFamily="34" charset="0"/>
                          <a:cs typeface="Calibri" panose="020F0502020204030204" pitchFamily="34" charset="0"/>
                        </a:rPr>
                        <a:t> </a:t>
                      </a:r>
                      <a:endParaRPr lang="en-US" sz="32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01826544"/>
                  </a:ext>
                </a:extLst>
              </a:tr>
              <a:tr h="484071">
                <a:tc>
                  <a:txBody>
                    <a:bodyPr/>
                    <a:lstStyle/>
                    <a:p>
                      <a:pPr marL="0" marR="0" algn="ctr">
                        <a:lnSpc>
                          <a:spcPct val="115000"/>
                        </a:lnSpc>
                        <a:spcBef>
                          <a:spcPts val="0"/>
                        </a:spcBef>
                        <a:spcAft>
                          <a:spcPts val="0"/>
                        </a:spcAft>
                      </a:pPr>
                      <a:endParaRPr lang="en-US" sz="32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nl-NL" sz="3200" b="1">
                          <a:effectLst/>
                          <a:latin typeface="Calibri" panose="020F0502020204030204" pitchFamily="34" charset="0"/>
                          <a:cs typeface="Calibri" panose="020F0502020204030204" pitchFamily="34" charset="0"/>
                        </a:rPr>
                        <a:t> </a:t>
                      </a:r>
                      <a:endParaRPr lang="en-US" sz="3200" b="1">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13009164"/>
                  </a:ext>
                </a:extLst>
              </a:tr>
              <a:tr h="484071">
                <a:tc>
                  <a:txBody>
                    <a:bodyPr/>
                    <a:lstStyle/>
                    <a:p>
                      <a:pPr marL="0" marR="0" algn="ctr">
                        <a:lnSpc>
                          <a:spcPct val="115000"/>
                        </a:lnSpc>
                        <a:spcBef>
                          <a:spcPts val="0"/>
                        </a:spcBef>
                        <a:spcAft>
                          <a:spcPts val="0"/>
                        </a:spcAft>
                      </a:pPr>
                      <a:endParaRPr lang="en-US" sz="32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nl-NL" sz="3200" b="1">
                          <a:effectLst/>
                          <a:latin typeface="Calibri" panose="020F0502020204030204" pitchFamily="34" charset="0"/>
                          <a:cs typeface="Calibri" panose="020F0502020204030204" pitchFamily="34" charset="0"/>
                        </a:rPr>
                        <a:t> </a:t>
                      </a:r>
                      <a:endParaRPr lang="en-US" sz="3200" b="1">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37711051"/>
                  </a:ext>
                </a:extLst>
              </a:tr>
              <a:tr h="484071">
                <a:tc>
                  <a:txBody>
                    <a:bodyPr/>
                    <a:lstStyle/>
                    <a:p>
                      <a:pPr marL="0" marR="0" algn="ctr">
                        <a:lnSpc>
                          <a:spcPct val="115000"/>
                        </a:lnSpc>
                        <a:spcBef>
                          <a:spcPts val="0"/>
                        </a:spcBef>
                        <a:spcAft>
                          <a:spcPts val="0"/>
                        </a:spcAft>
                      </a:pPr>
                      <a:endParaRPr lang="en-US" sz="32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nl-NL" sz="3200" b="1" dirty="0">
                          <a:effectLst/>
                          <a:latin typeface="Calibri" panose="020F0502020204030204" pitchFamily="34" charset="0"/>
                          <a:cs typeface="Calibri" panose="020F0502020204030204" pitchFamily="34" charset="0"/>
                        </a:rPr>
                        <a:t> </a:t>
                      </a:r>
                      <a:endParaRPr lang="en-US" sz="32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0711153"/>
                  </a:ext>
                </a:extLst>
              </a:tr>
            </a:tbl>
          </a:graphicData>
        </a:graphic>
      </p:graphicFrame>
    </p:spTree>
    <p:extLst>
      <p:ext uri="{BB962C8B-B14F-4D97-AF65-F5344CB8AC3E}">
        <p14:creationId xmlns:p14="http://schemas.microsoft.com/office/powerpoint/2010/main" val="26737833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9375265" y="2642197"/>
            <a:ext cx="894267" cy="1192347"/>
          </a:xfrm>
          <a:prstGeom prst="rect">
            <a:avLst/>
          </a:prstGeom>
          <a:noFill/>
          <a:ln>
            <a:noFill/>
          </a:ln>
        </p:spPr>
      </p:pic>
      <p:pic>
        <p:nvPicPr>
          <p:cNvPr id="55" name="Google Shape;55;p13"/>
          <p:cNvPicPr preferRelativeResize="0"/>
          <p:nvPr/>
        </p:nvPicPr>
        <p:blipFill>
          <a:blip r:embed="rId4">
            <a:alphaModFix/>
          </a:blip>
          <a:stretch>
            <a:fillRect/>
          </a:stretch>
        </p:blipFill>
        <p:spPr>
          <a:xfrm>
            <a:off x="0" y="1"/>
            <a:ext cx="12192001" cy="6858000"/>
          </a:xfrm>
          <a:prstGeom prst="rect">
            <a:avLst/>
          </a:prstGeom>
          <a:noFill/>
          <a:ln>
            <a:noFill/>
          </a:ln>
        </p:spPr>
      </p:pic>
      <p:pic>
        <p:nvPicPr>
          <p:cNvPr id="56" name="Google Shape;56;p13"/>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321438" y="1055084"/>
            <a:ext cx="2116968" cy="2316093"/>
          </a:xfrm>
          <a:prstGeom prst="rect">
            <a:avLst/>
          </a:prstGeom>
          <a:noFill/>
          <a:ln>
            <a:noFill/>
          </a:ln>
        </p:spPr>
      </p:pic>
      <p:pic>
        <p:nvPicPr>
          <p:cNvPr id="63" name="Google Shape;63;p13"/>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5383901" y="-100082"/>
            <a:ext cx="1333999" cy="1333999"/>
          </a:xfrm>
          <a:prstGeom prst="rect">
            <a:avLst/>
          </a:prstGeom>
          <a:noFill/>
          <a:ln>
            <a:noFill/>
          </a:ln>
        </p:spPr>
      </p:pic>
      <p:pic>
        <p:nvPicPr>
          <p:cNvPr id="64" name="Google Shape;64;p13"/>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140584" y="3705967"/>
            <a:ext cx="2330733" cy="2330733"/>
          </a:xfrm>
          <a:prstGeom prst="rect">
            <a:avLst/>
          </a:prstGeom>
          <a:noFill/>
          <a:ln>
            <a:noFill/>
          </a:ln>
        </p:spPr>
      </p:pic>
      <p:pic>
        <p:nvPicPr>
          <p:cNvPr id="45" name="Google Shape;87;p14">
            <a:extLst>
              <a:ext uri="{FF2B5EF4-FFF2-40B4-BE49-F238E27FC236}">
                <a16:creationId xmlns:a16="http://schemas.microsoft.com/office/drawing/2014/main" id="{D36BBD45-F213-4F68-B37B-AC56AF0EF7B9}"/>
              </a:ext>
            </a:extLst>
          </p:cNvPr>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3065113" y="974663"/>
            <a:ext cx="6371708" cy="3791229"/>
          </a:xfrm>
          <a:prstGeom prst="rect">
            <a:avLst/>
          </a:prstGeom>
          <a:noFill/>
          <a:ln>
            <a:noFill/>
          </a:ln>
        </p:spPr>
      </p:pic>
      <p:sp>
        <p:nvSpPr>
          <p:cNvPr id="47" name="Google Shape;95;p14">
            <a:extLst>
              <a:ext uri="{FF2B5EF4-FFF2-40B4-BE49-F238E27FC236}">
                <a16:creationId xmlns:a16="http://schemas.microsoft.com/office/drawing/2014/main" id="{3E0DA39B-87D4-493D-B09A-A5B0539A1CD2}"/>
              </a:ext>
            </a:extLst>
          </p:cNvPr>
          <p:cNvSpPr txBox="1"/>
          <p:nvPr/>
        </p:nvSpPr>
        <p:spPr>
          <a:xfrm>
            <a:off x="3322859" y="1130744"/>
            <a:ext cx="5856134"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95" name="Google Shape;81;p14">
            <a:extLst>
              <a:ext uri="{FF2B5EF4-FFF2-40B4-BE49-F238E27FC236}">
                <a16:creationId xmlns:a16="http://schemas.microsoft.com/office/drawing/2014/main" id="{41963B24-EFB3-481D-B566-FACAC77F48AA}"/>
              </a:ext>
            </a:extLst>
          </p:cNvPr>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10944963" y="1194857"/>
            <a:ext cx="1091037" cy="1328842"/>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a16="http://schemas.microsoft.com/office/drawing/2014/main" id="{526CF1DF-E40C-44BF-835B-EAD31A2112F5}"/>
              </a:ext>
            </a:extLst>
          </p:cNvPr>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9663256" y="1211636"/>
            <a:ext cx="1091038" cy="1360728"/>
          </a:xfrm>
          <a:prstGeom prst="rect">
            <a:avLst/>
          </a:prstGeom>
          <a:noFill/>
          <a:ln w="38100" cap="flat" cmpd="sng">
            <a:solidFill>
              <a:srgbClr val="666666"/>
            </a:solidFill>
            <a:prstDash val="solid"/>
            <a:round/>
            <a:headEnd type="none" w="sm" len="sm"/>
            <a:tailEnd type="none" w="sm" len="sm"/>
          </a:ln>
        </p:spPr>
      </p:pic>
      <p:pic>
        <p:nvPicPr>
          <p:cNvPr id="20" name="Picture 19">
            <a:extLst>
              <a:ext uri="{FF2B5EF4-FFF2-40B4-BE49-F238E27FC236}">
                <a16:creationId xmlns:a16="http://schemas.microsoft.com/office/drawing/2014/main" id="{B5EE0D9C-F92A-4408-9D5D-8DC38946A186}"/>
              </a:ext>
            </a:extLst>
          </p:cNvPr>
          <p:cNvPicPr>
            <a:picLocks noChangeAspect="1"/>
          </p:cNvPicPr>
          <p:nvPr/>
        </p:nvPicPr>
        <p:blipFill>
          <a:blip r:embed="rId11"/>
          <a:stretch>
            <a:fillRect/>
          </a:stretch>
        </p:blipFill>
        <p:spPr>
          <a:xfrm>
            <a:off x="3339612" y="2128100"/>
            <a:ext cx="5877496" cy="791198"/>
          </a:xfrm>
          <a:prstGeom prst="rect">
            <a:avLst/>
          </a:prstGeom>
        </p:spPr>
      </p:pic>
      <p:pic>
        <p:nvPicPr>
          <p:cNvPr id="1026" name="Picture 2" descr="Feliz Menino Bonitinho Garoto Com Idéia De Luz | Art drawings for kids,  School art activities, Back to school art activity"/>
          <p:cNvPicPr>
            <a:picLocks noChangeAspect="1" noChangeArrowheads="1"/>
          </p:cNvPicPr>
          <p:nvPr/>
        </p:nvPicPr>
        <p:blipFill>
          <a:blip r:embed="rId12" cstate="email">
            <a:extLst>
              <a:ext uri="{BEBA8EAE-BF5A-486C-A8C5-ECC9F3942E4B}">
                <a14:imgProps xmlns:a14="http://schemas.microsoft.com/office/drawing/2010/main">
                  <a14:imgLayer r:embed="rId13">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a:ext>
            </a:extLst>
          </a:blip>
          <a:srcRect/>
          <a:stretch>
            <a:fillRect/>
          </a:stretch>
        </p:blipFill>
        <p:spPr bwMode="auto">
          <a:xfrm>
            <a:off x="6905067" y="2840826"/>
            <a:ext cx="3849227" cy="4236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64168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68C543D8-673C-4C09-A6B7-E8CCA733D03E}"/>
              </a:ext>
            </a:extLst>
          </p:cNvPr>
          <p:cNvGraphicFramePr>
            <a:graphicFrameLocks noGrp="1"/>
          </p:cNvGraphicFramePr>
          <p:nvPr>
            <p:extLst>
              <p:ext uri="{D42A27DB-BD31-4B8C-83A1-F6EECF244321}">
                <p14:modId xmlns:p14="http://schemas.microsoft.com/office/powerpoint/2010/main" val="2024335501"/>
              </p:ext>
            </p:extLst>
          </p:nvPr>
        </p:nvGraphicFramePr>
        <p:xfrm>
          <a:off x="751115" y="481411"/>
          <a:ext cx="11125200" cy="5808654"/>
        </p:xfrm>
        <a:graphic>
          <a:graphicData uri="http://schemas.openxmlformats.org/drawingml/2006/table">
            <a:tbl>
              <a:tblPr firstRow="1" firstCol="1" bandRow="1">
                <a:tableStyleId>{9DCAF9ED-07DC-4A11-8D7F-57B35C25682E}</a:tableStyleId>
              </a:tblPr>
              <a:tblGrid>
                <a:gridCol w="3069021">
                  <a:extLst>
                    <a:ext uri="{9D8B030D-6E8A-4147-A177-3AD203B41FA5}">
                      <a16:colId xmlns:a16="http://schemas.microsoft.com/office/drawing/2014/main" val="3370933225"/>
                    </a:ext>
                  </a:extLst>
                </a:gridCol>
                <a:gridCol w="8056179">
                  <a:extLst>
                    <a:ext uri="{9D8B030D-6E8A-4147-A177-3AD203B41FA5}">
                      <a16:colId xmlns:a16="http://schemas.microsoft.com/office/drawing/2014/main" val="339813459"/>
                    </a:ext>
                  </a:extLst>
                </a:gridCol>
              </a:tblGrid>
              <a:tr h="609600">
                <a:tc>
                  <a:txBody>
                    <a:bodyPr/>
                    <a:lstStyle/>
                    <a:p>
                      <a:pPr marL="0" marR="0" algn="ctr">
                        <a:lnSpc>
                          <a:spcPct val="115000"/>
                        </a:lnSpc>
                        <a:spcBef>
                          <a:spcPts val="0"/>
                        </a:spcBef>
                        <a:spcAft>
                          <a:spcPts val="0"/>
                        </a:spcAft>
                      </a:pPr>
                      <a:r>
                        <a:rPr lang="nl-NL" sz="2400" b="1" dirty="0">
                          <a:effectLst/>
                          <a:latin typeface="Calibri" panose="020F0502020204030204" pitchFamily="34" charset="0"/>
                          <a:cs typeface="Calibri" panose="020F0502020204030204" pitchFamily="34" charset="0"/>
                        </a:rPr>
                        <a:t>Hình 16</a:t>
                      </a:r>
                      <a:endParaRPr lang="en-US" sz="24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nl-NL" sz="2400" b="1" dirty="0">
                          <a:effectLst/>
                          <a:latin typeface="Calibri" panose="020F0502020204030204" pitchFamily="34" charset="0"/>
                          <a:cs typeface="Calibri" panose="020F0502020204030204" pitchFamily="34" charset="0"/>
                        </a:rPr>
                        <a:t>Lợi ích của sản phẩm</a:t>
                      </a:r>
                      <a:endParaRPr lang="en-US" sz="24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14206579"/>
                  </a:ext>
                </a:extLst>
              </a:tr>
              <a:tr h="917031">
                <a:tc>
                  <a:txBody>
                    <a:bodyPr/>
                    <a:lstStyle/>
                    <a:p>
                      <a:pPr marL="0" marR="0" algn="ctr">
                        <a:lnSpc>
                          <a:spcPct val="115000"/>
                        </a:lnSpc>
                        <a:spcBef>
                          <a:spcPts val="0"/>
                        </a:spcBef>
                        <a:spcAft>
                          <a:spcPts val="0"/>
                        </a:spcAft>
                      </a:pPr>
                      <a:r>
                        <a:rPr lang="en-US" sz="2400" b="1" dirty="0" err="1">
                          <a:effectLst/>
                          <a:latin typeface="Calibri" panose="020F0502020204030204" pitchFamily="34" charset="0"/>
                          <a:ea typeface="Times New Roman" panose="02020603050405020304" pitchFamily="18" charset="0"/>
                          <a:cs typeface="Calibri" panose="020F0502020204030204" pitchFamily="34" charset="0"/>
                        </a:rPr>
                        <a:t>Thực</a:t>
                      </a:r>
                      <a:r>
                        <a:rPr lang="en-US" sz="2400" b="1"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effectLst/>
                          <a:latin typeface="Calibri" panose="020F0502020204030204" pitchFamily="34" charset="0"/>
                          <a:ea typeface="Times New Roman" panose="02020603050405020304" pitchFamily="18" charset="0"/>
                          <a:cs typeface="Calibri" panose="020F0502020204030204" pitchFamily="34" charset="0"/>
                        </a:rPr>
                        <a:t>phẩm</a:t>
                      </a:r>
                      <a:r>
                        <a:rPr lang="en-US" sz="2400" b="1"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effectLst/>
                          <a:latin typeface="Calibri" panose="020F0502020204030204" pitchFamily="34" charset="0"/>
                          <a:ea typeface="Times New Roman" panose="02020603050405020304" pitchFamily="18" charset="0"/>
                          <a:cs typeface="Calibri" panose="020F0502020204030204" pitchFamily="34" charset="0"/>
                        </a:rPr>
                        <a:t>đóng</a:t>
                      </a:r>
                      <a:r>
                        <a:rPr lang="en-US" sz="2400" b="1"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effectLst/>
                          <a:latin typeface="Calibri" panose="020F0502020204030204" pitchFamily="34" charset="0"/>
                          <a:ea typeface="Times New Roman" panose="02020603050405020304" pitchFamily="18" charset="0"/>
                          <a:cs typeface="Calibri" panose="020F0502020204030204" pitchFamily="34" charset="0"/>
                        </a:rPr>
                        <a:t>hộp</a:t>
                      </a:r>
                      <a:endParaRPr lang="en-US" sz="24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nl-NL" sz="2400" b="1" dirty="0">
                          <a:effectLst/>
                          <a:latin typeface="Calibri" panose="020F0502020204030204" pitchFamily="34" charset="0"/>
                          <a:cs typeface="Calibri" panose="020F0502020204030204" pitchFamily="34" charset="0"/>
                        </a:rPr>
                        <a:t> Dùng làm đồ ăn</a:t>
                      </a:r>
                    </a:p>
                    <a:p>
                      <a:pPr marL="0" marR="0">
                        <a:lnSpc>
                          <a:spcPct val="115000"/>
                        </a:lnSpc>
                        <a:spcBef>
                          <a:spcPts val="0"/>
                        </a:spcBef>
                        <a:spcAft>
                          <a:spcPts val="0"/>
                        </a:spcAft>
                      </a:pPr>
                      <a:r>
                        <a:rPr lang="nl-NL" sz="2400" b="1" dirty="0">
                          <a:effectLst/>
                          <a:latin typeface="Calibri" panose="020F0502020204030204" pitchFamily="34" charset="0"/>
                          <a:ea typeface="Times New Roman" panose="02020603050405020304" pitchFamily="18" charset="0"/>
                          <a:cs typeface="Calibri" panose="020F0502020204030204" pitchFamily="34" charset="0"/>
                        </a:rPr>
                        <a:t>Đem bán, xuất khẩu đem lại lợi ích kinh tế</a:t>
                      </a:r>
                      <a:endParaRPr lang="en-US" sz="24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01826544"/>
                  </a:ext>
                </a:extLst>
              </a:tr>
              <a:tr h="917031">
                <a:tc>
                  <a:txBody>
                    <a:bodyPr/>
                    <a:lstStyle/>
                    <a:p>
                      <a:pPr marL="0" marR="0" algn="ctr">
                        <a:lnSpc>
                          <a:spcPct val="115000"/>
                        </a:lnSpc>
                        <a:spcBef>
                          <a:spcPts val="0"/>
                        </a:spcBef>
                        <a:spcAft>
                          <a:spcPts val="0"/>
                        </a:spcAft>
                      </a:pPr>
                      <a:r>
                        <a:rPr lang="en-US" sz="2400" b="1" dirty="0" err="1">
                          <a:effectLst/>
                          <a:latin typeface="Calibri" panose="020F0502020204030204" pitchFamily="34" charset="0"/>
                          <a:ea typeface="Times New Roman" panose="02020603050405020304" pitchFamily="18" charset="0"/>
                          <a:cs typeface="Calibri" panose="020F0502020204030204" pitchFamily="34" charset="0"/>
                        </a:rPr>
                        <a:t>Cửa</a:t>
                      </a:r>
                      <a:r>
                        <a:rPr lang="en-US" sz="2400" b="1"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effectLst/>
                          <a:latin typeface="Calibri" panose="020F0502020204030204" pitchFamily="34" charset="0"/>
                          <a:ea typeface="Times New Roman" panose="02020603050405020304" pitchFamily="18" charset="0"/>
                          <a:cs typeface="Calibri" panose="020F0502020204030204" pitchFamily="34" charset="0"/>
                        </a:rPr>
                        <a:t>hàng</a:t>
                      </a:r>
                      <a:r>
                        <a:rPr lang="en-US" sz="2400" b="1"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effectLst/>
                          <a:latin typeface="Calibri" panose="020F0502020204030204" pitchFamily="34" charset="0"/>
                          <a:ea typeface="Times New Roman" panose="02020603050405020304" pitchFamily="18" charset="0"/>
                          <a:cs typeface="Calibri" panose="020F0502020204030204" pitchFamily="34" charset="0"/>
                        </a:rPr>
                        <a:t>quần</a:t>
                      </a:r>
                      <a:r>
                        <a:rPr lang="en-US" sz="2400" b="1"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effectLst/>
                          <a:latin typeface="Calibri" panose="020F0502020204030204" pitchFamily="34" charset="0"/>
                          <a:ea typeface="Times New Roman" panose="02020603050405020304" pitchFamily="18" charset="0"/>
                          <a:cs typeface="Calibri" panose="020F0502020204030204" pitchFamily="34" charset="0"/>
                        </a:rPr>
                        <a:t>áo</a:t>
                      </a:r>
                      <a:r>
                        <a:rPr lang="en-US" sz="2400" b="1" dirty="0">
                          <a:effectLst/>
                          <a:latin typeface="Calibri" panose="020F0502020204030204" pitchFamily="34" charset="0"/>
                          <a:ea typeface="Times New Roman" panose="02020603050405020304" pitchFamily="18" charset="0"/>
                          <a:cs typeface="Calibri" panose="020F0502020204030204" pitchFamily="34" charset="0"/>
                        </a:rPr>
                        <a:t> (SP: </a:t>
                      </a:r>
                      <a:r>
                        <a:rPr lang="en-US" sz="2400" b="1" dirty="0" err="1">
                          <a:effectLst/>
                          <a:latin typeface="Calibri" panose="020F0502020204030204" pitchFamily="34" charset="0"/>
                          <a:ea typeface="Times New Roman" panose="02020603050405020304" pitchFamily="18" charset="0"/>
                          <a:cs typeface="Calibri" panose="020F0502020204030204" pitchFamily="34" charset="0"/>
                        </a:rPr>
                        <a:t>Quần</a:t>
                      </a:r>
                      <a:r>
                        <a:rPr lang="en-US" sz="2400" b="1"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effectLst/>
                          <a:latin typeface="Calibri" panose="020F0502020204030204" pitchFamily="34" charset="0"/>
                          <a:ea typeface="Times New Roman" panose="02020603050405020304" pitchFamily="18" charset="0"/>
                          <a:cs typeface="Calibri" panose="020F0502020204030204" pitchFamily="34" charset="0"/>
                        </a:rPr>
                        <a:t>áo</a:t>
                      </a:r>
                      <a:r>
                        <a:rPr lang="en-US" sz="2400" b="1" dirty="0">
                          <a:effectLst/>
                          <a:latin typeface="Calibri" panose="020F0502020204030204" pitchFamily="34" charset="0"/>
                          <a:ea typeface="Times New Roman" panose="02020603050405020304" pitchFamily="18" charset="0"/>
                          <a:cs typeface="Calibri" panose="020F050202020403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nl-NL" sz="2400" b="1" dirty="0">
                          <a:effectLst/>
                          <a:latin typeface="Calibri" panose="020F0502020204030204" pitchFamily="34" charset="0"/>
                          <a:cs typeface="Calibri" panose="020F0502020204030204" pitchFamily="34" charset="0"/>
                        </a:rPr>
                        <a:t> Quần áo, váy để mặc</a:t>
                      </a:r>
                    </a:p>
                    <a:p>
                      <a:pPr marL="0" marR="0" lvl="0" indent="0" algn="l" defTabSz="914400" rtl="0" eaLnBrk="1" fontAlgn="auto" latinLnBrk="0" hangingPunct="1">
                        <a:lnSpc>
                          <a:spcPct val="115000"/>
                        </a:lnSpc>
                        <a:spcBef>
                          <a:spcPts val="0"/>
                        </a:spcBef>
                        <a:spcAft>
                          <a:spcPts val="0"/>
                        </a:spcAft>
                        <a:buClrTx/>
                        <a:buSzTx/>
                        <a:buFontTx/>
                        <a:buNone/>
                        <a:tabLst/>
                        <a:defRPr/>
                      </a:pPr>
                      <a:r>
                        <a:rPr lang="nl-NL" sz="2400" b="1" dirty="0">
                          <a:effectLst/>
                          <a:latin typeface="Calibri" panose="020F0502020204030204" pitchFamily="34" charset="0"/>
                          <a:ea typeface="Times New Roman" panose="02020603050405020304" pitchFamily="18" charset="0"/>
                          <a:cs typeface="Calibri" panose="020F0502020204030204" pitchFamily="34" charset="0"/>
                        </a:rPr>
                        <a:t>Đem bán, xuất khẩu đem lại lợi ích kinh tế</a:t>
                      </a:r>
                      <a:endParaRPr lang="en-US" sz="24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13009164"/>
                  </a:ext>
                </a:extLst>
              </a:tr>
              <a:tr h="917031">
                <a:tc>
                  <a:txBody>
                    <a:bodyPr/>
                    <a:lstStyle/>
                    <a:p>
                      <a:pPr marL="0" marR="0" algn="ctr">
                        <a:lnSpc>
                          <a:spcPct val="115000"/>
                        </a:lnSpc>
                        <a:spcBef>
                          <a:spcPts val="0"/>
                        </a:spcBef>
                        <a:spcAft>
                          <a:spcPts val="0"/>
                        </a:spcAft>
                      </a:pPr>
                      <a:r>
                        <a:rPr lang="en-US" sz="2400" b="1" dirty="0" err="1">
                          <a:effectLst/>
                          <a:latin typeface="Calibri" panose="020F0502020204030204" pitchFamily="34" charset="0"/>
                          <a:ea typeface="Times New Roman" panose="02020603050405020304" pitchFamily="18" charset="0"/>
                          <a:cs typeface="Calibri" panose="020F0502020204030204" pitchFamily="34" charset="0"/>
                        </a:rPr>
                        <a:t>Dầu</a:t>
                      </a:r>
                      <a:r>
                        <a:rPr lang="en-US" sz="2400" b="1"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effectLst/>
                          <a:latin typeface="Calibri" panose="020F0502020204030204" pitchFamily="34" charset="0"/>
                          <a:ea typeface="Times New Roman" panose="02020603050405020304" pitchFamily="18" charset="0"/>
                          <a:cs typeface="Calibri" panose="020F0502020204030204" pitchFamily="34" charset="0"/>
                        </a:rPr>
                        <a:t>thô</a:t>
                      </a:r>
                      <a:endParaRPr lang="en-US" sz="24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nl-NL" sz="2400" b="1" dirty="0">
                          <a:effectLst/>
                          <a:latin typeface="Calibri" panose="020F0502020204030204" pitchFamily="34" charset="0"/>
                          <a:cs typeface="Calibri" panose="020F0502020204030204" pitchFamily="34" charset="0"/>
                        </a:rPr>
                        <a:t>Dùng để sản xuất dầu hỏa, dầu diesel và xăng nguyên liệu; ngoài ra còn dùng để sản xuất  ra một số sản phẩm ngành hóa dầu như dung môi, phân bón hóa học, nhựa, thuốc trừ sâu...</a:t>
                      </a:r>
                    </a:p>
                    <a:p>
                      <a:pPr marL="0" marR="0">
                        <a:lnSpc>
                          <a:spcPct val="115000"/>
                        </a:lnSpc>
                        <a:spcBef>
                          <a:spcPts val="0"/>
                        </a:spcBef>
                        <a:spcAft>
                          <a:spcPts val="0"/>
                        </a:spcAft>
                      </a:pPr>
                      <a:r>
                        <a:rPr lang="nl-NL" sz="2400" b="1" dirty="0">
                          <a:effectLst/>
                          <a:latin typeface="Calibri" panose="020F0502020204030204" pitchFamily="34" charset="0"/>
                          <a:ea typeface="Times New Roman" panose="02020603050405020304" pitchFamily="18" charset="0"/>
                          <a:cs typeface="Calibri" panose="020F0502020204030204" pitchFamily="34" charset="0"/>
                        </a:rPr>
                        <a:t>Xuất khẩu thu lại lợi ích kinh tế</a:t>
                      </a:r>
                      <a:endParaRPr lang="en-US" sz="24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37711051"/>
                  </a:ext>
                </a:extLst>
              </a:tr>
              <a:tr h="917031">
                <a:tc>
                  <a:txBody>
                    <a:bodyPr/>
                    <a:lstStyle/>
                    <a:p>
                      <a:pPr marL="0" marR="0" algn="ctr">
                        <a:lnSpc>
                          <a:spcPct val="115000"/>
                        </a:lnSpc>
                        <a:spcBef>
                          <a:spcPts val="0"/>
                        </a:spcBef>
                        <a:spcAft>
                          <a:spcPts val="0"/>
                        </a:spcAft>
                      </a:pPr>
                      <a:r>
                        <a:rPr lang="en-US" sz="2400" b="1" dirty="0">
                          <a:effectLst/>
                          <a:latin typeface="Calibri" panose="020F0502020204030204" pitchFamily="34" charset="0"/>
                          <a:ea typeface="Times New Roman" panose="02020603050405020304" pitchFamily="18" charset="0"/>
                          <a:cs typeface="Calibri" panose="020F0502020204030204" pitchFamily="34" charset="0"/>
                        </a:rPr>
                        <a:t>Gang, </a:t>
                      </a:r>
                      <a:r>
                        <a:rPr lang="en-US" sz="2400" b="1" dirty="0" err="1">
                          <a:effectLst/>
                          <a:latin typeface="Calibri" panose="020F0502020204030204" pitchFamily="34" charset="0"/>
                          <a:ea typeface="Times New Roman" panose="02020603050405020304" pitchFamily="18" charset="0"/>
                          <a:cs typeface="Calibri" panose="020F0502020204030204" pitchFamily="34" charset="0"/>
                        </a:rPr>
                        <a:t>sắt</a:t>
                      </a:r>
                      <a:r>
                        <a:rPr lang="en-US" sz="2400" b="1"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effectLst/>
                          <a:latin typeface="Calibri" panose="020F0502020204030204" pitchFamily="34" charset="0"/>
                          <a:ea typeface="Times New Roman" panose="02020603050405020304" pitchFamily="18" charset="0"/>
                          <a:cs typeface="Calibri" panose="020F0502020204030204" pitchFamily="34" charset="0"/>
                        </a:rPr>
                        <a:t>thép</a:t>
                      </a:r>
                      <a:endParaRPr lang="en-US" sz="24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nl-NL" sz="2400" b="1" dirty="0">
                          <a:effectLst/>
                          <a:latin typeface="Calibri" panose="020F0502020204030204" pitchFamily="34" charset="0"/>
                          <a:cs typeface="Calibri" panose="020F0502020204030204" pitchFamily="34" charset="0"/>
                        </a:rPr>
                        <a:t>Vật liệu để làm nhà, làm các công trình giao thông, sản xuất đồ dùng trong nhà (dao, kéo...); vật liệu cho các ngành sản xuất máy móc khác (xe máy, ô tô...)</a:t>
                      </a:r>
                    </a:p>
                    <a:p>
                      <a:pPr marL="0" marR="0" lvl="0" indent="0" algn="l" defTabSz="914400" rtl="0" eaLnBrk="1" fontAlgn="auto" latinLnBrk="0" hangingPunct="1">
                        <a:lnSpc>
                          <a:spcPct val="115000"/>
                        </a:lnSpc>
                        <a:spcBef>
                          <a:spcPts val="0"/>
                        </a:spcBef>
                        <a:spcAft>
                          <a:spcPts val="0"/>
                        </a:spcAft>
                        <a:buClrTx/>
                        <a:buSzTx/>
                        <a:buFontTx/>
                        <a:buNone/>
                        <a:tabLst/>
                        <a:defRPr/>
                      </a:pPr>
                      <a:r>
                        <a:rPr lang="nl-NL" sz="2400" b="1" dirty="0">
                          <a:effectLst/>
                          <a:latin typeface="Calibri" panose="020F0502020204030204" pitchFamily="34" charset="0"/>
                          <a:ea typeface="Times New Roman" panose="02020603050405020304" pitchFamily="18" charset="0"/>
                          <a:cs typeface="Calibri" panose="020F0502020204030204" pitchFamily="34" charset="0"/>
                        </a:rPr>
                        <a:t>Đem bán, xuất khẩu đem lại lợi ích kinh tế</a:t>
                      </a:r>
                      <a:endParaRPr lang="en-US" sz="24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071115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rot="5400000">
            <a:off x="7993574" y="2764083"/>
            <a:ext cx="5936516" cy="16312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UTM American Sans" panose="02040603050506020204" pitchFamily="18" charset="0"/>
                <a:ea typeface="+mn-ea"/>
                <a:cs typeface="+mn-cs"/>
              </a:rPr>
              <a:t>Ghi</a:t>
            </a:r>
            <a:r>
              <a:rPr kumimoji="0" lang="en-US" sz="10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UTM American Sans" panose="02040603050506020204" pitchFamily="18" charset="0"/>
                <a:ea typeface="+mn-ea"/>
                <a:cs typeface="+mn-cs"/>
              </a:rPr>
              <a:t> </a:t>
            </a:r>
            <a:r>
              <a:rPr kumimoji="0" lang="en-US" sz="100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UTM American Sans" panose="02040603050506020204" pitchFamily="18" charset="0"/>
                <a:ea typeface="+mn-ea"/>
                <a:cs typeface="+mn-cs"/>
              </a:rPr>
              <a:t>nhớ</a:t>
            </a:r>
            <a:endParaRPr kumimoji="0" lang="en-US" sz="10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UTM American Sans" panose="02040603050506020204" pitchFamily="18" charset="0"/>
              <a:ea typeface="+mn-ea"/>
              <a:cs typeface="+mn-cs"/>
            </a:endParaRPr>
          </a:p>
        </p:txBody>
      </p:sp>
      <p:sp>
        <p:nvSpPr>
          <p:cNvPr id="10" name="Text Box 29"/>
          <p:cNvSpPr txBox="1">
            <a:spLocks noChangeArrowheads="1"/>
          </p:cNvSpPr>
          <p:nvPr/>
        </p:nvSpPr>
        <p:spPr bwMode="auto">
          <a:xfrm>
            <a:off x="1046480" y="1923803"/>
            <a:ext cx="8124025"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lgn="just">
              <a:spcBef>
                <a:spcPct val="50000"/>
              </a:spcBef>
              <a:buNone/>
              <a:defRPr/>
            </a:pPr>
            <a:r>
              <a:rPr lang="vi-VN" altLang="en-US" sz="4000" b="1" dirty="0">
                <a:solidFill>
                  <a:srgbClr val="002060"/>
                </a:solidFill>
                <a:latin typeface="Calibri" panose="020F0502020204030204" pitchFamily="34" charset="0"/>
                <a:cs typeface="Calibri" panose="020F0502020204030204" pitchFamily="34" charset="0"/>
              </a:rPr>
              <a:t>Hoạt động sản xuất công nghiệp làm ra các sản phẩm để phục vụ cuộc sống con người như làm đồ ăn cho con người, quần áo, ... ngoài ra còn đem bán để mang lại các ích lợi về kinh tế.</a:t>
            </a:r>
            <a:endParaRPr kumimoji="0" lang="en-US" altLang="en-US" sz="4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354391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 calcmode="lin" valueType="num">
                                      <p:cBhvr>
                                        <p:cTn id="15"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E31A7B1-5507-466C-B257-4D168056182D}"/>
              </a:ext>
            </a:extLst>
          </p:cNvPr>
          <p:cNvSpPr/>
          <p:nvPr/>
        </p:nvSpPr>
        <p:spPr>
          <a:xfrm>
            <a:off x="1412240" y="315477"/>
            <a:ext cx="10322460" cy="1077218"/>
          </a:xfrm>
          <a:prstGeom prst="rect">
            <a:avLst/>
          </a:prstGeom>
          <a:solidFill>
            <a:schemeClr val="bg1"/>
          </a:solidFill>
          <a:ln w="101600" cmpd="thickThin">
            <a:solidFill>
              <a:srgbClr val="0070C0"/>
            </a:solidFill>
          </a:ln>
        </p:spPr>
        <p:style>
          <a:lnRef idx="2">
            <a:schemeClr val="accent1"/>
          </a:lnRef>
          <a:fillRef idx="1">
            <a:schemeClr val="lt1"/>
          </a:fillRef>
          <a:effectRef idx="0">
            <a:schemeClr val="accent1"/>
          </a:effectRef>
          <a:fontRef idx="minor">
            <a:schemeClr val="dk1"/>
          </a:fontRef>
        </p:style>
        <p:txBody>
          <a:bodyPr wrap="square">
            <a:spAutoFit/>
          </a:bodyPr>
          <a:lstStyle/>
          <a:p>
            <a:pPr lvl="0" algn="ctr">
              <a:defRPr/>
            </a:pPr>
            <a:r>
              <a:rPr lang="en-US" sz="3200" b="1" kern="0" dirty="0">
                <a:solidFill>
                  <a:srgbClr val="FF0000"/>
                </a:solidFill>
                <a:latin typeface="Calibri" panose="020F0502020204030204" pitchFamily="34" charset="0"/>
                <a:cs typeface="Calibri" panose="020F0502020204030204" pitchFamily="34" charset="0"/>
              </a:rPr>
              <a:t>3. </a:t>
            </a:r>
            <a:r>
              <a:rPr lang="en-US" sz="3200" b="1" kern="0" dirty="0" err="1">
                <a:solidFill>
                  <a:srgbClr val="FF0000"/>
                </a:solidFill>
                <a:latin typeface="Calibri" panose="020F0502020204030204" pitchFamily="34" charset="0"/>
                <a:cs typeface="Calibri" panose="020F0502020204030204" pitchFamily="34" charset="0"/>
              </a:rPr>
              <a:t>Kể</a:t>
            </a:r>
            <a:r>
              <a:rPr lang="en-US" sz="3200" b="1" kern="0" dirty="0">
                <a:solidFill>
                  <a:srgbClr val="FF0000"/>
                </a:solidFill>
                <a:latin typeface="Calibri" panose="020F0502020204030204" pitchFamily="34" charset="0"/>
                <a:cs typeface="Calibri" panose="020F0502020204030204" pitchFamily="34" charset="0"/>
              </a:rPr>
              <a:t> </a:t>
            </a:r>
            <a:r>
              <a:rPr lang="en-US" sz="3200" b="1" kern="0" dirty="0" err="1">
                <a:solidFill>
                  <a:srgbClr val="FF0000"/>
                </a:solidFill>
                <a:latin typeface="Calibri" panose="020F0502020204030204" pitchFamily="34" charset="0"/>
                <a:cs typeface="Calibri" panose="020F0502020204030204" pitchFamily="34" charset="0"/>
              </a:rPr>
              <a:t>tên</a:t>
            </a:r>
            <a:r>
              <a:rPr lang="en-US" sz="3200" b="1" kern="0" dirty="0">
                <a:solidFill>
                  <a:srgbClr val="FF0000"/>
                </a:solidFill>
                <a:latin typeface="Calibri" panose="020F0502020204030204" pitchFamily="34" charset="0"/>
                <a:cs typeface="Calibri" panose="020F0502020204030204" pitchFamily="34" charset="0"/>
              </a:rPr>
              <a:t> </a:t>
            </a:r>
            <a:r>
              <a:rPr lang="en-US" sz="3200" b="1" kern="0" dirty="0" err="1">
                <a:solidFill>
                  <a:srgbClr val="FF0000"/>
                </a:solidFill>
                <a:latin typeface="Calibri" panose="020F0502020204030204" pitchFamily="34" charset="0"/>
                <a:cs typeface="Calibri" panose="020F0502020204030204" pitchFamily="34" charset="0"/>
              </a:rPr>
              <a:t>một</a:t>
            </a:r>
            <a:r>
              <a:rPr lang="en-US" sz="3200" b="1" kern="0" dirty="0">
                <a:solidFill>
                  <a:srgbClr val="FF0000"/>
                </a:solidFill>
                <a:latin typeface="Calibri" panose="020F0502020204030204" pitchFamily="34" charset="0"/>
                <a:cs typeface="Calibri" panose="020F0502020204030204" pitchFamily="34" charset="0"/>
              </a:rPr>
              <a:t> </a:t>
            </a:r>
            <a:r>
              <a:rPr lang="en-US" sz="3200" b="1" kern="0" dirty="0" err="1">
                <a:solidFill>
                  <a:srgbClr val="FF0000"/>
                </a:solidFill>
                <a:latin typeface="Calibri" panose="020F0502020204030204" pitchFamily="34" charset="0"/>
                <a:cs typeface="Calibri" panose="020F0502020204030204" pitchFamily="34" charset="0"/>
              </a:rPr>
              <a:t>số</a:t>
            </a:r>
            <a:r>
              <a:rPr lang="en-US" sz="3200" b="1" kern="0" dirty="0">
                <a:solidFill>
                  <a:srgbClr val="FF0000"/>
                </a:solidFill>
                <a:latin typeface="Calibri" panose="020F0502020204030204" pitchFamily="34" charset="0"/>
                <a:cs typeface="Calibri" panose="020F0502020204030204" pitchFamily="34" charset="0"/>
              </a:rPr>
              <a:t> </a:t>
            </a:r>
            <a:r>
              <a:rPr lang="en-US" sz="3200" b="1" kern="0" dirty="0" err="1">
                <a:solidFill>
                  <a:srgbClr val="FF0000"/>
                </a:solidFill>
                <a:latin typeface="Calibri" panose="020F0502020204030204" pitchFamily="34" charset="0"/>
                <a:cs typeface="Calibri" panose="020F0502020204030204" pitchFamily="34" charset="0"/>
              </a:rPr>
              <a:t>hoạt</a:t>
            </a:r>
            <a:r>
              <a:rPr lang="en-US" sz="3200" b="1" kern="0" dirty="0">
                <a:solidFill>
                  <a:srgbClr val="FF0000"/>
                </a:solidFill>
                <a:latin typeface="Calibri" panose="020F0502020204030204" pitchFamily="34" charset="0"/>
                <a:cs typeface="Calibri" panose="020F0502020204030204" pitchFamily="34" charset="0"/>
              </a:rPr>
              <a:t> </a:t>
            </a:r>
            <a:r>
              <a:rPr lang="en-US" sz="3200" b="1" kern="0" dirty="0" err="1">
                <a:solidFill>
                  <a:srgbClr val="FF0000"/>
                </a:solidFill>
                <a:latin typeface="Calibri" panose="020F0502020204030204" pitchFamily="34" charset="0"/>
                <a:cs typeface="Calibri" panose="020F0502020204030204" pitchFamily="34" charset="0"/>
              </a:rPr>
              <a:t>động</a:t>
            </a:r>
            <a:r>
              <a:rPr lang="en-US" sz="3200" b="1" kern="0" dirty="0">
                <a:solidFill>
                  <a:srgbClr val="FF0000"/>
                </a:solidFill>
                <a:latin typeface="Calibri" panose="020F0502020204030204" pitchFamily="34" charset="0"/>
                <a:cs typeface="Calibri" panose="020F0502020204030204" pitchFamily="34" charset="0"/>
              </a:rPr>
              <a:t> </a:t>
            </a:r>
            <a:r>
              <a:rPr lang="en-US" sz="3200" b="1" kern="0" dirty="0" err="1">
                <a:solidFill>
                  <a:srgbClr val="FF0000"/>
                </a:solidFill>
                <a:latin typeface="Calibri" panose="020F0502020204030204" pitchFamily="34" charset="0"/>
                <a:cs typeface="Calibri" panose="020F0502020204030204" pitchFamily="34" charset="0"/>
              </a:rPr>
              <a:t>sản</a:t>
            </a:r>
            <a:r>
              <a:rPr lang="en-US" sz="3200" b="1" kern="0" dirty="0">
                <a:solidFill>
                  <a:srgbClr val="FF0000"/>
                </a:solidFill>
                <a:latin typeface="Calibri" panose="020F0502020204030204" pitchFamily="34" charset="0"/>
                <a:cs typeface="Calibri" panose="020F0502020204030204" pitchFamily="34" charset="0"/>
              </a:rPr>
              <a:t> </a:t>
            </a:r>
            <a:r>
              <a:rPr lang="en-US" sz="3200" b="1" kern="0" dirty="0" err="1">
                <a:solidFill>
                  <a:srgbClr val="FF0000"/>
                </a:solidFill>
                <a:latin typeface="Calibri" panose="020F0502020204030204" pitchFamily="34" charset="0"/>
                <a:cs typeface="Calibri" panose="020F0502020204030204" pitchFamily="34" charset="0"/>
              </a:rPr>
              <a:t>xuất</a:t>
            </a:r>
            <a:r>
              <a:rPr lang="en-US" sz="3200" b="1" kern="0" dirty="0">
                <a:solidFill>
                  <a:srgbClr val="FF0000"/>
                </a:solidFill>
                <a:latin typeface="Calibri" panose="020F0502020204030204" pitchFamily="34" charset="0"/>
                <a:cs typeface="Calibri" panose="020F0502020204030204" pitchFamily="34" charset="0"/>
              </a:rPr>
              <a:t> </a:t>
            </a:r>
            <a:r>
              <a:rPr lang="en-US" sz="3200" b="1" kern="0" dirty="0" err="1">
                <a:solidFill>
                  <a:srgbClr val="FF0000"/>
                </a:solidFill>
                <a:latin typeface="Calibri" panose="020F0502020204030204" pitchFamily="34" charset="0"/>
                <a:cs typeface="Calibri" panose="020F0502020204030204" pitchFamily="34" charset="0"/>
              </a:rPr>
              <a:t>thủ</a:t>
            </a:r>
            <a:r>
              <a:rPr lang="en-US" sz="3200" b="1" kern="0" dirty="0">
                <a:solidFill>
                  <a:srgbClr val="FF0000"/>
                </a:solidFill>
                <a:latin typeface="Calibri" panose="020F0502020204030204" pitchFamily="34" charset="0"/>
                <a:cs typeface="Calibri" panose="020F0502020204030204" pitchFamily="34" charset="0"/>
              </a:rPr>
              <a:t> </a:t>
            </a:r>
            <a:r>
              <a:rPr lang="en-US" sz="3200" b="1" kern="0" dirty="0" err="1">
                <a:solidFill>
                  <a:srgbClr val="FF0000"/>
                </a:solidFill>
                <a:latin typeface="Calibri" panose="020F0502020204030204" pitchFamily="34" charset="0"/>
                <a:cs typeface="Calibri" panose="020F0502020204030204" pitchFamily="34" charset="0"/>
              </a:rPr>
              <a:t>công</a:t>
            </a:r>
            <a:r>
              <a:rPr lang="en-US" sz="3200" b="1" kern="0" dirty="0">
                <a:solidFill>
                  <a:srgbClr val="FF0000"/>
                </a:solidFill>
                <a:latin typeface="Calibri" panose="020F0502020204030204" pitchFamily="34" charset="0"/>
                <a:cs typeface="Calibri" panose="020F0502020204030204" pitchFamily="34" charset="0"/>
              </a:rPr>
              <a:t> </a:t>
            </a:r>
            <a:r>
              <a:rPr lang="en-US" sz="3200" b="1" kern="0" dirty="0" err="1">
                <a:solidFill>
                  <a:srgbClr val="FF0000"/>
                </a:solidFill>
                <a:latin typeface="Calibri" panose="020F0502020204030204" pitchFamily="34" charset="0"/>
                <a:cs typeface="Calibri" panose="020F0502020204030204" pitchFamily="34" charset="0"/>
              </a:rPr>
              <a:t>khác</a:t>
            </a:r>
            <a:r>
              <a:rPr lang="en-US" sz="3200" b="1" kern="0" dirty="0">
                <a:solidFill>
                  <a:srgbClr val="FF0000"/>
                </a:solidFill>
                <a:latin typeface="Calibri" panose="020F0502020204030204" pitchFamily="34" charset="0"/>
                <a:cs typeface="Calibri" panose="020F0502020204030204" pitchFamily="34" charset="0"/>
              </a:rPr>
              <a:t> </a:t>
            </a:r>
            <a:r>
              <a:rPr lang="en-US" sz="3200" b="1" kern="0" dirty="0" err="1">
                <a:solidFill>
                  <a:srgbClr val="FF0000"/>
                </a:solidFill>
                <a:latin typeface="Calibri" panose="020F0502020204030204" pitchFamily="34" charset="0"/>
                <a:cs typeface="Calibri" panose="020F0502020204030204" pitchFamily="34" charset="0"/>
              </a:rPr>
              <a:t>mà</a:t>
            </a:r>
            <a:r>
              <a:rPr lang="en-US" sz="3200" b="1" kern="0" dirty="0">
                <a:solidFill>
                  <a:srgbClr val="FF0000"/>
                </a:solidFill>
                <a:latin typeface="Calibri" panose="020F0502020204030204" pitchFamily="34" charset="0"/>
                <a:cs typeface="Calibri" panose="020F0502020204030204" pitchFamily="34" charset="0"/>
              </a:rPr>
              <a:t> </a:t>
            </a:r>
            <a:r>
              <a:rPr lang="en-US" sz="3200" b="1" kern="0" dirty="0" err="1">
                <a:solidFill>
                  <a:srgbClr val="FF0000"/>
                </a:solidFill>
                <a:latin typeface="Calibri" panose="020F0502020204030204" pitchFamily="34" charset="0"/>
                <a:cs typeface="Calibri" panose="020F0502020204030204" pitchFamily="34" charset="0"/>
              </a:rPr>
              <a:t>em</a:t>
            </a:r>
            <a:r>
              <a:rPr lang="en-US" sz="3200" b="1" kern="0" dirty="0">
                <a:solidFill>
                  <a:srgbClr val="FF0000"/>
                </a:solidFill>
                <a:latin typeface="Calibri" panose="020F0502020204030204" pitchFamily="34" charset="0"/>
                <a:cs typeface="Calibri" panose="020F0502020204030204" pitchFamily="34" charset="0"/>
              </a:rPr>
              <a:t> </a:t>
            </a:r>
            <a:r>
              <a:rPr lang="en-US" sz="3200" b="1" kern="0" dirty="0" err="1">
                <a:solidFill>
                  <a:srgbClr val="FF0000"/>
                </a:solidFill>
                <a:latin typeface="Calibri" panose="020F0502020204030204" pitchFamily="34" charset="0"/>
                <a:cs typeface="Calibri" panose="020F0502020204030204" pitchFamily="34" charset="0"/>
              </a:rPr>
              <a:t>biết</a:t>
            </a:r>
            <a:r>
              <a:rPr lang="en-US" sz="3200" b="1" kern="0" dirty="0">
                <a:solidFill>
                  <a:srgbClr val="FF0000"/>
                </a:solidFill>
                <a:latin typeface="Calibri" panose="020F0502020204030204" pitchFamily="34" charset="0"/>
                <a:cs typeface="Calibri" panose="020F0502020204030204" pitchFamily="34" charset="0"/>
              </a:rPr>
              <a:t>. </a:t>
            </a:r>
            <a:r>
              <a:rPr lang="en-US" sz="3200" b="1" kern="0" dirty="0" err="1">
                <a:solidFill>
                  <a:srgbClr val="FF0000"/>
                </a:solidFill>
                <a:latin typeface="Calibri" panose="020F0502020204030204" pitchFamily="34" charset="0"/>
                <a:cs typeface="Calibri" panose="020F0502020204030204" pitchFamily="34" charset="0"/>
              </a:rPr>
              <a:t>Nói</a:t>
            </a:r>
            <a:r>
              <a:rPr lang="en-US" sz="3200" b="1" kern="0" dirty="0">
                <a:solidFill>
                  <a:srgbClr val="FF0000"/>
                </a:solidFill>
                <a:latin typeface="Calibri" panose="020F0502020204030204" pitchFamily="34" charset="0"/>
                <a:cs typeface="Calibri" panose="020F0502020204030204" pitchFamily="34" charset="0"/>
              </a:rPr>
              <a:t> </a:t>
            </a:r>
            <a:r>
              <a:rPr lang="en-US" sz="3200" b="1" kern="0" dirty="0" err="1">
                <a:solidFill>
                  <a:srgbClr val="FF0000"/>
                </a:solidFill>
                <a:latin typeface="Calibri" panose="020F0502020204030204" pitchFamily="34" charset="0"/>
                <a:cs typeface="Calibri" panose="020F0502020204030204" pitchFamily="34" charset="0"/>
              </a:rPr>
              <a:t>tên</a:t>
            </a:r>
            <a:r>
              <a:rPr lang="en-US" sz="3200" b="1" kern="0" dirty="0">
                <a:solidFill>
                  <a:srgbClr val="FF0000"/>
                </a:solidFill>
                <a:latin typeface="Calibri" panose="020F0502020204030204" pitchFamily="34" charset="0"/>
                <a:cs typeface="Calibri" panose="020F0502020204030204" pitchFamily="34" charset="0"/>
              </a:rPr>
              <a:t> </a:t>
            </a:r>
            <a:r>
              <a:rPr lang="en-US" sz="3200" b="1" kern="0" dirty="0" err="1">
                <a:solidFill>
                  <a:srgbClr val="FF0000"/>
                </a:solidFill>
                <a:latin typeface="Calibri" panose="020F0502020204030204" pitchFamily="34" charset="0"/>
                <a:cs typeface="Calibri" panose="020F0502020204030204" pitchFamily="34" charset="0"/>
              </a:rPr>
              <a:t>sản</a:t>
            </a:r>
            <a:r>
              <a:rPr lang="en-US" sz="3200" b="1" kern="0" dirty="0">
                <a:solidFill>
                  <a:srgbClr val="FF0000"/>
                </a:solidFill>
                <a:latin typeface="Calibri" panose="020F0502020204030204" pitchFamily="34" charset="0"/>
                <a:cs typeface="Calibri" panose="020F0502020204030204" pitchFamily="34" charset="0"/>
              </a:rPr>
              <a:t> </a:t>
            </a:r>
            <a:r>
              <a:rPr lang="en-US" sz="3200" b="1" kern="0" dirty="0" err="1">
                <a:solidFill>
                  <a:srgbClr val="FF0000"/>
                </a:solidFill>
                <a:latin typeface="Calibri" panose="020F0502020204030204" pitchFamily="34" charset="0"/>
                <a:cs typeface="Calibri" panose="020F0502020204030204" pitchFamily="34" charset="0"/>
              </a:rPr>
              <a:t>phẩm</a:t>
            </a:r>
            <a:r>
              <a:rPr lang="en-US" sz="3200" b="1" kern="0" dirty="0">
                <a:solidFill>
                  <a:srgbClr val="FF0000"/>
                </a:solidFill>
                <a:latin typeface="Calibri" panose="020F0502020204030204" pitchFamily="34" charset="0"/>
                <a:cs typeface="Calibri" panose="020F0502020204030204" pitchFamily="34" charset="0"/>
              </a:rPr>
              <a:t> </a:t>
            </a:r>
            <a:r>
              <a:rPr lang="en-US" sz="3200" b="1" kern="0" dirty="0" err="1">
                <a:solidFill>
                  <a:srgbClr val="FF0000"/>
                </a:solidFill>
                <a:latin typeface="Calibri" panose="020F0502020204030204" pitchFamily="34" charset="0"/>
                <a:cs typeface="Calibri" panose="020F0502020204030204" pitchFamily="34" charset="0"/>
              </a:rPr>
              <a:t>của</a:t>
            </a:r>
            <a:r>
              <a:rPr lang="en-US" sz="3200" b="1" kern="0" dirty="0">
                <a:solidFill>
                  <a:srgbClr val="FF0000"/>
                </a:solidFill>
                <a:latin typeface="Calibri" panose="020F0502020204030204" pitchFamily="34" charset="0"/>
                <a:cs typeface="Calibri" panose="020F0502020204030204" pitchFamily="34" charset="0"/>
              </a:rPr>
              <a:t> </a:t>
            </a:r>
            <a:r>
              <a:rPr lang="en-US" sz="3200" b="1" kern="0" dirty="0" err="1">
                <a:solidFill>
                  <a:srgbClr val="FF0000"/>
                </a:solidFill>
                <a:latin typeface="Calibri" panose="020F0502020204030204" pitchFamily="34" charset="0"/>
                <a:cs typeface="Calibri" panose="020F0502020204030204" pitchFamily="34" charset="0"/>
              </a:rPr>
              <a:t>các</a:t>
            </a:r>
            <a:r>
              <a:rPr lang="en-US" sz="3200" b="1" kern="0" dirty="0">
                <a:solidFill>
                  <a:srgbClr val="FF0000"/>
                </a:solidFill>
                <a:latin typeface="Calibri" panose="020F0502020204030204" pitchFamily="34" charset="0"/>
                <a:cs typeface="Calibri" panose="020F0502020204030204" pitchFamily="34" charset="0"/>
              </a:rPr>
              <a:t> </a:t>
            </a:r>
            <a:r>
              <a:rPr lang="en-US" sz="3200" b="1" kern="0" dirty="0" err="1">
                <a:solidFill>
                  <a:srgbClr val="FF0000"/>
                </a:solidFill>
                <a:latin typeface="Calibri" panose="020F0502020204030204" pitchFamily="34" charset="0"/>
                <a:cs typeface="Calibri" panose="020F0502020204030204" pitchFamily="34" charset="0"/>
              </a:rPr>
              <a:t>hoạt</a:t>
            </a:r>
            <a:r>
              <a:rPr lang="en-US" sz="3200" b="1" kern="0" dirty="0">
                <a:solidFill>
                  <a:srgbClr val="FF0000"/>
                </a:solidFill>
                <a:latin typeface="Calibri" panose="020F0502020204030204" pitchFamily="34" charset="0"/>
                <a:cs typeface="Calibri" panose="020F0502020204030204" pitchFamily="34" charset="0"/>
              </a:rPr>
              <a:t> </a:t>
            </a:r>
            <a:r>
              <a:rPr lang="en-US" sz="3200" b="1" kern="0" dirty="0" err="1">
                <a:solidFill>
                  <a:srgbClr val="FF0000"/>
                </a:solidFill>
                <a:latin typeface="Calibri" panose="020F0502020204030204" pitchFamily="34" charset="0"/>
                <a:cs typeface="Calibri" panose="020F0502020204030204" pitchFamily="34" charset="0"/>
              </a:rPr>
              <a:t>động</a:t>
            </a:r>
            <a:r>
              <a:rPr lang="en-US" sz="3200" b="1" kern="0" dirty="0">
                <a:solidFill>
                  <a:srgbClr val="FF0000"/>
                </a:solidFill>
                <a:latin typeface="Calibri" panose="020F0502020204030204" pitchFamily="34" charset="0"/>
                <a:cs typeface="Calibri" panose="020F0502020204030204" pitchFamily="34" charset="0"/>
              </a:rPr>
              <a:t> </a:t>
            </a:r>
            <a:r>
              <a:rPr lang="en-US" sz="3200" b="1" kern="0" dirty="0" err="1">
                <a:solidFill>
                  <a:srgbClr val="FF0000"/>
                </a:solidFill>
                <a:latin typeface="Calibri" panose="020F0502020204030204" pitchFamily="34" charset="0"/>
                <a:cs typeface="Calibri" panose="020F0502020204030204" pitchFamily="34" charset="0"/>
              </a:rPr>
              <a:t>đó</a:t>
            </a:r>
            <a:endParaRPr kumimoji="0" lang="vi-VN" sz="3200" b="1"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grpSp>
        <p:nvGrpSpPr>
          <p:cNvPr id="10" name="Group 9">
            <a:extLst>
              <a:ext uri="{FF2B5EF4-FFF2-40B4-BE49-F238E27FC236}">
                <a16:creationId xmlns:a16="http://schemas.microsoft.com/office/drawing/2014/main" id="{725CF056-A7D3-43A6-BBA2-1972B82293C7}"/>
              </a:ext>
            </a:extLst>
          </p:cNvPr>
          <p:cNvGrpSpPr/>
          <p:nvPr/>
        </p:nvGrpSpPr>
        <p:grpSpPr>
          <a:xfrm>
            <a:off x="866568" y="3098255"/>
            <a:ext cx="3197033" cy="2541270"/>
            <a:chOff x="781262" y="3217613"/>
            <a:chExt cx="4761331" cy="3855641"/>
          </a:xfrm>
        </p:grpSpPr>
        <p:pic>
          <p:nvPicPr>
            <p:cNvPr id="11" name="Picture 10">
              <a:extLst>
                <a:ext uri="{FF2B5EF4-FFF2-40B4-BE49-F238E27FC236}">
                  <a16:creationId xmlns:a16="http://schemas.microsoft.com/office/drawing/2014/main" id="{E8469FF4-C342-4B22-83F9-11ABC20627A3}"/>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94398" y="3217613"/>
              <a:ext cx="4567569" cy="2877015"/>
            </a:xfrm>
            <a:prstGeom prst="ellipse">
              <a:avLst/>
            </a:prstGeom>
            <a:ln w="57150">
              <a:solidFill>
                <a:schemeClr val="bg1"/>
              </a:solidFill>
            </a:ln>
            <a:effectLst>
              <a:outerShdw blurRad="50800" dist="38100" dir="2700000" algn="tl" rotWithShape="0">
                <a:prstClr val="black">
                  <a:alpha val="40000"/>
                </a:prstClr>
              </a:outerShdw>
            </a:effectLst>
          </p:spPr>
        </p:pic>
        <p:sp>
          <p:nvSpPr>
            <p:cNvPr id="12" name="Rectangle: Rounded Corners 11">
              <a:extLst>
                <a:ext uri="{FF2B5EF4-FFF2-40B4-BE49-F238E27FC236}">
                  <a16:creationId xmlns:a16="http://schemas.microsoft.com/office/drawing/2014/main" id="{856173DB-BA66-40C3-A5C0-143D96B17689}"/>
                </a:ext>
              </a:extLst>
            </p:cNvPr>
            <p:cNvSpPr/>
            <p:nvPr/>
          </p:nvSpPr>
          <p:spPr>
            <a:xfrm>
              <a:off x="781262" y="5959495"/>
              <a:ext cx="4761331" cy="111375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Thảo</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luận</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cặp</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đôi</a:t>
              </a:r>
              <a:endParaRPr kumimoji="0" lang="en-US" sz="2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sp>
        <p:nvSpPr>
          <p:cNvPr id="13" name="Speech Bubble: Rectangle with Corners Rounded 12">
            <a:extLst>
              <a:ext uri="{FF2B5EF4-FFF2-40B4-BE49-F238E27FC236}">
                <a16:creationId xmlns:a16="http://schemas.microsoft.com/office/drawing/2014/main" id="{5CF494AB-025D-42C6-B573-8668669B98A7}"/>
              </a:ext>
            </a:extLst>
          </p:cNvPr>
          <p:cNvSpPr/>
          <p:nvPr/>
        </p:nvSpPr>
        <p:spPr>
          <a:xfrm>
            <a:off x="4085430" y="2205011"/>
            <a:ext cx="7386220" cy="1557271"/>
          </a:xfrm>
          <a:prstGeom prst="wedgeRoundRectCallout">
            <a:avLst>
              <a:gd name="adj1" fmla="val -47892"/>
              <a:gd name="adj2" fmla="val 70045"/>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Nói</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tên</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một</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hoạt</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động</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sản</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xuất</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công</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nghiệp</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cùng</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với</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một</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sản</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phẩm</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của</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hoạt</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động</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đó</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9375265" y="2642197"/>
            <a:ext cx="894267" cy="1192347"/>
          </a:xfrm>
          <a:prstGeom prst="rect">
            <a:avLst/>
          </a:prstGeom>
          <a:noFill/>
          <a:ln>
            <a:noFill/>
          </a:ln>
        </p:spPr>
      </p:pic>
      <p:pic>
        <p:nvPicPr>
          <p:cNvPr id="55" name="Google Shape;55;p13"/>
          <p:cNvPicPr preferRelativeResize="0"/>
          <p:nvPr/>
        </p:nvPicPr>
        <p:blipFill>
          <a:blip r:embed="rId4">
            <a:alphaModFix/>
          </a:blip>
          <a:stretch>
            <a:fillRect/>
          </a:stretch>
        </p:blipFill>
        <p:spPr>
          <a:xfrm>
            <a:off x="0" y="1"/>
            <a:ext cx="12192001" cy="6858000"/>
          </a:xfrm>
          <a:prstGeom prst="rect">
            <a:avLst/>
          </a:prstGeom>
          <a:noFill/>
          <a:ln>
            <a:noFill/>
          </a:ln>
        </p:spPr>
      </p:pic>
      <p:pic>
        <p:nvPicPr>
          <p:cNvPr id="56" name="Google Shape;56;p13"/>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321438" y="1055084"/>
            <a:ext cx="2116968" cy="2316093"/>
          </a:xfrm>
          <a:prstGeom prst="rect">
            <a:avLst/>
          </a:prstGeom>
          <a:noFill/>
          <a:ln>
            <a:noFill/>
          </a:ln>
        </p:spPr>
      </p:pic>
      <p:pic>
        <p:nvPicPr>
          <p:cNvPr id="63" name="Google Shape;63;p13"/>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5383901" y="-100082"/>
            <a:ext cx="1333999" cy="1333999"/>
          </a:xfrm>
          <a:prstGeom prst="rect">
            <a:avLst/>
          </a:prstGeom>
          <a:noFill/>
          <a:ln>
            <a:noFill/>
          </a:ln>
        </p:spPr>
      </p:pic>
      <p:pic>
        <p:nvPicPr>
          <p:cNvPr id="64" name="Google Shape;64;p13"/>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140584" y="3705967"/>
            <a:ext cx="2330733" cy="2330733"/>
          </a:xfrm>
          <a:prstGeom prst="rect">
            <a:avLst/>
          </a:prstGeom>
          <a:noFill/>
          <a:ln>
            <a:noFill/>
          </a:ln>
        </p:spPr>
      </p:pic>
      <p:pic>
        <p:nvPicPr>
          <p:cNvPr id="45" name="Google Shape;87;p14">
            <a:extLst>
              <a:ext uri="{FF2B5EF4-FFF2-40B4-BE49-F238E27FC236}">
                <a16:creationId xmlns:a16="http://schemas.microsoft.com/office/drawing/2014/main" id="{D36BBD45-F213-4F68-B37B-AC56AF0EF7B9}"/>
              </a:ext>
            </a:extLst>
          </p:cNvPr>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3065113" y="974663"/>
            <a:ext cx="6371708" cy="3791229"/>
          </a:xfrm>
          <a:prstGeom prst="rect">
            <a:avLst/>
          </a:prstGeom>
          <a:noFill/>
          <a:ln>
            <a:noFill/>
          </a:ln>
        </p:spPr>
      </p:pic>
      <p:sp>
        <p:nvSpPr>
          <p:cNvPr id="47" name="Google Shape;95;p14">
            <a:extLst>
              <a:ext uri="{FF2B5EF4-FFF2-40B4-BE49-F238E27FC236}">
                <a16:creationId xmlns:a16="http://schemas.microsoft.com/office/drawing/2014/main" id="{3E0DA39B-87D4-493D-B09A-A5B0539A1CD2}"/>
              </a:ext>
            </a:extLst>
          </p:cNvPr>
          <p:cNvSpPr txBox="1"/>
          <p:nvPr/>
        </p:nvSpPr>
        <p:spPr>
          <a:xfrm>
            <a:off x="3322859" y="1130744"/>
            <a:ext cx="5856134"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95" name="Google Shape;81;p14">
            <a:extLst>
              <a:ext uri="{FF2B5EF4-FFF2-40B4-BE49-F238E27FC236}">
                <a16:creationId xmlns:a16="http://schemas.microsoft.com/office/drawing/2014/main" id="{41963B24-EFB3-481D-B566-FACAC77F48AA}"/>
              </a:ext>
            </a:extLst>
          </p:cNvPr>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10944963" y="1194857"/>
            <a:ext cx="1091037" cy="1328842"/>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a16="http://schemas.microsoft.com/office/drawing/2014/main" id="{526CF1DF-E40C-44BF-835B-EAD31A2112F5}"/>
              </a:ext>
            </a:extLst>
          </p:cNvPr>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9663256" y="1211636"/>
            <a:ext cx="1091038" cy="1360728"/>
          </a:xfrm>
          <a:prstGeom prst="rect">
            <a:avLst/>
          </a:prstGeom>
          <a:noFill/>
          <a:ln w="38100" cap="flat" cmpd="sng">
            <a:solidFill>
              <a:srgbClr val="666666"/>
            </a:solidFill>
            <a:prstDash val="solid"/>
            <a:round/>
            <a:headEnd type="none" w="sm" len="sm"/>
            <a:tailEnd type="none" w="sm" len="sm"/>
          </a:ln>
        </p:spPr>
      </p:pic>
      <p:pic>
        <p:nvPicPr>
          <p:cNvPr id="20" name="Picture 19">
            <a:extLst>
              <a:ext uri="{FF2B5EF4-FFF2-40B4-BE49-F238E27FC236}">
                <a16:creationId xmlns:a16="http://schemas.microsoft.com/office/drawing/2014/main" id="{B5EE0D9C-F92A-4408-9D5D-8DC38946A186}"/>
              </a:ext>
            </a:extLst>
          </p:cNvPr>
          <p:cNvPicPr>
            <a:picLocks noChangeAspect="1"/>
          </p:cNvPicPr>
          <p:nvPr/>
        </p:nvPicPr>
        <p:blipFill>
          <a:blip r:embed="rId11"/>
          <a:stretch>
            <a:fillRect/>
          </a:stretch>
        </p:blipFill>
        <p:spPr>
          <a:xfrm>
            <a:off x="3339612" y="2128100"/>
            <a:ext cx="5877496" cy="791198"/>
          </a:xfrm>
          <a:prstGeom prst="rect">
            <a:avLst/>
          </a:prstGeom>
        </p:spPr>
      </p:pic>
    </p:spTree>
    <p:extLst>
      <p:ext uri="{BB962C8B-B14F-4D97-AF65-F5344CB8AC3E}">
        <p14:creationId xmlns:p14="http://schemas.microsoft.com/office/powerpoint/2010/main" val="16776485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2E02CF8A-1326-44F7-BB89-995CFDD1728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5" name="Freeform 5">
            <a:extLst>
              <a:ext uri="{FF2B5EF4-FFF2-40B4-BE49-F238E27FC236}">
                <a16:creationId xmlns:a16="http://schemas.microsoft.com/office/drawing/2014/main" id="{3CD9DF72-87A3-404E-A828-84CBF11A83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8" name="TextBox 7"/>
          <p:cNvSpPr txBox="1"/>
          <p:nvPr/>
        </p:nvSpPr>
        <p:spPr>
          <a:xfrm>
            <a:off x="652692" y="1456063"/>
            <a:ext cx="4204137" cy="1342754"/>
          </a:xfrm>
          <a:prstGeom prst="rect">
            <a:avLst/>
          </a:prstGeom>
        </p:spPr>
        <p:txBody>
          <a:bodyPr vert="horz" lIns="91440" tIns="45720" rIns="91440" bIns="45720" rtlCol="0" anchor="ctr">
            <a:normAutofit/>
          </a:bodyPr>
          <a:lstStyle/>
          <a:p>
            <a:pPr marL="0" marR="0" lvl="0" indent="0" algn="ctr" fontAlgn="auto">
              <a:lnSpc>
                <a:spcPct val="90000"/>
              </a:lnSpc>
              <a:spcBef>
                <a:spcPct val="0"/>
              </a:spcBef>
              <a:spcAft>
                <a:spcPts val="600"/>
              </a:spcAft>
              <a:buClrTx/>
              <a:buSzTx/>
              <a:tabLst/>
              <a:defRPr/>
            </a:pPr>
            <a:r>
              <a:rPr kumimoji="0" lang="en-US" sz="6000" b="1" i="0" u="none" strike="noStrike" cap="none" spc="0" normalizeH="0" baseline="0" noProof="0" dirty="0" err="1">
                <a:ln>
                  <a:noFill/>
                </a:ln>
                <a:solidFill>
                  <a:srgbClr val="FF0000"/>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t>Ghi</a:t>
            </a:r>
            <a:r>
              <a:rPr kumimoji="0" lang="en-US" sz="6000" b="1" i="0" u="none" strike="noStrike"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t> </a:t>
            </a:r>
            <a:r>
              <a:rPr kumimoji="0" lang="en-US" sz="6000" b="1" i="0" u="none" strike="noStrike" cap="none" spc="0" normalizeH="0" baseline="0" noProof="0" dirty="0" err="1">
                <a:ln>
                  <a:noFill/>
                </a:ln>
                <a:solidFill>
                  <a:srgbClr val="FF0000"/>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t>nhớ</a:t>
            </a:r>
            <a:endParaRPr kumimoji="0" lang="en-US" sz="6000" b="1" i="0" u="none" strike="noStrike"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endParaRPr>
          </a:p>
        </p:txBody>
      </p:sp>
      <p:cxnSp>
        <p:nvCxnSpPr>
          <p:cNvPr id="2057" name="Straight Connector 2056">
            <a:extLst>
              <a:ext uri="{FF2B5EF4-FFF2-40B4-BE49-F238E27FC236}">
                <a16:creationId xmlns:a16="http://schemas.microsoft.com/office/drawing/2014/main" id="{20E3A342-4D61-4E3F-AF90-1AB42AEB96C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10" name="Text Box 29"/>
          <p:cNvSpPr txBox="1">
            <a:spLocks noChangeArrowheads="1"/>
          </p:cNvSpPr>
          <p:nvPr/>
        </p:nvSpPr>
        <p:spPr bwMode="auto">
          <a:xfrm>
            <a:off x="-1" y="3689716"/>
            <a:ext cx="5715002" cy="261983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57200" lvl="0" indent="-228600" algn="just">
              <a:lnSpc>
                <a:spcPct val="90000"/>
              </a:lnSpc>
              <a:spcBef>
                <a:spcPct val="50000"/>
              </a:spcBef>
              <a:buFont typeface="Arial" panose="020B0604020202020204" pitchFamily="34" charset="0"/>
              <a:buChar char="•"/>
              <a:defRPr/>
            </a:pPr>
            <a:r>
              <a:rPr lang="en-US" altLang="en-US" b="1" dirty="0" err="1">
                <a:solidFill>
                  <a:srgbClr val="002060"/>
                </a:solidFill>
                <a:latin typeface="Calibri" panose="020F0502020204030204" pitchFamily="34" charset="0"/>
                <a:cs typeface="Calibri" panose="020F0502020204030204" pitchFamily="34" charset="0"/>
              </a:rPr>
              <a:t>Công</a:t>
            </a:r>
            <a:r>
              <a:rPr lang="en-US" altLang="en-US" b="1" dirty="0">
                <a:solidFill>
                  <a:srgbClr val="002060"/>
                </a:solidFill>
                <a:latin typeface="Calibri" panose="020F0502020204030204" pitchFamily="34" charset="0"/>
                <a:cs typeface="Calibri" panose="020F0502020204030204" pitchFamily="34" charset="0"/>
              </a:rPr>
              <a:t> </a:t>
            </a:r>
            <a:r>
              <a:rPr lang="en-US" altLang="en-US" b="1" dirty="0" err="1">
                <a:solidFill>
                  <a:srgbClr val="002060"/>
                </a:solidFill>
                <a:latin typeface="Calibri" panose="020F0502020204030204" pitchFamily="34" charset="0"/>
                <a:cs typeface="Calibri" panose="020F0502020204030204" pitchFamily="34" charset="0"/>
              </a:rPr>
              <a:t>nghiệp</a:t>
            </a:r>
            <a:r>
              <a:rPr lang="en-US" altLang="en-US" b="1" dirty="0">
                <a:solidFill>
                  <a:srgbClr val="002060"/>
                </a:solidFill>
                <a:latin typeface="Calibri" panose="020F0502020204030204" pitchFamily="34" charset="0"/>
                <a:cs typeface="Calibri" panose="020F0502020204030204" pitchFamily="34" charset="0"/>
              </a:rPr>
              <a:t> </a:t>
            </a:r>
            <a:r>
              <a:rPr lang="en-US" altLang="en-US" b="1" dirty="0" err="1">
                <a:solidFill>
                  <a:srgbClr val="002060"/>
                </a:solidFill>
                <a:latin typeface="Calibri" panose="020F0502020204030204" pitchFamily="34" charset="0"/>
                <a:cs typeface="Calibri" panose="020F0502020204030204" pitchFamily="34" charset="0"/>
              </a:rPr>
              <a:t>là</a:t>
            </a:r>
            <a:r>
              <a:rPr lang="en-US" altLang="en-US" b="1" dirty="0">
                <a:solidFill>
                  <a:srgbClr val="002060"/>
                </a:solidFill>
                <a:latin typeface="Calibri" panose="020F0502020204030204" pitchFamily="34" charset="0"/>
                <a:cs typeface="Calibri" panose="020F0502020204030204" pitchFamily="34" charset="0"/>
              </a:rPr>
              <a:t> </a:t>
            </a:r>
            <a:r>
              <a:rPr lang="en-US" altLang="en-US" b="1" dirty="0" err="1">
                <a:solidFill>
                  <a:srgbClr val="002060"/>
                </a:solidFill>
                <a:latin typeface="Calibri" panose="020F0502020204030204" pitchFamily="34" charset="0"/>
                <a:cs typeface="Calibri" panose="020F0502020204030204" pitchFamily="34" charset="0"/>
              </a:rPr>
              <a:t>một</a:t>
            </a:r>
            <a:r>
              <a:rPr lang="en-US" altLang="en-US" b="1" dirty="0">
                <a:solidFill>
                  <a:srgbClr val="002060"/>
                </a:solidFill>
                <a:latin typeface="Calibri" panose="020F0502020204030204" pitchFamily="34" charset="0"/>
                <a:cs typeface="Calibri" panose="020F0502020204030204" pitchFamily="34" charset="0"/>
              </a:rPr>
              <a:t> </a:t>
            </a:r>
            <a:r>
              <a:rPr lang="en-US" altLang="en-US" b="1" dirty="0" err="1">
                <a:solidFill>
                  <a:srgbClr val="002060"/>
                </a:solidFill>
                <a:latin typeface="Calibri" panose="020F0502020204030204" pitchFamily="34" charset="0"/>
                <a:cs typeface="Calibri" panose="020F0502020204030204" pitchFamily="34" charset="0"/>
              </a:rPr>
              <a:t>lĩnh</a:t>
            </a:r>
            <a:r>
              <a:rPr lang="en-US" altLang="en-US" b="1" dirty="0">
                <a:solidFill>
                  <a:srgbClr val="002060"/>
                </a:solidFill>
                <a:latin typeface="Calibri" panose="020F0502020204030204" pitchFamily="34" charset="0"/>
                <a:cs typeface="Calibri" panose="020F0502020204030204" pitchFamily="34" charset="0"/>
              </a:rPr>
              <a:t> </a:t>
            </a:r>
            <a:r>
              <a:rPr lang="en-US" altLang="en-US" b="1" dirty="0" err="1">
                <a:solidFill>
                  <a:srgbClr val="002060"/>
                </a:solidFill>
                <a:latin typeface="Calibri" panose="020F0502020204030204" pitchFamily="34" charset="0"/>
                <a:cs typeface="Calibri" panose="020F0502020204030204" pitchFamily="34" charset="0"/>
              </a:rPr>
              <a:t>vực</a:t>
            </a:r>
            <a:r>
              <a:rPr lang="en-US" altLang="en-US" b="1" dirty="0">
                <a:solidFill>
                  <a:srgbClr val="002060"/>
                </a:solidFill>
                <a:latin typeface="Calibri" panose="020F0502020204030204" pitchFamily="34" charset="0"/>
                <a:cs typeface="Calibri" panose="020F0502020204030204" pitchFamily="34" charset="0"/>
              </a:rPr>
              <a:t> </a:t>
            </a:r>
            <a:r>
              <a:rPr lang="en-US" altLang="en-US" b="1" dirty="0" err="1">
                <a:solidFill>
                  <a:srgbClr val="002060"/>
                </a:solidFill>
                <a:latin typeface="Calibri" panose="020F0502020204030204" pitchFamily="34" charset="0"/>
                <a:cs typeface="Calibri" panose="020F0502020204030204" pitchFamily="34" charset="0"/>
              </a:rPr>
              <a:t>sản</a:t>
            </a:r>
            <a:r>
              <a:rPr lang="en-US" altLang="en-US" b="1" dirty="0">
                <a:solidFill>
                  <a:srgbClr val="002060"/>
                </a:solidFill>
                <a:latin typeface="Calibri" panose="020F0502020204030204" pitchFamily="34" charset="0"/>
                <a:cs typeface="Calibri" panose="020F0502020204030204" pitchFamily="34" charset="0"/>
              </a:rPr>
              <a:t> </a:t>
            </a:r>
            <a:r>
              <a:rPr lang="en-US" altLang="en-US" b="1" dirty="0" err="1">
                <a:solidFill>
                  <a:srgbClr val="002060"/>
                </a:solidFill>
                <a:latin typeface="Calibri" panose="020F0502020204030204" pitchFamily="34" charset="0"/>
                <a:cs typeface="Calibri" panose="020F0502020204030204" pitchFamily="34" charset="0"/>
              </a:rPr>
              <a:t>xuất</a:t>
            </a:r>
            <a:r>
              <a:rPr lang="en-US" altLang="en-US" b="1" dirty="0">
                <a:solidFill>
                  <a:srgbClr val="002060"/>
                </a:solidFill>
                <a:latin typeface="Calibri" panose="020F0502020204030204" pitchFamily="34" charset="0"/>
                <a:cs typeface="Calibri" panose="020F0502020204030204" pitchFamily="34" charset="0"/>
              </a:rPr>
              <a:t>, bao </a:t>
            </a:r>
            <a:r>
              <a:rPr lang="en-US" altLang="en-US" b="1" dirty="0" err="1">
                <a:solidFill>
                  <a:srgbClr val="002060"/>
                </a:solidFill>
                <a:latin typeface="Calibri" panose="020F0502020204030204" pitchFamily="34" charset="0"/>
                <a:cs typeface="Calibri" panose="020F0502020204030204" pitchFamily="34" charset="0"/>
              </a:rPr>
              <a:t>gồm</a:t>
            </a:r>
            <a:r>
              <a:rPr lang="en-US" altLang="en-US" b="1" dirty="0">
                <a:solidFill>
                  <a:srgbClr val="002060"/>
                </a:solidFill>
                <a:latin typeface="Calibri" panose="020F0502020204030204" pitchFamily="34" charset="0"/>
                <a:cs typeface="Calibri" panose="020F0502020204030204" pitchFamily="34" charset="0"/>
              </a:rPr>
              <a:t> </a:t>
            </a:r>
            <a:r>
              <a:rPr lang="en-US" altLang="en-US" b="1" dirty="0" err="1">
                <a:solidFill>
                  <a:srgbClr val="002060"/>
                </a:solidFill>
                <a:latin typeface="Calibri" panose="020F0502020204030204" pitchFamily="34" charset="0"/>
                <a:cs typeface="Calibri" panose="020F0502020204030204" pitchFamily="34" charset="0"/>
              </a:rPr>
              <a:t>các</a:t>
            </a:r>
            <a:r>
              <a:rPr lang="en-US" altLang="en-US" b="1" dirty="0">
                <a:solidFill>
                  <a:srgbClr val="002060"/>
                </a:solidFill>
                <a:latin typeface="Calibri" panose="020F0502020204030204" pitchFamily="34" charset="0"/>
                <a:cs typeface="Calibri" panose="020F0502020204030204" pitchFamily="34" charset="0"/>
              </a:rPr>
              <a:t> </a:t>
            </a:r>
            <a:r>
              <a:rPr lang="en-US" altLang="en-US" b="1" dirty="0" err="1">
                <a:solidFill>
                  <a:srgbClr val="002060"/>
                </a:solidFill>
                <a:latin typeface="Calibri" panose="020F0502020204030204" pitchFamily="34" charset="0"/>
                <a:cs typeface="Calibri" panose="020F0502020204030204" pitchFamily="34" charset="0"/>
              </a:rPr>
              <a:t>nhiều</a:t>
            </a:r>
            <a:r>
              <a:rPr lang="en-US" altLang="en-US" b="1" dirty="0">
                <a:solidFill>
                  <a:srgbClr val="002060"/>
                </a:solidFill>
                <a:latin typeface="Calibri" panose="020F0502020204030204" pitchFamily="34" charset="0"/>
                <a:cs typeface="Calibri" panose="020F0502020204030204" pitchFamily="34" charset="0"/>
              </a:rPr>
              <a:t> </a:t>
            </a:r>
            <a:r>
              <a:rPr lang="en-US" altLang="en-US" b="1" dirty="0" err="1">
                <a:solidFill>
                  <a:srgbClr val="002060"/>
                </a:solidFill>
                <a:latin typeface="Calibri" panose="020F0502020204030204" pitchFamily="34" charset="0"/>
                <a:cs typeface="Calibri" panose="020F0502020204030204" pitchFamily="34" charset="0"/>
              </a:rPr>
              <a:t>ngành</a:t>
            </a:r>
            <a:r>
              <a:rPr lang="en-US" altLang="en-US" b="1" dirty="0">
                <a:solidFill>
                  <a:srgbClr val="002060"/>
                </a:solidFill>
                <a:latin typeface="Calibri" panose="020F0502020204030204" pitchFamily="34" charset="0"/>
                <a:cs typeface="Calibri" panose="020F0502020204030204" pitchFamily="34" charset="0"/>
              </a:rPr>
              <a:t> </a:t>
            </a:r>
            <a:r>
              <a:rPr lang="en-US" altLang="en-US" b="1" dirty="0" err="1">
                <a:solidFill>
                  <a:srgbClr val="002060"/>
                </a:solidFill>
                <a:latin typeface="Calibri" panose="020F0502020204030204" pitchFamily="34" charset="0"/>
                <a:cs typeface="Calibri" panose="020F0502020204030204" pitchFamily="34" charset="0"/>
              </a:rPr>
              <a:t>nghề</a:t>
            </a:r>
            <a:r>
              <a:rPr lang="en-US" altLang="en-US" b="1" dirty="0">
                <a:solidFill>
                  <a:srgbClr val="002060"/>
                </a:solidFill>
                <a:latin typeface="Calibri" panose="020F0502020204030204" pitchFamily="34" charset="0"/>
                <a:cs typeface="Calibri" panose="020F0502020204030204" pitchFamily="34" charset="0"/>
              </a:rPr>
              <a:t>: </a:t>
            </a:r>
            <a:r>
              <a:rPr lang="en-US" altLang="en-US" b="1" dirty="0" err="1">
                <a:solidFill>
                  <a:srgbClr val="002060"/>
                </a:solidFill>
                <a:latin typeface="Calibri" panose="020F0502020204030204" pitchFamily="34" charset="0"/>
                <a:cs typeface="Calibri" panose="020F0502020204030204" pitchFamily="34" charset="0"/>
              </a:rPr>
              <a:t>khai</a:t>
            </a:r>
            <a:r>
              <a:rPr lang="en-US" altLang="en-US" b="1" dirty="0">
                <a:solidFill>
                  <a:srgbClr val="002060"/>
                </a:solidFill>
                <a:latin typeface="Calibri" panose="020F0502020204030204" pitchFamily="34" charset="0"/>
                <a:cs typeface="Calibri" panose="020F0502020204030204" pitchFamily="34" charset="0"/>
              </a:rPr>
              <a:t> </a:t>
            </a:r>
            <a:r>
              <a:rPr lang="en-US" altLang="en-US" b="1" dirty="0" err="1">
                <a:solidFill>
                  <a:srgbClr val="002060"/>
                </a:solidFill>
                <a:latin typeface="Calibri" panose="020F0502020204030204" pitchFamily="34" charset="0"/>
                <a:cs typeface="Calibri" panose="020F0502020204030204" pitchFamily="34" charset="0"/>
              </a:rPr>
              <a:t>thác</a:t>
            </a:r>
            <a:r>
              <a:rPr lang="en-US" altLang="en-US" b="1" dirty="0">
                <a:solidFill>
                  <a:srgbClr val="002060"/>
                </a:solidFill>
                <a:latin typeface="Calibri" panose="020F0502020204030204" pitchFamily="34" charset="0"/>
                <a:cs typeface="Calibri" panose="020F0502020204030204" pitchFamily="34" charset="0"/>
              </a:rPr>
              <a:t> </a:t>
            </a:r>
            <a:r>
              <a:rPr lang="en-US" altLang="en-US" b="1" dirty="0" err="1">
                <a:solidFill>
                  <a:srgbClr val="002060"/>
                </a:solidFill>
                <a:latin typeface="Calibri" panose="020F0502020204030204" pitchFamily="34" charset="0"/>
                <a:cs typeface="Calibri" panose="020F0502020204030204" pitchFamily="34" charset="0"/>
              </a:rPr>
              <a:t>tài</a:t>
            </a:r>
            <a:r>
              <a:rPr lang="en-US" altLang="en-US" b="1" dirty="0">
                <a:solidFill>
                  <a:srgbClr val="002060"/>
                </a:solidFill>
                <a:latin typeface="Calibri" panose="020F0502020204030204" pitchFamily="34" charset="0"/>
                <a:cs typeface="Calibri" panose="020F0502020204030204" pitchFamily="34" charset="0"/>
              </a:rPr>
              <a:t> </a:t>
            </a:r>
            <a:r>
              <a:rPr lang="en-US" altLang="en-US" b="1" dirty="0" err="1">
                <a:solidFill>
                  <a:srgbClr val="002060"/>
                </a:solidFill>
                <a:latin typeface="Calibri" panose="020F0502020204030204" pitchFamily="34" charset="0"/>
                <a:cs typeface="Calibri" panose="020F0502020204030204" pitchFamily="34" charset="0"/>
              </a:rPr>
              <a:t>nguyên</a:t>
            </a:r>
            <a:r>
              <a:rPr lang="en-US" altLang="en-US" b="1" dirty="0">
                <a:solidFill>
                  <a:srgbClr val="002060"/>
                </a:solidFill>
                <a:latin typeface="Calibri" panose="020F0502020204030204" pitchFamily="34" charset="0"/>
                <a:cs typeface="Calibri" panose="020F0502020204030204" pitchFamily="34" charset="0"/>
              </a:rPr>
              <a:t>, </a:t>
            </a:r>
            <a:r>
              <a:rPr lang="en-US" altLang="en-US" b="1" dirty="0" err="1">
                <a:solidFill>
                  <a:srgbClr val="002060"/>
                </a:solidFill>
                <a:latin typeface="Calibri" panose="020F0502020204030204" pitchFamily="34" charset="0"/>
                <a:cs typeface="Calibri" panose="020F0502020204030204" pitchFamily="34" charset="0"/>
              </a:rPr>
              <a:t>chế</a:t>
            </a:r>
            <a:r>
              <a:rPr lang="en-US" altLang="en-US" b="1" dirty="0">
                <a:solidFill>
                  <a:srgbClr val="002060"/>
                </a:solidFill>
                <a:latin typeface="Calibri" panose="020F0502020204030204" pitchFamily="34" charset="0"/>
                <a:cs typeface="Calibri" panose="020F0502020204030204" pitchFamily="34" charset="0"/>
              </a:rPr>
              <a:t> </a:t>
            </a:r>
            <a:r>
              <a:rPr lang="en-US" altLang="en-US" b="1" dirty="0" err="1">
                <a:solidFill>
                  <a:srgbClr val="002060"/>
                </a:solidFill>
                <a:latin typeface="Calibri" panose="020F0502020204030204" pitchFamily="34" charset="0"/>
                <a:cs typeface="Calibri" panose="020F0502020204030204" pitchFamily="34" charset="0"/>
              </a:rPr>
              <a:t>biến</a:t>
            </a:r>
            <a:r>
              <a:rPr lang="en-US" altLang="en-US" b="1" dirty="0">
                <a:solidFill>
                  <a:srgbClr val="002060"/>
                </a:solidFill>
                <a:latin typeface="Calibri" panose="020F0502020204030204" pitchFamily="34" charset="0"/>
                <a:cs typeface="Calibri" panose="020F0502020204030204" pitchFamily="34" charset="0"/>
              </a:rPr>
              <a:t> </a:t>
            </a:r>
            <a:r>
              <a:rPr lang="en-US" altLang="en-US" b="1" dirty="0" err="1">
                <a:solidFill>
                  <a:srgbClr val="002060"/>
                </a:solidFill>
                <a:latin typeface="Calibri" panose="020F0502020204030204" pitchFamily="34" charset="0"/>
                <a:cs typeface="Calibri" panose="020F0502020204030204" pitchFamily="34" charset="0"/>
              </a:rPr>
              <a:t>sản</a:t>
            </a:r>
            <a:r>
              <a:rPr lang="en-US" altLang="en-US" b="1" dirty="0">
                <a:solidFill>
                  <a:srgbClr val="002060"/>
                </a:solidFill>
                <a:latin typeface="Calibri" panose="020F0502020204030204" pitchFamily="34" charset="0"/>
                <a:cs typeface="Calibri" panose="020F0502020204030204" pitchFamily="34" charset="0"/>
              </a:rPr>
              <a:t> </a:t>
            </a:r>
            <a:r>
              <a:rPr lang="en-US" altLang="en-US" b="1" dirty="0" err="1">
                <a:solidFill>
                  <a:srgbClr val="002060"/>
                </a:solidFill>
                <a:latin typeface="Calibri" panose="020F0502020204030204" pitchFamily="34" charset="0"/>
                <a:cs typeface="Calibri" panose="020F0502020204030204" pitchFamily="34" charset="0"/>
              </a:rPr>
              <a:t>phẩm</a:t>
            </a:r>
            <a:r>
              <a:rPr lang="en-US" altLang="en-US" b="1" dirty="0">
                <a:solidFill>
                  <a:srgbClr val="002060"/>
                </a:solidFill>
                <a:latin typeface="Calibri" panose="020F0502020204030204" pitchFamily="34" charset="0"/>
                <a:cs typeface="Calibri" panose="020F0502020204030204" pitchFamily="34" charset="0"/>
              </a:rPr>
              <a:t>, </a:t>
            </a:r>
            <a:r>
              <a:rPr lang="en-US" altLang="en-US" b="1" dirty="0" err="1">
                <a:solidFill>
                  <a:srgbClr val="002060"/>
                </a:solidFill>
                <a:latin typeface="Calibri" panose="020F0502020204030204" pitchFamily="34" charset="0"/>
                <a:cs typeface="Calibri" panose="020F0502020204030204" pitchFamily="34" charset="0"/>
              </a:rPr>
              <a:t>chế</a:t>
            </a:r>
            <a:r>
              <a:rPr lang="en-US" altLang="en-US" b="1" dirty="0">
                <a:solidFill>
                  <a:srgbClr val="002060"/>
                </a:solidFill>
                <a:latin typeface="Calibri" panose="020F0502020204030204" pitchFamily="34" charset="0"/>
                <a:cs typeface="Calibri" panose="020F0502020204030204" pitchFamily="34" charset="0"/>
              </a:rPr>
              <a:t> </a:t>
            </a:r>
            <a:r>
              <a:rPr lang="en-US" altLang="en-US" b="1" dirty="0" err="1">
                <a:solidFill>
                  <a:srgbClr val="002060"/>
                </a:solidFill>
                <a:latin typeface="Calibri" panose="020F0502020204030204" pitchFamily="34" charset="0"/>
                <a:cs typeface="Calibri" panose="020F0502020204030204" pitchFamily="34" charset="0"/>
              </a:rPr>
              <a:t>tạo</a:t>
            </a:r>
            <a:r>
              <a:rPr lang="en-US" altLang="en-US" b="1" dirty="0">
                <a:solidFill>
                  <a:srgbClr val="002060"/>
                </a:solidFill>
                <a:latin typeface="Calibri" panose="020F0502020204030204" pitchFamily="34" charset="0"/>
                <a:cs typeface="Calibri" panose="020F0502020204030204" pitchFamily="34" charset="0"/>
              </a:rPr>
              <a:t> </a:t>
            </a:r>
            <a:r>
              <a:rPr lang="en-US" altLang="en-US" b="1" dirty="0" err="1">
                <a:solidFill>
                  <a:srgbClr val="002060"/>
                </a:solidFill>
                <a:latin typeface="Calibri" panose="020F0502020204030204" pitchFamily="34" charset="0"/>
                <a:cs typeface="Calibri" panose="020F0502020204030204" pitchFamily="34" charset="0"/>
              </a:rPr>
              <a:t>và</a:t>
            </a:r>
            <a:r>
              <a:rPr lang="en-US" altLang="en-US" b="1" dirty="0">
                <a:solidFill>
                  <a:srgbClr val="002060"/>
                </a:solidFill>
                <a:latin typeface="Calibri" panose="020F0502020204030204" pitchFamily="34" charset="0"/>
                <a:cs typeface="Calibri" panose="020F0502020204030204" pitchFamily="34" charset="0"/>
              </a:rPr>
              <a:t> </a:t>
            </a:r>
            <a:r>
              <a:rPr lang="en-US" altLang="en-US" b="1" dirty="0" err="1">
                <a:solidFill>
                  <a:srgbClr val="002060"/>
                </a:solidFill>
                <a:latin typeface="Calibri" panose="020F0502020204030204" pitchFamily="34" charset="0"/>
                <a:cs typeface="Calibri" panose="020F0502020204030204" pitchFamily="34" charset="0"/>
              </a:rPr>
              <a:t>sửa</a:t>
            </a:r>
            <a:r>
              <a:rPr lang="en-US" altLang="en-US" b="1" dirty="0">
                <a:solidFill>
                  <a:srgbClr val="002060"/>
                </a:solidFill>
                <a:latin typeface="Calibri" panose="020F0502020204030204" pitchFamily="34" charset="0"/>
                <a:cs typeface="Calibri" panose="020F0502020204030204" pitchFamily="34" charset="0"/>
              </a:rPr>
              <a:t> </a:t>
            </a:r>
            <a:r>
              <a:rPr lang="en-US" altLang="en-US" b="1" dirty="0" err="1">
                <a:solidFill>
                  <a:srgbClr val="002060"/>
                </a:solidFill>
                <a:latin typeface="Calibri" panose="020F0502020204030204" pitchFamily="34" charset="0"/>
                <a:cs typeface="Calibri" panose="020F0502020204030204" pitchFamily="34" charset="0"/>
              </a:rPr>
              <a:t>chữa</a:t>
            </a:r>
            <a:r>
              <a:rPr lang="en-US" altLang="en-US" b="1" dirty="0">
                <a:solidFill>
                  <a:srgbClr val="002060"/>
                </a:solidFill>
                <a:latin typeface="Calibri" panose="020F0502020204030204" pitchFamily="34" charset="0"/>
                <a:cs typeface="Calibri" panose="020F0502020204030204" pitchFamily="34" charset="0"/>
              </a:rPr>
              <a:t> </a:t>
            </a:r>
            <a:r>
              <a:rPr lang="en-US" altLang="en-US" b="1" dirty="0" err="1">
                <a:solidFill>
                  <a:srgbClr val="002060"/>
                </a:solidFill>
                <a:latin typeface="Calibri" panose="020F0502020204030204" pitchFamily="34" charset="0"/>
                <a:cs typeface="Calibri" panose="020F0502020204030204" pitchFamily="34" charset="0"/>
              </a:rPr>
              <a:t>máy</a:t>
            </a:r>
            <a:r>
              <a:rPr lang="en-US" altLang="en-US" b="1" dirty="0">
                <a:solidFill>
                  <a:srgbClr val="002060"/>
                </a:solidFill>
                <a:latin typeface="Calibri" panose="020F0502020204030204" pitchFamily="34" charset="0"/>
                <a:cs typeface="Calibri" panose="020F0502020204030204" pitchFamily="34" charset="0"/>
              </a:rPr>
              <a:t> </a:t>
            </a:r>
            <a:r>
              <a:rPr lang="en-US" altLang="en-US" b="1" dirty="0" err="1">
                <a:solidFill>
                  <a:srgbClr val="002060"/>
                </a:solidFill>
                <a:latin typeface="Calibri" panose="020F0502020204030204" pitchFamily="34" charset="0"/>
                <a:cs typeface="Calibri" panose="020F0502020204030204" pitchFamily="34" charset="0"/>
              </a:rPr>
              <a:t>móc</a:t>
            </a:r>
            <a:r>
              <a:rPr lang="en-US" altLang="en-US" b="1" dirty="0">
                <a:solidFill>
                  <a:srgbClr val="002060"/>
                </a:solidFill>
                <a:latin typeface="Calibri" panose="020F0502020204030204" pitchFamily="34" charset="0"/>
                <a:cs typeface="Calibri" panose="020F0502020204030204" pitchFamily="34" charset="0"/>
              </a:rPr>
              <a:t>, </a:t>
            </a:r>
            <a:r>
              <a:rPr lang="en-US" altLang="en-US" b="1" dirty="0" err="1">
                <a:solidFill>
                  <a:srgbClr val="002060"/>
                </a:solidFill>
                <a:latin typeface="Calibri" panose="020F0502020204030204" pitchFamily="34" charset="0"/>
                <a:cs typeface="Calibri" panose="020F0502020204030204" pitchFamily="34" charset="0"/>
              </a:rPr>
              <a:t>thiết</a:t>
            </a:r>
            <a:r>
              <a:rPr lang="en-US" altLang="en-US" b="1" dirty="0">
                <a:solidFill>
                  <a:srgbClr val="002060"/>
                </a:solidFill>
                <a:latin typeface="Calibri" panose="020F0502020204030204" pitchFamily="34" charset="0"/>
                <a:cs typeface="Calibri" panose="020F0502020204030204" pitchFamily="34" charset="0"/>
              </a:rPr>
              <a:t> </a:t>
            </a:r>
            <a:r>
              <a:rPr lang="en-US" altLang="en-US" b="1" dirty="0" err="1">
                <a:solidFill>
                  <a:srgbClr val="002060"/>
                </a:solidFill>
                <a:latin typeface="Calibri" panose="020F0502020204030204" pitchFamily="34" charset="0"/>
                <a:cs typeface="Calibri" panose="020F0502020204030204" pitchFamily="34" charset="0"/>
              </a:rPr>
              <a:t>bị</a:t>
            </a:r>
            <a:r>
              <a:rPr lang="en-US" altLang="en-US" b="1" dirty="0">
                <a:solidFill>
                  <a:srgbClr val="002060"/>
                </a:solidFill>
                <a:latin typeface="Calibri" panose="020F0502020204030204" pitchFamily="34" charset="0"/>
                <a:cs typeface="Calibri" panose="020F0502020204030204" pitchFamily="34" charset="0"/>
              </a:rPr>
              <a:t>... </a:t>
            </a:r>
            <a:endParaRPr kumimoji="0" lang="en-US" altLang="en-US" b="1" i="0" u="none" strike="noStrike"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76230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 calcmode="lin" valueType="num">
                                      <p:cBhvr>
                                        <p:cTn id="15"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Tự hào nhà máy mới - nơi hội tụ ước mơ người Trần Phú">
            <a:extLst>
              <a:ext uri="{FF2B5EF4-FFF2-40B4-BE49-F238E27FC236}">
                <a16:creationId xmlns:a16="http://schemas.microsoft.com/office/drawing/2014/main" id="{F82D188B-6F72-45DA-BDAB-07C2BFC2E9B8}"/>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3079" name="Freeform 5">
            <a:extLst>
              <a:ext uri="{FF2B5EF4-FFF2-40B4-BE49-F238E27FC236}">
                <a16:creationId xmlns:a16="http://schemas.microsoft.com/office/drawing/2014/main" id="{3CD9DF72-87A3-404E-A828-84CBF11A83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8" name="TextBox 7"/>
          <p:cNvSpPr txBox="1"/>
          <p:nvPr/>
        </p:nvSpPr>
        <p:spPr>
          <a:xfrm>
            <a:off x="709448" y="1913950"/>
            <a:ext cx="4204137" cy="1342754"/>
          </a:xfrm>
          <a:prstGeom prst="rect">
            <a:avLst/>
          </a:prstGeom>
        </p:spPr>
        <p:txBody>
          <a:bodyPr vert="horz" lIns="91440" tIns="45720" rIns="91440" bIns="45720" rtlCol="0" anchor="ctr">
            <a:normAutofit/>
          </a:bodyPr>
          <a:lstStyle/>
          <a:p>
            <a:pPr marL="0" marR="0" lvl="0" indent="0" algn="ctr" fontAlgn="auto">
              <a:lnSpc>
                <a:spcPct val="90000"/>
              </a:lnSpc>
              <a:spcBef>
                <a:spcPct val="0"/>
              </a:spcBef>
              <a:spcAft>
                <a:spcPts val="600"/>
              </a:spcAft>
              <a:buClrTx/>
              <a:buSzTx/>
              <a:tabLst/>
              <a:defRPr/>
            </a:pPr>
            <a:r>
              <a:rPr kumimoji="0" lang="en-US" sz="6000" b="1" i="0" u="none" strike="noStrike" cap="none" spc="0" normalizeH="0" baseline="0" noProof="0" dirty="0" err="1">
                <a:ln>
                  <a:noFill/>
                </a:ln>
                <a:solidFill>
                  <a:srgbClr val="FF0000"/>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t>Ghi</a:t>
            </a:r>
            <a:r>
              <a:rPr kumimoji="0" lang="en-US" sz="6000" b="1" i="0" u="none" strike="noStrike"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t> </a:t>
            </a:r>
            <a:r>
              <a:rPr kumimoji="0" lang="en-US" sz="6000" b="1" i="0" u="none" strike="noStrike" cap="none" spc="0" normalizeH="0" baseline="0" noProof="0" dirty="0" err="1">
                <a:ln>
                  <a:noFill/>
                </a:ln>
                <a:solidFill>
                  <a:srgbClr val="FF0000"/>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t>nhớ</a:t>
            </a:r>
            <a:endParaRPr kumimoji="0" lang="en-US" sz="6000" b="1" i="0" u="none" strike="noStrike"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endParaRPr>
          </a:p>
        </p:txBody>
      </p:sp>
      <p:cxnSp>
        <p:nvCxnSpPr>
          <p:cNvPr id="3081" name="Straight Connector 3080">
            <a:extLst>
              <a:ext uri="{FF2B5EF4-FFF2-40B4-BE49-F238E27FC236}">
                <a16:creationId xmlns:a16="http://schemas.microsoft.com/office/drawing/2014/main" id="{20E3A342-4D61-4E3F-AF90-1AB42AEB96C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10" name="Text Box 29"/>
          <p:cNvSpPr txBox="1">
            <a:spLocks noChangeArrowheads="1"/>
          </p:cNvSpPr>
          <p:nvPr/>
        </p:nvSpPr>
        <p:spPr bwMode="auto">
          <a:xfrm>
            <a:off x="419287" y="3601297"/>
            <a:ext cx="5178598" cy="261983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57200" lvl="0" indent="-228600" algn="just">
              <a:lnSpc>
                <a:spcPct val="90000"/>
              </a:lnSpc>
              <a:spcBef>
                <a:spcPct val="50000"/>
              </a:spcBef>
              <a:buFont typeface="Arial" panose="020B0604020202020204" pitchFamily="34" charset="0"/>
              <a:buChar char="•"/>
              <a:defRPr/>
            </a:pPr>
            <a:r>
              <a:rPr lang="en-US" altLang="en-US" sz="3600" b="1" dirty="0" err="1">
                <a:latin typeface="Calibri" panose="020F0502020204030204" pitchFamily="34" charset="0"/>
                <a:cs typeface="Calibri" panose="020F0502020204030204" pitchFamily="34" charset="0"/>
              </a:rPr>
              <a:t>Hoạt</a:t>
            </a:r>
            <a:r>
              <a:rPr lang="en-US" altLang="en-US" sz="3600" b="1" dirty="0">
                <a:latin typeface="Calibri" panose="020F0502020204030204" pitchFamily="34" charset="0"/>
                <a:cs typeface="Calibri" panose="020F0502020204030204" pitchFamily="34" charset="0"/>
              </a:rPr>
              <a:t> </a:t>
            </a:r>
            <a:r>
              <a:rPr lang="en-US" altLang="en-US" sz="3600" b="1" dirty="0" err="1">
                <a:latin typeface="Calibri" panose="020F0502020204030204" pitchFamily="34" charset="0"/>
                <a:cs typeface="Calibri" panose="020F0502020204030204" pitchFamily="34" charset="0"/>
              </a:rPr>
              <a:t>động</a:t>
            </a:r>
            <a:r>
              <a:rPr lang="en-US" altLang="en-US" sz="3600" b="1" dirty="0">
                <a:latin typeface="Calibri" panose="020F0502020204030204" pitchFamily="34" charset="0"/>
                <a:cs typeface="Calibri" panose="020F0502020204030204" pitchFamily="34" charset="0"/>
              </a:rPr>
              <a:t> </a:t>
            </a:r>
            <a:r>
              <a:rPr lang="en-US" altLang="en-US" sz="3600" b="1" dirty="0" err="1">
                <a:latin typeface="Calibri" panose="020F0502020204030204" pitchFamily="34" charset="0"/>
                <a:cs typeface="Calibri" panose="020F0502020204030204" pitchFamily="34" charset="0"/>
              </a:rPr>
              <a:t>sản</a:t>
            </a:r>
            <a:r>
              <a:rPr lang="en-US" altLang="en-US" sz="3600" b="1" dirty="0">
                <a:latin typeface="Calibri" panose="020F0502020204030204" pitchFamily="34" charset="0"/>
                <a:cs typeface="Calibri" panose="020F0502020204030204" pitchFamily="34" charset="0"/>
              </a:rPr>
              <a:t> </a:t>
            </a:r>
            <a:r>
              <a:rPr lang="en-US" altLang="en-US" sz="3600" b="1" dirty="0" err="1">
                <a:latin typeface="Calibri" panose="020F0502020204030204" pitchFamily="34" charset="0"/>
                <a:cs typeface="Calibri" panose="020F0502020204030204" pitchFamily="34" charset="0"/>
              </a:rPr>
              <a:t>xuất</a:t>
            </a:r>
            <a:r>
              <a:rPr lang="en-US" altLang="en-US" sz="3600" b="1" dirty="0">
                <a:latin typeface="Calibri" panose="020F0502020204030204" pitchFamily="34" charset="0"/>
                <a:cs typeface="Calibri" panose="020F0502020204030204" pitchFamily="34" charset="0"/>
              </a:rPr>
              <a:t> </a:t>
            </a:r>
            <a:r>
              <a:rPr lang="en-US" altLang="en-US" sz="3600" b="1" dirty="0" err="1">
                <a:latin typeface="Calibri" panose="020F0502020204030204" pitchFamily="34" charset="0"/>
                <a:cs typeface="Calibri" panose="020F0502020204030204" pitchFamily="34" charset="0"/>
              </a:rPr>
              <a:t>công</a:t>
            </a:r>
            <a:r>
              <a:rPr lang="en-US" altLang="en-US" sz="3600" b="1" dirty="0">
                <a:latin typeface="Calibri" panose="020F0502020204030204" pitchFamily="34" charset="0"/>
                <a:cs typeface="Calibri" panose="020F0502020204030204" pitchFamily="34" charset="0"/>
              </a:rPr>
              <a:t> </a:t>
            </a:r>
            <a:r>
              <a:rPr lang="en-US" altLang="en-US" sz="3600" b="1" dirty="0" err="1">
                <a:latin typeface="Calibri" panose="020F0502020204030204" pitchFamily="34" charset="0"/>
                <a:cs typeface="Calibri" panose="020F0502020204030204" pitchFamily="34" charset="0"/>
              </a:rPr>
              <a:t>nghiệp</a:t>
            </a:r>
            <a:r>
              <a:rPr lang="en-US" altLang="en-US" sz="3600" b="1" dirty="0">
                <a:latin typeface="Calibri" panose="020F0502020204030204" pitchFamily="34" charset="0"/>
                <a:cs typeface="Calibri" panose="020F0502020204030204" pitchFamily="34" charset="0"/>
              </a:rPr>
              <a:t> </a:t>
            </a:r>
            <a:r>
              <a:rPr lang="en-US" altLang="en-US" sz="3600" b="1" dirty="0" err="1">
                <a:latin typeface="Calibri" panose="020F0502020204030204" pitchFamily="34" charset="0"/>
                <a:cs typeface="Calibri" panose="020F0502020204030204" pitchFamily="34" charset="0"/>
              </a:rPr>
              <a:t>thường</a:t>
            </a:r>
            <a:r>
              <a:rPr lang="en-US" altLang="en-US" sz="3600" b="1" dirty="0">
                <a:latin typeface="Calibri" panose="020F0502020204030204" pitchFamily="34" charset="0"/>
                <a:cs typeface="Calibri" panose="020F0502020204030204" pitchFamily="34" charset="0"/>
              </a:rPr>
              <a:t> </a:t>
            </a:r>
            <a:r>
              <a:rPr lang="en-US" altLang="en-US" sz="3600" b="1" dirty="0" err="1">
                <a:latin typeface="Calibri" panose="020F0502020204030204" pitchFamily="34" charset="0"/>
                <a:cs typeface="Calibri" panose="020F0502020204030204" pitchFamily="34" charset="0"/>
              </a:rPr>
              <a:t>diễn</a:t>
            </a:r>
            <a:r>
              <a:rPr lang="en-US" altLang="en-US" sz="3600" b="1" dirty="0">
                <a:latin typeface="Calibri" panose="020F0502020204030204" pitchFamily="34" charset="0"/>
                <a:cs typeface="Calibri" panose="020F0502020204030204" pitchFamily="34" charset="0"/>
              </a:rPr>
              <a:t> </a:t>
            </a:r>
            <a:r>
              <a:rPr lang="en-US" altLang="en-US" sz="3600" b="1" dirty="0" err="1">
                <a:latin typeface="Calibri" panose="020F0502020204030204" pitchFamily="34" charset="0"/>
                <a:cs typeface="Calibri" panose="020F0502020204030204" pitchFamily="34" charset="0"/>
              </a:rPr>
              <a:t>ra</a:t>
            </a:r>
            <a:r>
              <a:rPr lang="en-US" altLang="en-US" sz="3600" b="1" dirty="0">
                <a:latin typeface="Calibri" panose="020F0502020204030204" pitchFamily="34" charset="0"/>
                <a:cs typeface="Calibri" panose="020F0502020204030204" pitchFamily="34" charset="0"/>
              </a:rPr>
              <a:t> </a:t>
            </a:r>
            <a:r>
              <a:rPr lang="en-US" altLang="en-US" sz="3600" b="1" dirty="0" err="1">
                <a:latin typeface="Calibri" panose="020F0502020204030204" pitchFamily="34" charset="0"/>
                <a:cs typeface="Calibri" panose="020F0502020204030204" pitchFamily="34" charset="0"/>
              </a:rPr>
              <a:t>trong</a:t>
            </a:r>
            <a:r>
              <a:rPr lang="en-US" altLang="en-US" sz="3600" b="1" dirty="0">
                <a:latin typeface="Calibri" panose="020F0502020204030204" pitchFamily="34" charset="0"/>
                <a:cs typeface="Calibri" panose="020F0502020204030204" pitchFamily="34" charset="0"/>
              </a:rPr>
              <a:t> </a:t>
            </a:r>
            <a:r>
              <a:rPr lang="en-US" altLang="en-US" sz="3600" b="1" dirty="0" err="1">
                <a:latin typeface="Calibri" panose="020F0502020204030204" pitchFamily="34" charset="0"/>
                <a:cs typeface="Calibri" panose="020F0502020204030204" pitchFamily="34" charset="0"/>
              </a:rPr>
              <a:t>các</a:t>
            </a:r>
            <a:r>
              <a:rPr lang="en-US" altLang="en-US" sz="3600" b="1" dirty="0">
                <a:latin typeface="Calibri" panose="020F0502020204030204" pitchFamily="34" charset="0"/>
                <a:cs typeface="Calibri" panose="020F0502020204030204" pitchFamily="34" charset="0"/>
              </a:rPr>
              <a:t> </a:t>
            </a:r>
            <a:r>
              <a:rPr lang="en-US" altLang="en-US" sz="3600" b="1" dirty="0" err="1">
                <a:latin typeface="Calibri" panose="020F0502020204030204" pitchFamily="34" charset="0"/>
                <a:cs typeface="Calibri" panose="020F0502020204030204" pitchFamily="34" charset="0"/>
              </a:rPr>
              <a:t>nhà</a:t>
            </a:r>
            <a:r>
              <a:rPr lang="en-US" altLang="en-US" sz="3600" b="1" dirty="0">
                <a:latin typeface="Calibri" panose="020F0502020204030204" pitchFamily="34" charset="0"/>
                <a:cs typeface="Calibri" panose="020F0502020204030204" pitchFamily="34" charset="0"/>
              </a:rPr>
              <a:t> </a:t>
            </a:r>
            <a:r>
              <a:rPr lang="en-US" altLang="en-US" sz="3600" b="1" dirty="0" err="1">
                <a:latin typeface="Calibri" panose="020F0502020204030204" pitchFamily="34" charset="0"/>
                <a:cs typeface="Calibri" panose="020F0502020204030204" pitchFamily="34" charset="0"/>
              </a:rPr>
              <a:t>máy</a:t>
            </a:r>
            <a:r>
              <a:rPr lang="en-US" altLang="en-US" sz="3600" b="1" dirty="0">
                <a:latin typeface="Calibri" panose="020F0502020204030204" pitchFamily="34" charset="0"/>
                <a:cs typeface="Calibri" panose="020F0502020204030204" pitchFamily="34" charset="0"/>
              </a:rPr>
              <a:t> </a:t>
            </a:r>
            <a:r>
              <a:rPr lang="en-US" altLang="en-US" sz="3600" b="1" dirty="0" err="1">
                <a:latin typeface="Calibri" panose="020F0502020204030204" pitchFamily="34" charset="0"/>
                <a:cs typeface="Calibri" panose="020F0502020204030204" pitchFamily="34" charset="0"/>
              </a:rPr>
              <a:t>hoặc</a:t>
            </a:r>
            <a:r>
              <a:rPr lang="en-US" altLang="en-US" sz="3600" b="1" dirty="0">
                <a:latin typeface="Calibri" panose="020F0502020204030204" pitchFamily="34" charset="0"/>
                <a:cs typeface="Calibri" panose="020F0502020204030204" pitchFamily="34" charset="0"/>
              </a:rPr>
              <a:t> </a:t>
            </a:r>
            <a:r>
              <a:rPr lang="en-US" altLang="en-US" sz="3600" b="1" dirty="0" err="1">
                <a:latin typeface="Calibri" panose="020F0502020204030204" pitchFamily="34" charset="0"/>
                <a:cs typeface="Calibri" panose="020F0502020204030204" pitchFamily="34" charset="0"/>
              </a:rPr>
              <a:t>các</a:t>
            </a:r>
            <a:r>
              <a:rPr lang="en-US" altLang="en-US" sz="3600" b="1" dirty="0">
                <a:latin typeface="Calibri" panose="020F0502020204030204" pitchFamily="34" charset="0"/>
                <a:cs typeface="Calibri" panose="020F0502020204030204" pitchFamily="34" charset="0"/>
              </a:rPr>
              <a:t> </a:t>
            </a:r>
            <a:r>
              <a:rPr lang="en-US" altLang="en-US" sz="3600" b="1" dirty="0" err="1">
                <a:latin typeface="Calibri" panose="020F0502020204030204" pitchFamily="34" charset="0"/>
                <a:cs typeface="Calibri" panose="020F0502020204030204" pitchFamily="34" charset="0"/>
              </a:rPr>
              <a:t>khu</a:t>
            </a:r>
            <a:r>
              <a:rPr lang="en-US" altLang="en-US" sz="3600" b="1" dirty="0">
                <a:latin typeface="Calibri" panose="020F0502020204030204" pitchFamily="34" charset="0"/>
                <a:cs typeface="Calibri" panose="020F0502020204030204" pitchFamily="34" charset="0"/>
              </a:rPr>
              <a:t> </a:t>
            </a:r>
            <a:r>
              <a:rPr lang="en-US" altLang="en-US" sz="3600" b="1" dirty="0" err="1">
                <a:latin typeface="Calibri" panose="020F0502020204030204" pitchFamily="34" charset="0"/>
                <a:cs typeface="Calibri" panose="020F0502020204030204" pitchFamily="34" charset="0"/>
              </a:rPr>
              <a:t>vực</a:t>
            </a:r>
            <a:r>
              <a:rPr lang="en-US" altLang="en-US" sz="3600" b="1" dirty="0">
                <a:latin typeface="Calibri" panose="020F0502020204030204" pitchFamily="34" charset="0"/>
                <a:cs typeface="Calibri" panose="020F0502020204030204" pitchFamily="34" charset="0"/>
              </a:rPr>
              <a:t> </a:t>
            </a:r>
            <a:r>
              <a:rPr lang="en-US" altLang="en-US" sz="3600" b="1" dirty="0" err="1">
                <a:latin typeface="Calibri" panose="020F0502020204030204" pitchFamily="34" charset="0"/>
                <a:cs typeface="Calibri" panose="020F0502020204030204" pitchFamily="34" charset="0"/>
              </a:rPr>
              <a:t>riêng</a:t>
            </a:r>
            <a:r>
              <a:rPr lang="en-US" altLang="en-US" sz="3600" b="1" dirty="0">
                <a:latin typeface="Calibri" panose="020F0502020204030204" pitchFamily="34" charset="0"/>
                <a:cs typeface="Calibri" panose="020F0502020204030204" pitchFamily="34" charset="0"/>
              </a:rPr>
              <a:t>. </a:t>
            </a:r>
            <a:endParaRPr kumimoji="0" lang="en-US" altLang="en-US" sz="3600" b="1" i="0" u="none" strike="noStrike" cap="none" spc="0" normalizeH="0" baseline="0" noProof="0" dirty="0">
              <a:ln>
                <a:noFill/>
              </a:ln>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575251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Phát triển ngành công nghiệp hóa chất trở thành ngành công nghiệp nền tảng  hiện đại">
            <a:extLst>
              <a:ext uri="{FF2B5EF4-FFF2-40B4-BE49-F238E27FC236}">
                <a16:creationId xmlns:a16="http://schemas.microsoft.com/office/drawing/2014/main" id="{93B4E76E-B68A-407F-953F-280EBE711CE3}"/>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4103" name="Freeform 5">
            <a:extLst>
              <a:ext uri="{FF2B5EF4-FFF2-40B4-BE49-F238E27FC236}">
                <a16:creationId xmlns:a16="http://schemas.microsoft.com/office/drawing/2014/main" id="{3CD9DF72-87A3-404E-A828-84CBF11A83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8" name="TextBox 7"/>
          <p:cNvSpPr txBox="1"/>
          <p:nvPr/>
        </p:nvSpPr>
        <p:spPr>
          <a:xfrm>
            <a:off x="525516" y="1282792"/>
            <a:ext cx="4204137" cy="1342754"/>
          </a:xfrm>
          <a:prstGeom prst="rect">
            <a:avLst/>
          </a:prstGeom>
        </p:spPr>
        <p:txBody>
          <a:bodyPr vert="horz" lIns="91440" tIns="45720" rIns="91440" bIns="45720" rtlCol="0" anchor="ctr">
            <a:normAutofit/>
          </a:bodyPr>
          <a:lstStyle/>
          <a:p>
            <a:pPr marL="0" marR="0" lvl="0" indent="0" algn="ctr" fontAlgn="auto">
              <a:lnSpc>
                <a:spcPct val="90000"/>
              </a:lnSpc>
              <a:spcBef>
                <a:spcPct val="0"/>
              </a:spcBef>
              <a:spcAft>
                <a:spcPts val="600"/>
              </a:spcAft>
              <a:buClrTx/>
              <a:buSzTx/>
              <a:tabLst/>
              <a:defRPr/>
            </a:pPr>
            <a:r>
              <a:rPr kumimoji="0" lang="en-US" sz="3600" b="1" i="0" u="none" strike="noStrike" cap="none" spc="0" normalizeH="0" baseline="0" noProof="0" dirty="0" err="1">
                <a:ln>
                  <a:noFill/>
                </a:ln>
                <a:solidFill>
                  <a:srgbClr val="FF0000"/>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t>Ghi</a:t>
            </a:r>
            <a:r>
              <a:rPr kumimoji="0" lang="en-US" sz="3600" b="1" i="0" u="none" strike="noStrike"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t> </a:t>
            </a:r>
            <a:r>
              <a:rPr kumimoji="0" lang="en-US" sz="3600" b="1" i="0" u="none" strike="noStrike" cap="none" spc="0" normalizeH="0" baseline="0" noProof="0" dirty="0" err="1">
                <a:ln>
                  <a:noFill/>
                </a:ln>
                <a:solidFill>
                  <a:srgbClr val="FF0000"/>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t>nhớ</a:t>
            </a:r>
            <a:endParaRPr kumimoji="0" lang="en-US" sz="3600" b="1" i="0" u="none" strike="noStrike"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endParaRPr>
          </a:p>
        </p:txBody>
      </p:sp>
      <p:cxnSp>
        <p:nvCxnSpPr>
          <p:cNvPr id="4105" name="Straight Connector 4104">
            <a:extLst>
              <a:ext uri="{FF2B5EF4-FFF2-40B4-BE49-F238E27FC236}">
                <a16:creationId xmlns:a16="http://schemas.microsoft.com/office/drawing/2014/main" id="{20E3A342-4D61-4E3F-AF90-1AB42AEB96C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10" name="Text Box 29"/>
          <p:cNvSpPr txBox="1">
            <a:spLocks noChangeArrowheads="1"/>
          </p:cNvSpPr>
          <p:nvPr/>
        </p:nvSpPr>
        <p:spPr bwMode="auto">
          <a:xfrm>
            <a:off x="-2" y="3623711"/>
            <a:ext cx="5491656" cy="261983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57200" lvl="0" indent="-228600" algn="just">
              <a:lnSpc>
                <a:spcPct val="90000"/>
              </a:lnSpc>
              <a:spcBef>
                <a:spcPct val="50000"/>
              </a:spcBef>
              <a:buFont typeface="Arial" panose="020B0604020202020204" pitchFamily="34" charset="0"/>
              <a:buChar char="•"/>
              <a:defRPr/>
            </a:pPr>
            <a:r>
              <a:rPr lang="en-US" altLang="en-US" sz="2600" b="1" dirty="0" err="1">
                <a:solidFill>
                  <a:srgbClr val="002060"/>
                </a:solidFill>
                <a:latin typeface="Calibri" panose="020F0502020204030204" pitchFamily="34" charset="0"/>
                <a:cs typeface="Calibri" panose="020F0502020204030204" pitchFamily="34" charset="0"/>
              </a:rPr>
              <a:t>Có</a:t>
            </a:r>
            <a:r>
              <a:rPr lang="en-US" altLang="en-US" sz="2600" b="1" dirty="0">
                <a:solidFill>
                  <a:srgbClr val="002060"/>
                </a:solidFill>
                <a:latin typeface="Calibri" panose="020F0502020204030204" pitchFamily="34" charset="0"/>
                <a:cs typeface="Calibri" panose="020F0502020204030204" pitchFamily="34" charset="0"/>
              </a:rPr>
              <a:t> </a:t>
            </a:r>
            <a:r>
              <a:rPr lang="en-US" altLang="en-US" sz="2600" b="1" dirty="0" err="1">
                <a:solidFill>
                  <a:srgbClr val="002060"/>
                </a:solidFill>
                <a:latin typeface="Calibri" panose="020F0502020204030204" pitchFamily="34" charset="0"/>
                <a:cs typeface="Calibri" panose="020F0502020204030204" pitchFamily="34" charset="0"/>
              </a:rPr>
              <a:t>nhiều</a:t>
            </a:r>
            <a:r>
              <a:rPr lang="en-US" altLang="en-US" sz="2600" b="1" dirty="0">
                <a:solidFill>
                  <a:srgbClr val="002060"/>
                </a:solidFill>
                <a:latin typeface="Calibri" panose="020F0502020204030204" pitchFamily="34" charset="0"/>
                <a:cs typeface="Calibri" panose="020F0502020204030204" pitchFamily="34" charset="0"/>
              </a:rPr>
              <a:t> </a:t>
            </a:r>
            <a:r>
              <a:rPr lang="en-US" altLang="en-US" sz="2600" b="1" dirty="0" err="1">
                <a:solidFill>
                  <a:srgbClr val="002060"/>
                </a:solidFill>
                <a:latin typeface="Calibri" panose="020F0502020204030204" pitchFamily="34" charset="0"/>
                <a:cs typeface="Calibri" panose="020F0502020204030204" pitchFamily="34" charset="0"/>
              </a:rPr>
              <a:t>ngành</a:t>
            </a:r>
            <a:r>
              <a:rPr lang="en-US" altLang="en-US" sz="2600" b="1" dirty="0">
                <a:solidFill>
                  <a:srgbClr val="002060"/>
                </a:solidFill>
                <a:latin typeface="Calibri" panose="020F0502020204030204" pitchFamily="34" charset="0"/>
                <a:cs typeface="Calibri" panose="020F0502020204030204" pitchFamily="34" charset="0"/>
              </a:rPr>
              <a:t> </a:t>
            </a:r>
            <a:r>
              <a:rPr lang="en-US" altLang="en-US" sz="2600" b="1" dirty="0" err="1">
                <a:solidFill>
                  <a:srgbClr val="002060"/>
                </a:solidFill>
                <a:latin typeface="Calibri" panose="020F0502020204030204" pitchFamily="34" charset="0"/>
                <a:cs typeface="Calibri" panose="020F0502020204030204" pitchFamily="34" charset="0"/>
              </a:rPr>
              <a:t>công</a:t>
            </a:r>
            <a:r>
              <a:rPr lang="en-US" altLang="en-US" sz="2600" b="1" dirty="0">
                <a:solidFill>
                  <a:srgbClr val="002060"/>
                </a:solidFill>
                <a:latin typeface="Calibri" panose="020F0502020204030204" pitchFamily="34" charset="0"/>
                <a:cs typeface="Calibri" panose="020F0502020204030204" pitchFamily="34" charset="0"/>
              </a:rPr>
              <a:t> </a:t>
            </a:r>
            <a:r>
              <a:rPr lang="en-US" altLang="en-US" sz="2600" b="1" dirty="0" err="1">
                <a:solidFill>
                  <a:srgbClr val="002060"/>
                </a:solidFill>
                <a:latin typeface="Calibri" panose="020F0502020204030204" pitchFamily="34" charset="0"/>
                <a:cs typeface="Calibri" panose="020F0502020204030204" pitchFamily="34" charset="0"/>
              </a:rPr>
              <a:t>nghiệp</a:t>
            </a:r>
            <a:r>
              <a:rPr lang="en-US" altLang="en-US" sz="2600" b="1" dirty="0">
                <a:solidFill>
                  <a:srgbClr val="002060"/>
                </a:solidFill>
                <a:latin typeface="Calibri" panose="020F0502020204030204" pitchFamily="34" charset="0"/>
                <a:cs typeface="Calibri" panose="020F0502020204030204" pitchFamily="34" charset="0"/>
              </a:rPr>
              <a:t> </a:t>
            </a:r>
            <a:r>
              <a:rPr lang="en-US" altLang="en-US" sz="2600" b="1" dirty="0" err="1">
                <a:solidFill>
                  <a:srgbClr val="002060"/>
                </a:solidFill>
                <a:latin typeface="Calibri" panose="020F0502020204030204" pitchFamily="34" charset="0"/>
                <a:cs typeface="Calibri" panose="020F0502020204030204" pitchFamily="34" charset="0"/>
              </a:rPr>
              <a:t>như</a:t>
            </a:r>
            <a:r>
              <a:rPr lang="en-US" altLang="en-US" sz="2600" b="1" dirty="0">
                <a:solidFill>
                  <a:srgbClr val="002060"/>
                </a:solidFill>
                <a:latin typeface="Calibri" panose="020F0502020204030204" pitchFamily="34" charset="0"/>
                <a:cs typeface="Calibri" panose="020F0502020204030204" pitchFamily="34" charset="0"/>
              </a:rPr>
              <a:t>: </a:t>
            </a:r>
            <a:r>
              <a:rPr lang="en-US" altLang="en-US" sz="2600" b="1" dirty="0" err="1">
                <a:solidFill>
                  <a:srgbClr val="002060"/>
                </a:solidFill>
                <a:latin typeface="Calibri" panose="020F0502020204030204" pitchFamily="34" charset="0"/>
                <a:cs typeface="Calibri" panose="020F0502020204030204" pitchFamily="34" charset="0"/>
              </a:rPr>
              <a:t>công</a:t>
            </a:r>
            <a:r>
              <a:rPr lang="en-US" altLang="en-US" sz="2600" b="1" dirty="0">
                <a:solidFill>
                  <a:srgbClr val="002060"/>
                </a:solidFill>
                <a:latin typeface="Calibri" panose="020F0502020204030204" pitchFamily="34" charset="0"/>
                <a:cs typeface="Calibri" panose="020F0502020204030204" pitchFamily="34" charset="0"/>
              </a:rPr>
              <a:t> </a:t>
            </a:r>
            <a:r>
              <a:rPr lang="en-US" altLang="en-US" sz="2600" b="1" dirty="0" err="1">
                <a:solidFill>
                  <a:srgbClr val="002060"/>
                </a:solidFill>
                <a:latin typeface="Calibri" panose="020F0502020204030204" pitchFamily="34" charset="0"/>
                <a:cs typeface="Calibri" panose="020F0502020204030204" pitchFamily="34" charset="0"/>
              </a:rPr>
              <a:t>nghiệp</a:t>
            </a:r>
            <a:r>
              <a:rPr lang="en-US" altLang="en-US" sz="2600" b="1" dirty="0">
                <a:solidFill>
                  <a:srgbClr val="002060"/>
                </a:solidFill>
                <a:latin typeface="Calibri" panose="020F0502020204030204" pitchFamily="34" charset="0"/>
                <a:cs typeface="Calibri" panose="020F0502020204030204" pitchFamily="34" charset="0"/>
              </a:rPr>
              <a:t> </a:t>
            </a:r>
            <a:r>
              <a:rPr lang="en-US" altLang="en-US" sz="2600" b="1" dirty="0" err="1">
                <a:solidFill>
                  <a:srgbClr val="002060"/>
                </a:solidFill>
                <a:latin typeface="Calibri" panose="020F0502020204030204" pitchFamily="34" charset="0"/>
                <a:cs typeface="Calibri" panose="020F0502020204030204" pitchFamily="34" charset="0"/>
              </a:rPr>
              <a:t>khai</a:t>
            </a:r>
            <a:r>
              <a:rPr lang="en-US" altLang="en-US" sz="2600" b="1" dirty="0">
                <a:solidFill>
                  <a:srgbClr val="002060"/>
                </a:solidFill>
                <a:latin typeface="Calibri" panose="020F0502020204030204" pitchFamily="34" charset="0"/>
                <a:cs typeface="Calibri" panose="020F0502020204030204" pitchFamily="34" charset="0"/>
              </a:rPr>
              <a:t> </a:t>
            </a:r>
            <a:r>
              <a:rPr lang="en-US" altLang="en-US" sz="2600" b="1" dirty="0" err="1">
                <a:solidFill>
                  <a:srgbClr val="002060"/>
                </a:solidFill>
                <a:latin typeface="Calibri" panose="020F0502020204030204" pitchFamily="34" charset="0"/>
                <a:cs typeface="Calibri" panose="020F0502020204030204" pitchFamily="34" charset="0"/>
              </a:rPr>
              <a:t>thác</a:t>
            </a:r>
            <a:r>
              <a:rPr lang="en-US" altLang="en-US" sz="2600" b="1" dirty="0">
                <a:solidFill>
                  <a:srgbClr val="002060"/>
                </a:solidFill>
                <a:latin typeface="Calibri" panose="020F0502020204030204" pitchFamily="34" charset="0"/>
                <a:cs typeface="Calibri" panose="020F0502020204030204" pitchFamily="34" charset="0"/>
              </a:rPr>
              <a:t> </a:t>
            </a:r>
            <a:r>
              <a:rPr lang="en-US" altLang="en-US" sz="2600" b="1" dirty="0" err="1">
                <a:solidFill>
                  <a:srgbClr val="002060"/>
                </a:solidFill>
                <a:latin typeface="Calibri" panose="020F0502020204030204" pitchFamily="34" charset="0"/>
                <a:cs typeface="Calibri" panose="020F0502020204030204" pitchFamily="34" charset="0"/>
              </a:rPr>
              <a:t>khoáng</a:t>
            </a:r>
            <a:r>
              <a:rPr lang="en-US" altLang="en-US" sz="2600" b="1" dirty="0">
                <a:solidFill>
                  <a:srgbClr val="002060"/>
                </a:solidFill>
                <a:latin typeface="Calibri" panose="020F0502020204030204" pitchFamily="34" charset="0"/>
                <a:cs typeface="Calibri" panose="020F0502020204030204" pitchFamily="34" charset="0"/>
              </a:rPr>
              <a:t> </a:t>
            </a:r>
            <a:r>
              <a:rPr lang="en-US" altLang="en-US" sz="2600" b="1" dirty="0" err="1">
                <a:solidFill>
                  <a:srgbClr val="002060"/>
                </a:solidFill>
                <a:latin typeface="Calibri" panose="020F0502020204030204" pitchFamily="34" charset="0"/>
                <a:cs typeface="Calibri" panose="020F0502020204030204" pitchFamily="34" charset="0"/>
              </a:rPr>
              <a:t>sản</a:t>
            </a:r>
            <a:r>
              <a:rPr lang="en-US" altLang="en-US" sz="2600" b="1" dirty="0">
                <a:solidFill>
                  <a:srgbClr val="002060"/>
                </a:solidFill>
                <a:latin typeface="Calibri" panose="020F0502020204030204" pitchFamily="34" charset="0"/>
                <a:cs typeface="Calibri" panose="020F0502020204030204" pitchFamily="34" charset="0"/>
              </a:rPr>
              <a:t>, </a:t>
            </a:r>
            <a:r>
              <a:rPr lang="en-US" altLang="en-US" sz="2600" b="1" dirty="0" err="1">
                <a:solidFill>
                  <a:srgbClr val="002060"/>
                </a:solidFill>
                <a:latin typeface="Calibri" panose="020F0502020204030204" pitchFamily="34" charset="0"/>
                <a:cs typeface="Calibri" panose="020F0502020204030204" pitchFamily="34" charset="0"/>
              </a:rPr>
              <a:t>công</a:t>
            </a:r>
            <a:r>
              <a:rPr lang="en-US" altLang="en-US" sz="2600" b="1" dirty="0">
                <a:solidFill>
                  <a:srgbClr val="002060"/>
                </a:solidFill>
                <a:latin typeface="Calibri" panose="020F0502020204030204" pitchFamily="34" charset="0"/>
                <a:cs typeface="Calibri" panose="020F0502020204030204" pitchFamily="34" charset="0"/>
              </a:rPr>
              <a:t> </a:t>
            </a:r>
            <a:r>
              <a:rPr lang="en-US" altLang="en-US" sz="2600" b="1" dirty="0" err="1">
                <a:solidFill>
                  <a:srgbClr val="002060"/>
                </a:solidFill>
                <a:latin typeface="Calibri" panose="020F0502020204030204" pitchFamily="34" charset="0"/>
                <a:cs typeface="Calibri" panose="020F0502020204030204" pitchFamily="34" charset="0"/>
              </a:rPr>
              <a:t>nghiệp</a:t>
            </a:r>
            <a:r>
              <a:rPr lang="en-US" altLang="en-US" sz="2600" b="1" dirty="0">
                <a:solidFill>
                  <a:srgbClr val="002060"/>
                </a:solidFill>
                <a:latin typeface="Calibri" panose="020F0502020204030204" pitchFamily="34" charset="0"/>
                <a:cs typeface="Calibri" panose="020F0502020204030204" pitchFamily="34" charset="0"/>
              </a:rPr>
              <a:t> </a:t>
            </a:r>
            <a:r>
              <a:rPr lang="en-US" altLang="en-US" sz="2600" b="1" dirty="0" err="1">
                <a:solidFill>
                  <a:srgbClr val="002060"/>
                </a:solidFill>
                <a:latin typeface="Calibri" panose="020F0502020204030204" pitchFamily="34" charset="0"/>
                <a:cs typeface="Calibri" panose="020F0502020204030204" pitchFamily="34" charset="0"/>
              </a:rPr>
              <a:t>năng</a:t>
            </a:r>
            <a:r>
              <a:rPr lang="en-US" altLang="en-US" sz="2600" b="1" dirty="0">
                <a:solidFill>
                  <a:srgbClr val="002060"/>
                </a:solidFill>
                <a:latin typeface="Calibri" panose="020F0502020204030204" pitchFamily="34" charset="0"/>
                <a:cs typeface="Calibri" panose="020F0502020204030204" pitchFamily="34" charset="0"/>
              </a:rPr>
              <a:t> </a:t>
            </a:r>
            <a:r>
              <a:rPr lang="en-US" altLang="en-US" sz="2600" b="1" dirty="0" err="1">
                <a:solidFill>
                  <a:srgbClr val="002060"/>
                </a:solidFill>
                <a:latin typeface="Calibri" panose="020F0502020204030204" pitchFamily="34" charset="0"/>
                <a:cs typeface="Calibri" panose="020F0502020204030204" pitchFamily="34" charset="0"/>
              </a:rPr>
              <a:t>lượng</a:t>
            </a:r>
            <a:r>
              <a:rPr lang="en-US" altLang="en-US" sz="2600" b="1" dirty="0">
                <a:solidFill>
                  <a:srgbClr val="002060"/>
                </a:solidFill>
                <a:latin typeface="Calibri" panose="020F0502020204030204" pitchFamily="34" charset="0"/>
                <a:cs typeface="Calibri" panose="020F0502020204030204" pitchFamily="34" charset="0"/>
              </a:rPr>
              <a:t>, </a:t>
            </a:r>
            <a:r>
              <a:rPr lang="en-US" altLang="en-US" sz="2600" b="1" dirty="0" err="1">
                <a:solidFill>
                  <a:srgbClr val="002060"/>
                </a:solidFill>
                <a:latin typeface="Calibri" panose="020F0502020204030204" pitchFamily="34" charset="0"/>
                <a:cs typeface="Calibri" panose="020F0502020204030204" pitchFamily="34" charset="0"/>
              </a:rPr>
              <a:t>công</a:t>
            </a:r>
            <a:r>
              <a:rPr lang="en-US" altLang="en-US" sz="2600" b="1" dirty="0">
                <a:solidFill>
                  <a:srgbClr val="002060"/>
                </a:solidFill>
                <a:latin typeface="Calibri" panose="020F0502020204030204" pitchFamily="34" charset="0"/>
                <a:cs typeface="Calibri" panose="020F0502020204030204" pitchFamily="34" charset="0"/>
              </a:rPr>
              <a:t> </a:t>
            </a:r>
            <a:r>
              <a:rPr lang="en-US" altLang="en-US" sz="2600" b="1" dirty="0" err="1">
                <a:solidFill>
                  <a:srgbClr val="002060"/>
                </a:solidFill>
                <a:latin typeface="Calibri" panose="020F0502020204030204" pitchFamily="34" charset="0"/>
                <a:cs typeface="Calibri" panose="020F0502020204030204" pitchFamily="34" charset="0"/>
              </a:rPr>
              <a:t>nghiệp</a:t>
            </a:r>
            <a:r>
              <a:rPr lang="en-US" altLang="en-US" sz="2600" b="1" dirty="0">
                <a:solidFill>
                  <a:srgbClr val="002060"/>
                </a:solidFill>
                <a:latin typeface="Calibri" panose="020F0502020204030204" pitchFamily="34" charset="0"/>
                <a:cs typeface="Calibri" panose="020F0502020204030204" pitchFamily="34" charset="0"/>
              </a:rPr>
              <a:t> </a:t>
            </a:r>
            <a:r>
              <a:rPr lang="en-US" altLang="en-US" sz="2600" b="1" dirty="0" err="1">
                <a:solidFill>
                  <a:srgbClr val="002060"/>
                </a:solidFill>
                <a:latin typeface="Calibri" panose="020F0502020204030204" pitchFamily="34" charset="0"/>
                <a:cs typeface="Calibri" panose="020F0502020204030204" pitchFamily="34" charset="0"/>
              </a:rPr>
              <a:t>dệt</a:t>
            </a:r>
            <a:r>
              <a:rPr lang="en-US" altLang="en-US" sz="2600" b="1" dirty="0">
                <a:solidFill>
                  <a:srgbClr val="002060"/>
                </a:solidFill>
                <a:latin typeface="Calibri" panose="020F0502020204030204" pitchFamily="34" charset="0"/>
                <a:cs typeface="Calibri" panose="020F0502020204030204" pitchFamily="34" charset="0"/>
              </a:rPr>
              <a:t> may, </a:t>
            </a:r>
            <a:r>
              <a:rPr lang="en-US" altLang="en-US" sz="2600" b="1" dirty="0" err="1">
                <a:solidFill>
                  <a:srgbClr val="002060"/>
                </a:solidFill>
                <a:latin typeface="Calibri" panose="020F0502020204030204" pitchFamily="34" charset="0"/>
                <a:cs typeface="Calibri" panose="020F0502020204030204" pitchFamily="34" charset="0"/>
              </a:rPr>
              <a:t>công</a:t>
            </a:r>
            <a:r>
              <a:rPr lang="en-US" altLang="en-US" sz="2600" b="1" dirty="0">
                <a:solidFill>
                  <a:srgbClr val="002060"/>
                </a:solidFill>
                <a:latin typeface="Calibri" panose="020F0502020204030204" pitchFamily="34" charset="0"/>
                <a:cs typeface="Calibri" panose="020F0502020204030204" pitchFamily="34" charset="0"/>
              </a:rPr>
              <a:t> </a:t>
            </a:r>
            <a:r>
              <a:rPr lang="en-US" altLang="en-US" sz="2600" b="1" dirty="0" err="1">
                <a:solidFill>
                  <a:srgbClr val="002060"/>
                </a:solidFill>
                <a:latin typeface="Calibri" panose="020F0502020204030204" pitchFamily="34" charset="0"/>
                <a:cs typeface="Calibri" panose="020F0502020204030204" pitchFamily="34" charset="0"/>
              </a:rPr>
              <a:t>nghiệp</a:t>
            </a:r>
            <a:r>
              <a:rPr lang="en-US" altLang="en-US" sz="2600" b="1" dirty="0">
                <a:solidFill>
                  <a:srgbClr val="002060"/>
                </a:solidFill>
                <a:latin typeface="Calibri" panose="020F0502020204030204" pitchFamily="34" charset="0"/>
                <a:cs typeface="Calibri" panose="020F0502020204030204" pitchFamily="34" charset="0"/>
              </a:rPr>
              <a:t> </a:t>
            </a:r>
            <a:r>
              <a:rPr lang="en-US" altLang="en-US" sz="2600" b="1" dirty="0" err="1">
                <a:solidFill>
                  <a:srgbClr val="002060"/>
                </a:solidFill>
                <a:latin typeface="Calibri" panose="020F0502020204030204" pitchFamily="34" charset="0"/>
                <a:cs typeface="Calibri" panose="020F0502020204030204" pitchFamily="34" charset="0"/>
              </a:rPr>
              <a:t>đóng</a:t>
            </a:r>
            <a:r>
              <a:rPr lang="en-US" altLang="en-US" sz="2600" b="1" dirty="0">
                <a:solidFill>
                  <a:srgbClr val="002060"/>
                </a:solidFill>
                <a:latin typeface="Calibri" panose="020F0502020204030204" pitchFamily="34" charset="0"/>
                <a:cs typeface="Calibri" panose="020F0502020204030204" pitchFamily="34" charset="0"/>
              </a:rPr>
              <a:t> </a:t>
            </a:r>
            <a:r>
              <a:rPr lang="en-US" altLang="en-US" sz="2600" b="1" dirty="0" err="1">
                <a:solidFill>
                  <a:srgbClr val="002060"/>
                </a:solidFill>
                <a:latin typeface="Calibri" panose="020F0502020204030204" pitchFamily="34" charset="0"/>
                <a:cs typeface="Calibri" panose="020F0502020204030204" pitchFamily="34" charset="0"/>
              </a:rPr>
              <a:t>tàu</a:t>
            </a:r>
            <a:r>
              <a:rPr lang="en-US" altLang="en-US" sz="2600" b="1" dirty="0">
                <a:solidFill>
                  <a:srgbClr val="002060"/>
                </a:solidFill>
                <a:latin typeface="Calibri" panose="020F0502020204030204" pitchFamily="34" charset="0"/>
                <a:cs typeface="Calibri" panose="020F0502020204030204" pitchFamily="34" charset="0"/>
              </a:rPr>
              <a:t>, </a:t>
            </a:r>
            <a:r>
              <a:rPr lang="en-US" altLang="en-US" sz="2600" b="1" dirty="0" err="1">
                <a:solidFill>
                  <a:srgbClr val="002060"/>
                </a:solidFill>
                <a:latin typeface="Calibri" panose="020F0502020204030204" pitchFamily="34" charset="0"/>
                <a:cs typeface="Calibri" panose="020F0502020204030204" pitchFamily="34" charset="0"/>
              </a:rPr>
              <a:t>công</a:t>
            </a:r>
            <a:r>
              <a:rPr lang="en-US" altLang="en-US" sz="2600" b="1" dirty="0">
                <a:solidFill>
                  <a:srgbClr val="002060"/>
                </a:solidFill>
                <a:latin typeface="Calibri" panose="020F0502020204030204" pitchFamily="34" charset="0"/>
                <a:cs typeface="Calibri" panose="020F0502020204030204" pitchFamily="34" charset="0"/>
              </a:rPr>
              <a:t> </a:t>
            </a:r>
            <a:r>
              <a:rPr lang="en-US" altLang="en-US" sz="2600" b="1" dirty="0" err="1">
                <a:solidFill>
                  <a:srgbClr val="002060"/>
                </a:solidFill>
                <a:latin typeface="Calibri" panose="020F0502020204030204" pitchFamily="34" charset="0"/>
                <a:cs typeface="Calibri" panose="020F0502020204030204" pitchFamily="34" charset="0"/>
              </a:rPr>
              <a:t>nghiệp</a:t>
            </a:r>
            <a:r>
              <a:rPr lang="en-US" altLang="en-US" sz="2600" b="1" dirty="0">
                <a:solidFill>
                  <a:srgbClr val="002060"/>
                </a:solidFill>
                <a:latin typeface="Calibri" panose="020F0502020204030204" pitchFamily="34" charset="0"/>
                <a:cs typeface="Calibri" panose="020F0502020204030204" pitchFamily="34" charset="0"/>
              </a:rPr>
              <a:t> </a:t>
            </a:r>
            <a:r>
              <a:rPr lang="en-US" altLang="en-US" sz="2600" b="1" dirty="0" err="1">
                <a:solidFill>
                  <a:srgbClr val="002060"/>
                </a:solidFill>
                <a:latin typeface="Calibri" panose="020F0502020204030204" pitchFamily="34" charset="0"/>
                <a:cs typeface="Calibri" panose="020F0502020204030204" pitchFamily="34" charset="0"/>
              </a:rPr>
              <a:t>sản</a:t>
            </a:r>
            <a:r>
              <a:rPr lang="en-US" altLang="en-US" sz="2600" b="1" dirty="0">
                <a:solidFill>
                  <a:srgbClr val="002060"/>
                </a:solidFill>
                <a:latin typeface="Calibri" panose="020F0502020204030204" pitchFamily="34" charset="0"/>
                <a:cs typeface="Calibri" panose="020F0502020204030204" pitchFamily="34" charset="0"/>
              </a:rPr>
              <a:t> </a:t>
            </a:r>
            <a:r>
              <a:rPr lang="en-US" altLang="en-US" sz="2600" b="1" dirty="0" err="1">
                <a:solidFill>
                  <a:srgbClr val="002060"/>
                </a:solidFill>
                <a:latin typeface="Calibri" panose="020F0502020204030204" pitchFamily="34" charset="0"/>
                <a:cs typeface="Calibri" panose="020F0502020204030204" pitchFamily="34" charset="0"/>
              </a:rPr>
              <a:t>xuất</a:t>
            </a:r>
            <a:r>
              <a:rPr lang="en-US" altLang="en-US" sz="2600" b="1" dirty="0">
                <a:solidFill>
                  <a:srgbClr val="002060"/>
                </a:solidFill>
                <a:latin typeface="Calibri" panose="020F0502020204030204" pitchFamily="34" charset="0"/>
                <a:cs typeface="Calibri" panose="020F0502020204030204" pitchFamily="34" charset="0"/>
              </a:rPr>
              <a:t> </a:t>
            </a:r>
            <a:r>
              <a:rPr lang="en-US" altLang="en-US" sz="2600" b="1" dirty="0" err="1">
                <a:solidFill>
                  <a:srgbClr val="002060"/>
                </a:solidFill>
                <a:latin typeface="Calibri" panose="020F0502020204030204" pitchFamily="34" charset="0"/>
                <a:cs typeface="Calibri" panose="020F0502020204030204" pitchFamily="34" charset="0"/>
              </a:rPr>
              <a:t>hàng</a:t>
            </a:r>
            <a:r>
              <a:rPr lang="en-US" altLang="en-US" sz="2600" b="1" dirty="0">
                <a:solidFill>
                  <a:srgbClr val="002060"/>
                </a:solidFill>
                <a:latin typeface="Calibri" panose="020F0502020204030204" pitchFamily="34" charset="0"/>
                <a:cs typeface="Calibri" panose="020F0502020204030204" pitchFamily="34" charset="0"/>
              </a:rPr>
              <a:t> </a:t>
            </a:r>
            <a:r>
              <a:rPr lang="en-US" altLang="en-US" sz="2600" b="1" dirty="0" err="1">
                <a:solidFill>
                  <a:srgbClr val="002060"/>
                </a:solidFill>
                <a:latin typeface="Calibri" panose="020F0502020204030204" pitchFamily="34" charset="0"/>
                <a:cs typeface="Calibri" panose="020F0502020204030204" pitchFamily="34" charset="0"/>
              </a:rPr>
              <a:t>tiêu</a:t>
            </a:r>
            <a:r>
              <a:rPr lang="en-US" altLang="en-US" sz="2600" b="1" dirty="0">
                <a:solidFill>
                  <a:srgbClr val="002060"/>
                </a:solidFill>
                <a:latin typeface="Calibri" panose="020F0502020204030204" pitchFamily="34" charset="0"/>
                <a:cs typeface="Calibri" panose="020F0502020204030204" pitchFamily="34" charset="0"/>
              </a:rPr>
              <a:t> </a:t>
            </a:r>
            <a:r>
              <a:rPr lang="en-US" altLang="en-US" sz="2600" b="1" dirty="0" err="1">
                <a:solidFill>
                  <a:srgbClr val="002060"/>
                </a:solidFill>
                <a:latin typeface="Calibri" panose="020F0502020204030204" pitchFamily="34" charset="0"/>
                <a:cs typeface="Calibri" panose="020F0502020204030204" pitchFamily="34" charset="0"/>
              </a:rPr>
              <a:t>dùng</a:t>
            </a:r>
            <a:r>
              <a:rPr lang="en-US" altLang="en-US" sz="2600" b="1" dirty="0">
                <a:solidFill>
                  <a:srgbClr val="002060"/>
                </a:solidFill>
                <a:latin typeface="Calibri" panose="020F0502020204030204" pitchFamily="34" charset="0"/>
                <a:cs typeface="Calibri" panose="020F0502020204030204" pitchFamily="34" charset="0"/>
              </a:rPr>
              <a:t>, </a:t>
            </a:r>
            <a:r>
              <a:rPr lang="en-US" altLang="en-US" sz="2600" b="1" dirty="0" err="1">
                <a:solidFill>
                  <a:srgbClr val="002060"/>
                </a:solidFill>
                <a:latin typeface="Calibri" panose="020F0502020204030204" pitchFamily="34" charset="0"/>
                <a:cs typeface="Calibri" panose="020F0502020204030204" pitchFamily="34" charset="0"/>
              </a:rPr>
              <a:t>công</a:t>
            </a:r>
            <a:r>
              <a:rPr lang="en-US" altLang="en-US" sz="2600" b="1" dirty="0">
                <a:solidFill>
                  <a:srgbClr val="002060"/>
                </a:solidFill>
                <a:latin typeface="Calibri" panose="020F0502020204030204" pitchFamily="34" charset="0"/>
                <a:cs typeface="Calibri" panose="020F0502020204030204" pitchFamily="34" charset="0"/>
              </a:rPr>
              <a:t> </a:t>
            </a:r>
            <a:r>
              <a:rPr lang="en-US" altLang="en-US" sz="2600" b="1" dirty="0" err="1">
                <a:solidFill>
                  <a:srgbClr val="002060"/>
                </a:solidFill>
                <a:latin typeface="Calibri" panose="020F0502020204030204" pitchFamily="34" charset="0"/>
                <a:cs typeface="Calibri" panose="020F0502020204030204" pitchFamily="34" charset="0"/>
              </a:rPr>
              <a:t>nghiệp</a:t>
            </a:r>
            <a:r>
              <a:rPr lang="en-US" altLang="en-US" sz="2600" b="1" dirty="0">
                <a:solidFill>
                  <a:srgbClr val="002060"/>
                </a:solidFill>
                <a:latin typeface="Calibri" panose="020F0502020204030204" pitchFamily="34" charset="0"/>
                <a:cs typeface="Calibri" panose="020F0502020204030204" pitchFamily="34" charset="0"/>
              </a:rPr>
              <a:t> </a:t>
            </a:r>
            <a:r>
              <a:rPr lang="en-US" altLang="en-US" sz="2600" b="1" dirty="0" err="1">
                <a:solidFill>
                  <a:srgbClr val="002060"/>
                </a:solidFill>
                <a:latin typeface="Calibri" panose="020F0502020204030204" pitchFamily="34" charset="0"/>
                <a:cs typeface="Calibri" panose="020F0502020204030204" pitchFamily="34" charset="0"/>
              </a:rPr>
              <a:t>thực</a:t>
            </a:r>
            <a:r>
              <a:rPr lang="en-US" altLang="en-US" sz="2600" b="1" dirty="0">
                <a:solidFill>
                  <a:srgbClr val="002060"/>
                </a:solidFill>
                <a:latin typeface="Calibri" panose="020F0502020204030204" pitchFamily="34" charset="0"/>
                <a:cs typeface="Calibri" panose="020F0502020204030204" pitchFamily="34" charset="0"/>
              </a:rPr>
              <a:t> </a:t>
            </a:r>
            <a:r>
              <a:rPr lang="en-US" altLang="en-US" sz="2600" b="1" dirty="0" err="1">
                <a:solidFill>
                  <a:srgbClr val="002060"/>
                </a:solidFill>
                <a:latin typeface="Calibri" panose="020F0502020204030204" pitchFamily="34" charset="0"/>
                <a:cs typeface="Calibri" panose="020F0502020204030204" pitchFamily="34" charset="0"/>
              </a:rPr>
              <a:t>phẩm</a:t>
            </a:r>
            <a:r>
              <a:rPr lang="en-US" altLang="en-US" sz="2600" b="1" dirty="0">
                <a:solidFill>
                  <a:srgbClr val="002060"/>
                </a:solidFill>
                <a:latin typeface="Calibri" panose="020F0502020204030204" pitchFamily="34" charset="0"/>
                <a:cs typeface="Calibri" panose="020F0502020204030204" pitchFamily="34" charset="0"/>
              </a:rPr>
              <a:t>...</a:t>
            </a:r>
            <a:endParaRPr kumimoji="0" lang="en-US" altLang="en-US" sz="2600" b="1" i="0" u="none" strike="noStrike"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123215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7-2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226925" cy="6865620"/>
          </a:xfrm>
          <a:prstGeom prst="rect">
            <a:avLst/>
          </a:prstGeom>
        </p:spPr>
      </p:pic>
      <p:sp>
        <p:nvSpPr>
          <p:cNvPr id="10" name="矩形 9"/>
          <p:cNvSpPr/>
          <p:nvPr/>
        </p:nvSpPr>
        <p:spPr>
          <a:xfrm>
            <a:off x="1085850" y="1505585"/>
            <a:ext cx="10020300" cy="4363085"/>
          </a:xfrm>
          <a:prstGeom prst="rect">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pic>
        <p:nvPicPr>
          <p:cNvPr id="5" name="Picture 4">
            <a:extLst>
              <a:ext uri="{FF2B5EF4-FFF2-40B4-BE49-F238E27FC236}">
                <a16:creationId xmlns:a16="http://schemas.microsoft.com/office/drawing/2014/main" id="{7A23952A-48A6-460E-91C1-A37FA8AECD7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87903" y="2516913"/>
            <a:ext cx="9451117" cy="2022429"/>
          </a:xfrm>
          <a:prstGeom prst="rect">
            <a:avLst/>
          </a:prstGeom>
        </p:spPr>
      </p:pic>
    </p:spTree>
    <p:extLst>
      <p:ext uri="{BB962C8B-B14F-4D97-AF65-F5344CB8AC3E}">
        <p14:creationId xmlns:p14="http://schemas.microsoft.com/office/powerpoint/2010/main" val="3530538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7-2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226925" cy="6865620"/>
          </a:xfrm>
          <a:prstGeom prst="rect">
            <a:avLst/>
          </a:prstGeom>
        </p:spPr>
      </p:pic>
      <p:sp>
        <p:nvSpPr>
          <p:cNvPr id="10" name="矩形 9"/>
          <p:cNvSpPr/>
          <p:nvPr/>
        </p:nvSpPr>
        <p:spPr>
          <a:xfrm>
            <a:off x="1085850" y="1505585"/>
            <a:ext cx="10020300" cy="4363085"/>
          </a:xfrm>
          <a:prstGeom prst="rect">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pic>
        <p:nvPicPr>
          <p:cNvPr id="36" name="Picture 35">
            <a:extLst>
              <a:ext uri="{FF2B5EF4-FFF2-40B4-BE49-F238E27FC236}">
                <a16:creationId xmlns:a16="http://schemas.microsoft.com/office/drawing/2014/main" id="{BCF592A0-B5D0-4F22-9421-B590EE21160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50997" y="2461259"/>
            <a:ext cx="9002244" cy="19354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2">
            <a:extLst>
              <a:ext uri="{FF2B5EF4-FFF2-40B4-BE49-F238E27FC236}">
                <a16:creationId xmlns:a16="http://schemas.microsoft.com/office/drawing/2014/main" id="{25629859-15E7-47E6-BF2B-8718C78F46C0}"/>
              </a:ext>
            </a:extLst>
          </p:cNvPr>
          <p:cNvSpPr/>
          <p:nvPr/>
        </p:nvSpPr>
        <p:spPr>
          <a:xfrm>
            <a:off x="487025" y="2195454"/>
            <a:ext cx="11217949" cy="2319397"/>
          </a:xfrm>
          <a:prstGeom prst="roundRect">
            <a:avLst/>
          </a:prstGeom>
          <a:solidFill>
            <a:schemeClr val="bg1">
              <a:alpha val="83000"/>
            </a:schemeClr>
          </a:solidFill>
          <a:ln w="98425" cmpd="thickThi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A8ED5D4-940E-44EA-A38C-EED41575B93B}"/>
              </a:ext>
            </a:extLst>
          </p:cNvPr>
          <p:cNvSpPr txBox="1"/>
          <p:nvPr/>
        </p:nvSpPr>
        <p:spPr>
          <a:xfrm>
            <a:off x="805544" y="2570322"/>
            <a:ext cx="10899430" cy="1569660"/>
          </a:xfrm>
          <a:prstGeom prst="rect">
            <a:avLst/>
          </a:prstGeom>
          <a:noFill/>
        </p:spPr>
        <p:txBody>
          <a:bodyPr wrap="square" rtlCol="0">
            <a:spAutoFit/>
          </a:bodyPr>
          <a:lstStyle/>
          <a:p>
            <a:pPr lvl="0" algn="ctr"/>
            <a:r>
              <a:rPr lang="vi-VN" sz="48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1</a:t>
            </a:r>
            <a:r>
              <a:rPr lang="en-US" sz="48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a:t>
            </a:r>
            <a:r>
              <a:rPr lang="vi-VN" sz="48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 Kể tên một số hoạt động sản xuất công nghiệp  ở địa phương </a:t>
            </a:r>
            <a:endParaRPr kumimoji="0" lang="en-US" sz="4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97053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76F7AF7-4C5C-433D-A12F-8A97BCA068F1}"/>
              </a:ext>
            </a:extLst>
          </p:cNvPr>
          <p:cNvSpPr/>
          <p:nvPr/>
        </p:nvSpPr>
        <p:spPr>
          <a:xfrm>
            <a:off x="1412240" y="315477"/>
            <a:ext cx="10322460" cy="1077218"/>
          </a:xfrm>
          <a:prstGeom prst="rect">
            <a:avLst/>
          </a:prstGeom>
          <a:solidFill>
            <a:schemeClr val="bg1"/>
          </a:solidFill>
          <a:ln w="101600" cmpd="thickThin">
            <a:solidFill>
              <a:srgbClr val="0070C0"/>
            </a:solidFill>
          </a:ln>
        </p:spPr>
        <p:style>
          <a:lnRef idx="2">
            <a:schemeClr val="accent1"/>
          </a:lnRef>
          <a:fillRef idx="1">
            <a:schemeClr val="lt1"/>
          </a:fillRef>
          <a:effectRef idx="0">
            <a:schemeClr val="accent1"/>
          </a:effectRef>
          <a:fontRef idx="minor">
            <a:schemeClr val="dk1"/>
          </a:fontRef>
        </p:style>
        <p:txBody>
          <a:bodyPr wrap="square">
            <a:spAutoFit/>
          </a:bodyPr>
          <a:lstStyle/>
          <a:p>
            <a:pPr lvl="0" algn="ctr">
              <a:defRPr/>
            </a:pPr>
            <a:r>
              <a:rPr lang="vi-VN" sz="3200" b="1" kern="0" dirty="0">
                <a:solidFill>
                  <a:srgbClr val="FF0000"/>
                </a:solidFill>
                <a:latin typeface="Calibri" panose="020F0502020204030204" pitchFamily="34" charset="0"/>
                <a:cs typeface="Calibri" panose="020F0502020204030204" pitchFamily="34" charset="0"/>
              </a:rPr>
              <a:t>Chia sẻ một số hoạt động sản xuất công nghiệp ở địa phương em</a:t>
            </a:r>
            <a:endParaRPr kumimoji="0" lang="vi-VN" sz="3200" b="1"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grpSp>
        <p:nvGrpSpPr>
          <p:cNvPr id="13" name="Group 12">
            <a:extLst>
              <a:ext uri="{FF2B5EF4-FFF2-40B4-BE49-F238E27FC236}">
                <a16:creationId xmlns:a16="http://schemas.microsoft.com/office/drawing/2014/main" id="{14D5E8BD-3634-4613-BADC-0E4E302B816D}"/>
              </a:ext>
            </a:extLst>
          </p:cNvPr>
          <p:cNvGrpSpPr/>
          <p:nvPr/>
        </p:nvGrpSpPr>
        <p:grpSpPr>
          <a:xfrm>
            <a:off x="675638" y="3429000"/>
            <a:ext cx="4278451" cy="2175001"/>
            <a:chOff x="892354" y="3758439"/>
            <a:chExt cx="4278451" cy="2175001"/>
          </a:xfrm>
        </p:grpSpPr>
        <p:pic>
          <p:nvPicPr>
            <p:cNvPr id="14" name="Picture 13">
              <a:extLst>
                <a:ext uri="{FF2B5EF4-FFF2-40B4-BE49-F238E27FC236}">
                  <a16:creationId xmlns:a16="http://schemas.microsoft.com/office/drawing/2014/main" id="{DA775C62-8E7B-4E8D-AAB4-BB6B0E835F2C}"/>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92354" y="3758439"/>
              <a:ext cx="4278451" cy="217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Rounded Corners 14">
              <a:extLst>
                <a:ext uri="{FF2B5EF4-FFF2-40B4-BE49-F238E27FC236}">
                  <a16:creationId xmlns:a16="http://schemas.microsoft.com/office/drawing/2014/main" id="{BE773FD5-FE47-4DF4-9319-D761583B0CDA}"/>
                </a:ext>
              </a:extLst>
            </p:cNvPr>
            <p:cNvSpPr/>
            <p:nvPr/>
          </p:nvSpPr>
          <p:spPr>
            <a:xfrm>
              <a:off x="1442720" y="5405120"/>
              <a:ext cx="3169920" cy="5283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latin typeface="Calibri" panose="020F0502020204030204" pitchFamily="34" charset="0"/>
                  <a:cs typeface="Calibri" panose="020F0502020204030204" pitchFamily="34" charset="0"/>
                </a:rPr>
                <a:t>Thảo</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luận</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nhóm</a:t>
              </a:r>
              <a:r>
                <a:rPr lang="en-US" sz="2400" b="1" dirty="0">
                  <a:latin typeface="Calibri" panose="020F0502020204030204" pitchFamily="34" charset="0"/>
                  <a:cs typeface="Calibri" panose="020F0502020204030204" pitchFamily="34" charset="0"/>
                </a:rPr>
                <a:t> 4</a:t>
              </a:r>
            </a:p>
          </p:txBody>
        </p:sp>
      </p:grpSp>
      <p:sp>
        <p:nvSpPr>
          <p:cNvPr id="16" name="Speech Bubble: Rectangle with Corners Rounded 15">
            <a:extLst>
              <a:ext uri="{FF2B5EF4-FFF2-40B4-BE49-F238E27FC236}">
                <a16:creationId xmlns:a16="http://schemas.microsoft.com/office/drawing/2014/main" id="{A365A7EC-0656-459C-9623-C8F4E4385343}"/>
              </a:ext>
            </a:extLst>
          </p:cNvPr>
          <p:cNvSpPr/>
          <p:nvPr/>
        </p:nvSpPr>
        <p:spPr>
          <a:xfrm>
            <a:off x="3976572" y="1959927"/>
            <a:ext cx="7386220" cy="1291465"/>
          </a:xfrm>
          <a:prstGeom prst="wedgeRoundRectCallout">
            <a:avLst>
              <a:gd name="adj1" fmla="val -47892"/>
              <a:gd name="adj2" fmla="val 70045"/>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3200" b="1" dirty="0" err="1">
                <a:solidFill>
                  <a:prstClr val="black"/>
                </a:solidFill>
                <a:latin typeface="Calibri" panose="020F0502020204030204" pitchFamily="34" charset="0"/>
                <a:cs typeface="Calibri" panose="020F0502020204030204" pitchFamily="34" charset="0"/>
              </a:rPr>
              <a:t>Tên</a:t>
            </a:r>
            <a:r>
              <a:rPr lang="en-US" sz="3200" b="1" dirty="0">
                <a:solidFill>
                  <a:prstClr val="black"/>
                </a:solidFill>
                <a:latin typeface="Calibri" panose="020F0502020204030204" pitchFamily="34" charset="0"/>
                <a:cs typeface="Calibri" panose="020F0502020204030204" pitchFamily="34" charset="0"/>
              </a:rPr>
              <a:t> </a:t>
            </a:r>
            <a:r>
              <a:rPr lang="en-US" sz="3200" b="1" dirty="0" err="1">
                <a:solidFill>
                  <a:prstClr val="black"/>
                </a:solidFill>
                <a:latin typeface="Calibri" panose="020F0502020204030204" pitchFamily="34" charset="0"/>
                <a:cs typeface="Calibri" panose="020F0502020204030204" pitchFamily="34" charset="0"/>
              </a:rPr>
              <a:t>và</a:t>
            </a:r>
            <a:r>
              <a:rPr lang="en-US" sz="3200" b="1" dirty="0">
                <a:solidFill>
                  <a:prstClr val="black"/>
                </a:solidFill>
                <a:latin typeface="Calibri" panose="020F0502020204030204" pitchFamily="34" charset="0"/>
                <a:cs typeface="Calibri" panose="020F0502020204030204" pitchFamily="34" charset="0"/>
              </a:rPr>
              <a:t> </a:t>
            </a:r>
            <a:r>
              <a:rPr lang="en-US" sz="3200" b="1" dirty="0" err="1">
                <a:solidFill>
                  <a:prstClr val="black"/>
                </a:solidFill>
                <a:latin typeface="Calibri" panose="020F0502020204030204" pitchFamily="34" charset="0"/>
                <a:cs typeface="Calibri" panose="020F0502020204030204" pitchFamily="34" charset="0"/>
              </a:rPr>
              <a:t>sản</a:t>
            </a:r>
            <a:r>
              <a:rPr lang="en-US" sz="3200" b="1" dirty="0">
                <a:solidFill>
                  <a:prstClr val="black"/>
                </a:solidFill>
                <a:latin typeface="Calibri" panose="020F0502020204030204" pitchFamily="34" charset="0"/>
                <a:cs typeface="Calibri" panose="020F0502020204030204" pitchFamily="34" charset="0"/>
              </a:rPr>
              <a:t> </a:t>
            </a:r>
            <a:r>
              <a:rPr lang="en-US" sz="3200" b="1" dirty="0" err="1">
                <a:solidFill>
                  <a:prstClr val="black"/>
                </a:solidFill>
                <a:latin typeface="Calibri" panose="020F0502020204030204" pitchFamily="34" charset="0"/>
                <a:cs typeface="Calibri" panose="020F0502020204030204" pitchFamily="34" charset="0"/>
              </a:rPr>
              <a:t>phẩm</a:t>
            </a:r>
            <a:r>
              <a:rPr lang="en-US" sz="3200" b="1" dirty="0">
                <a:solidFill>
                  <a:prstClr val="black"/>
                </a:solidFill>
                <a:latin typeface="Calibri" panose="020F0502020204030204" pitchFamily="34" charset="0"/>
                <a:cs typeface="Calibri" panose="020F0502020204030204" pitchFamily="34" charset="0"/>
              </a:rPr>
              <a:t> </a:t>
            </a:r>
            <a:r>
              <a:rPr lang="en-US" sz="3200" b="1" dirty="0" err="1">
                <a:solidFill>
                  <a:prstClr val="black"/>
                </a:solidFill>
                <a:latin typeface="Calibri" panose="020F0502020204030204" pitchFamily="34" charset="0"/>
                <a:cs typeface="Calibri" panose="020F0502020204030204" pitchFamily="34" charset="0"/>
              </a:rPr>
              <a:t>của</a:t>
            </a:r>
            <a:r>
              <a:rPr lang="en-US" sz="3200" b="1" dirty="0">
                <a:solidFill>
                  <a:prstClr val="black"/>
                </a:solidFill>
                <a:latin typeface="Calibri" panose="020F0502020204030204" pitchFamily="34" charset="0"/>
                <a:cs typeface="Calibri" panose="020F0502020204030204" pitchFamily="34" charset="0"/>
              </a:rPr>
              <a:t> </a:t>
            </a:r>
            <a:r>
              <a:rPr lang="en-US" sz="3200" b="1" dirty="0" err="1">
                <a:solidFill>
                  <a:prstClr val="black"/>
                </a:solidFill>
                <a:latin typeface="Calibri" panose="020F0502020204030204" pitchFamily="34" charset="0"/>
                <a:cs typeface="Calibri" panose="020F0502020204030204" pitchFamily="34" charset="0"/>
              </a:rPr>
              <a:t>hoạt</a:t>
            </a:r>
            <a:r>
              <a:rPr lang="en-US" sz="3200" b="1" dirty="0">
                <a:solidFill>
                  <a:prstClr val="black"/>
                </a:solidFill>
                <a:latin typeface="Calibri" panose="020F0502020204030204" pitchFamily="34" charset="0"/>
                <a:cs typeface="Calibri" panose="020F0502020204030204" pitchFamily="34" charset="0"/>
              </a:rPr>
              <a:t> </a:t>
            </a:r>
            <a:r>
              <a:rPr lang="en-US" sz="3200" b="1" dirty="0" err="1">
                <a:solidFill>
                  <a:prstClr val="black"/>
                </a:solidFill>
                <a:latin typeface="Calibri" panose="020F0502020204030204" pitchFamily="34" charset="0"/>
                <a:cs typeface="Calibri" panose="020F0502020204030204" pitchFamily="34" charset="0"/>
              </a:rPr>
              <a:t>động</a:t>
            </a:r>
            <a:r>
              <a:rPr lang="en-US" sz="3200" b="1" dirty="0">
                <a:solidFill>
                  <a:prstClr val="black"/>
                </a:solidFill>
                <a:latin typeface="Calibri" panose="020F0502020204030204" pitchFamily="34" charset="0"/>
                <a:cs typeface="Calibri" panose="020F0502020204030204" pitchFamily="34" charset="0"/>
              </a:rPr>
              <a:t> </a:t>
            </a:r>
            <a:r>
              <a:rPr lang="en-US" sz="3200" b="1" dirty="0" err="1">
                <a:solidFill>
                  <a:prstClr val="black"/>
                </a:solidFill>
                <a:latin typeface="Calibri" panose="020F0502020204030204" pitchFamily="34" charset="0"/>
                <a:cs typeface="Calibri" panose="020F0502020204030204" pitchFamily="34" charset="0"/>
              </a:rPr>
              <a:t>sản</a:t>
            </a:r>
            <a:r>
              <a:rPr lang="en-US" sz="3200" b="1" dirty="0">
                <a:solidFill>
                  <a:prstClr val="black"/>
                </a:solidFill>
                <a:latin typeface="Calibri" panose="020F0502020204030204" pitchFamily="34" charset="0"/>
                <a:cs typeface="Calibri" panose="020F0502020204030204" pitchFamily="34" charset="0"/>
              </a:rPr>
              <a:t> </a:t>
            </a:r>
            <a:r>
              <a:rPr lang="en-US" sz="3200" b="1" dirty="0" err="1">
                <a:solidFill>
                  <a:prstClr val="black"/>
                </a:solidFill>
                <a:latin typeface="Calibri" panose="020F0502020204030204" pitchFamily="34" charset="0"/>
                <a:cs typeface="Calibri" panose="020F0502020204030204" pitchFamily="34" charset="0"/>
              </a:rPr>
              <a:t>xuất</a:t>
            </a:r>
            <a:r>
              <a:rPr lang="en-US" sz="3200" b="1" dirty="0">
                <a:solidFill>
                  <a:prstClr val="black"/>
                </a:solidFill>
                <a:latin typeface="Calibri" panose="020F0502020204030204" pitchFamily="34" charset="0"/>
                <a:cs typeface="Calibri" panose="020F0502020204030204" pitchFamily="34" charset="0"/>
              </a:rPr>
              <a:t> </a:t>
            </a:r>
            <a:r>
              <a:rPr lang="en-US" sz="3200" b="1" dirty="0" err="1">
                <a:solidFill>
                  <a:prstClr val="black"/>
                </a:solidFill>
                <a:latin typeface="Calibri" panose="020F0502020204030204" pitchFamily="34" charset="0"/>
                <a:cs typeface="Calibri" panose="020F0502020204030204" pitchFamily="34" charset="0"/>
              </a:rPr>
              <a:t>công</a:t>
            </a:r>
            <a:r>
              <a:rPr lang="en-US" sz="3200" b="1" dirty="0">
                <a:solidFill>
                  <a:prstClr val="black"/>
                </a:solidFill>
                <a:latin typeface="Calibri" panose="020F0502020204030204" pitchFamily="34" charset="0"/>
                <a:cs typeface="Calibri" panose="020F0502020204030204" pitchFamily="34" charset="0"/>
              </a:rPr>
              <a:t> </a:t>
            </a:r>
            <a:r>
              <a:rPr lang="en-US" sz="3200" b="1" dirty="0" err="1">
                <a:solidFill>
                  <a:prstClr val="black"/>
                </a:solidFill>
                <a:latin typeface="Calibri" panose="020F0502020204030204" pitchFamily="34" charset="0"/>
                <a:cs typeface="Calibri" panose="020F0502020204030204" pitchFamily="34" charset="0"/>
              </a:rPr>
              <a:t>nghiệp</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22" name="Speech Bubble: Rectangle with Corners Rounded 21">
            <a:extLst>
              <a:ext uri="{FF2B5EF4-FFF2-40B4-BE49-F238E27FC236}">
                <a16:creationId xmlns:a16="http://schemas.microsoft.com/office/drawing/2014/main" id="{1B29AA87-CC51-4C90-9485-B1349B8F526F}"/>
              </a:ext>
            </a:extLst>
          </p:cNvPr>
          <p:cNvSpPr/>
          <p:nvPr/>
        </p:nvSpPr>
        <p:spPr>
          <a:xfrm>
            <a:off x="5130458" y="3628879"/>
            <a:ext cx="6092713" cy="1291465"/>
          </a:xfrm>
          <a:prstGeom prst="wedgeRoundRectCallout">
            <a:avLst>
              <a:gd name="adj1" fmla="val -47892"/>
              <a:gd name="adj2" fmla="val 70045"/>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3200" b="1">
                <a:solidFill>
                  <a:prstClr val="black"/>
                </a:solidFill>
                <a:latin typeface="Calibri" panose="020F0502020204030204" pitchFamily="34" charset="0"/>
                <a:cs typeface="Calibri" panose="020F0502020204030204" pitchFamily="34" charset="0"/>
              </a:rPr>
              <a:t>Ích lợi của hoạt động sản xuất đó</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animBg="1"/>
      <p:bldP spid="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9375265" y="2642197"/>
            <a:ext cx="894267" cy="1192347"/>
          </a:xfrm>
          <a:prstGeom prst="rect">
            <a:avLst/>
          </a:prstGeom>
          <a:noFill/>
          <a:ln>
            <a:noFill/>
          </a:ln>
        </p:spPr>
      </p:pic>
      <p:pic>
        <p:nvPicPr>
          <p:cNvPr id="55" name="Google Shape;55;p13"/>
          <p:cNvPicPr preferRelativeResize="0"/>
          <p:nvPr/>
        </p:nvPicPr>
        <p:blipFill>
          <a:blip r:embed="rId4">
            <a:alphaModFix/>
          </a:blip>
          <a:stretch>
            <a:fillRect/>
          </a:stretch>
        </p:blipFill>
        <p:spPr>
          <a:xfrm>
            <a:off x="0" y="1"/>
            <a:ext cx="12192001" cy="6858000"/>
          </a:xfrm>
          <a:prstGeom prst="rect">
            <a:avLst/>
          </a:prstGeom>
          <a:noFill/>
          <a:ln>
            <a:noFill/>
          </a:ln>
        </p:spPr>
      </p:pic>
      <p:pic>
        <p:nvPicPr>
          <p:cNvPr id="56" name="Google Shape;56;p13"/>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321438" y="1055084"/>
            <a:ext cx="2116968" cy="2316093"/>
          </a:xfrm>
          <a:prstGeom prst="rect">
            <a:avLst/>
          </a:prstGeom>
          <a:noFill/>
          <a:ln>
            <a:noFill/>
          </a:ln>
        </p:spPr>
      </p:pic>
      <p:pic>
        <p:nvPicPr>
          <p:cNvPr id="63" name="Google Shape;63;p13"/>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5383901" y="-100082"/>
            <a:ext cx="1333999" cy="1333999"/>
          </a:xfrm>
          <a:prstGeom prst="rect">
            <a:avLst/>
          </a:prstGeom>
          <a:noFill/>
          <a:ln>
            <a:noFill/>
          </a:ln>
        </p:spPr>
      </p:pic>
      <p:pic>
        <p:nvPicPr>
          <p:cNvPr id="64" name="Google Shape;64;p13"/>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140584" y="3705967"/>
            <a:ext cx="2330733" cy="2330733"/>
          </a:xfrm>
          <a:prstGeom prst="rect">
            <a:avLst/>
          </a:prstGeom>
          <a:noFill/>
          <a:ln>
            <a:noFill/>
          </a:ln>
        </p:spPr>
      </p:pic>
      <p:pic>
        <p:nvPicPr>
          <p:cNvPr id="45" name="Google Shape;87;p14">
            <a:extLst>
              <a:ext uri="{FF2B5EF4-FFF2-40B4-BE49-F238E27FC236}">
                <a16:creationId xmlns:a16="http://schemas.microsoft.com/office/drawing/2014/main" id="{D36BBD45-F213-4F68-B37B-AC56AF0EF7B9}"/>
              </a:ext>
            </a:extLst>
          </p:cNvPr>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3065113" y="974663"/>
            <a:ext cx="6371708" cy="3791229"/>
          </a:xfrm>
          <a:prstGeom prst="rect">
            <a:avLst/>
          </a:prstGeom>
          <a:noFill/>
          <a:ln>
            <a:noFill/>
          </a:ln>
        </p:spPr>
      </p:pic>
      <p:sp>
        <p:nvSpPr>
          <p:cNvPr id="47" name="Google Shape;95;p14">
            <a:extLst>
              <a:ext uri="{FF2B5EF4-FFF2-40B4-BE49-F238E27FC236}">
                <a16:creationId xmlns:a16="http://schemas.microsoft.com/office/drawing/2014/main" id="{3E0DA39B-87D4-493D-B09A-A5B0539A1CD2}"/>
              </a:ext>
            </a:extLst>
          </p:cNvPr>
          <p:cNvSpPr txBox="1"/>
          <p:nvPr/>
        </p:nvSpPr>
        <p:spPr>
          <a:xfrm>
            <a:off x="3322859" y="1130744"/>
            <a:ext cx="5856134"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95" name="Google Shape;81;p14">
            <a:extLst>
              <a:ext uri="{FF2B5EF4-FFF2-40B4-BE49-F238E27FC236}">
                <a16:creationId xmlns:a16="http://schemas.microsoft.com/office/drawing/2014/main" id="{41963B24-EFB3-481D-B566-FACAC77F48AA}"/>
              </a:ext>
            </a:extLst>
          </p:cNvPr>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10944963" y="1194857"/>
            <a:ext cx="1091037" cy="1328842"/>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a16="http://schemas.microsoft.com/office/drawing/2014/main" id="{526CF1DF-E40C-44BF-835B-EAD31A2112F5}"/>
              </a:ext>
            </a:extLst>
          </p:cNvPr>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9663256" y="1211636"/>
            <a:ext cx="1091038" cy="1360728"/>
          </a:xfrm>
          <a:prstGeom prst="rect">
            <a:avLst/>
          </a:prstGeom>
          <a:noFill/>
          <a:ln w="38100" cap="flat" cmpd="sng">
            <a:solidFill>
              <a:srgbClr val="666666"/>
            </a:solidFill>
            <a:prstDash val="solid"/>
            <a:round/>
            <a:headEnd type="none" w="sm" len="sm"/>
            <a:tailEnd type="none" w="sm" len="sm"/>
          </a:ln>
        </p:spPr>
      </p:pic>
      <p:pic>
        <p:nvPicPr>
          <p:cNvPr id="20" name="Picture 19">
            <a:extLst>
              <a:ext uri="{FF2B5EF4-FFF2-40B4-BE49-F238E27FC236}">
                <a16:creationId xmlns:a16="http://schemas.microsoft.com/office/drawing/2014/main" id="{B5EE0D9C-F92A-4408-9D5D-8DC38946A186}"/>
              </a:ext>
            </a:extLst>
          </p:cNvPr>
          <p:cNvPicPr>
            <a:picLocks noChangeAspect="1"/>
          </p:cNvPicPr>
          <p:nvPr/>
        </p:nvPicPr>
        <p:blipFill>
          <a:blip r:embed="rId11"/>
          <a:stretch>
            <a:fillRect/>
          </a:stretch>
        </p:blipFill>
        <p:spPr>
          <a:xfrm>
            <a:off x="3339612" y="2128100"/>
            <a:ext cx="5877496" cy="791198"/>
          </a:xfrm>
          <a:prstGeom prst="rect">
            <a:avLst/>
          </a:prstGeom>
        </p:spPr>
      </p:pic>
      <p:pic>
        <p:nvPicPr>
          <p:cNvPr id="1026" name="Picture 2" descr="Feliz Menino Bonitinho Garoto Com Idéia De Luz | Art drawings for kids,  School art activities, Back to school art activity"/>
          <p:cNvPicPr>
            <a:picLocks noChangeAspect="1" noChangeArrowheads="1"/>
          </p:cNvPicPr>
          <p:nvPr/>
        </p:nvPicPr>
        <p:blipFill>
          <a:blip r:embed="rId12" cstate="email">
            <a:extLst>
              <a:ext uri="{BEBA8EAE-BF5A-486C-A8C5-ECC9F3942E4B}">
                <a14:imgProps xmlns:a14="http://schemas.microsoft.com/office/drawing/2010/main">
                  <a14:imgLayer r:embed="rId13">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a:ext>
            </a:extLst>
          </a:blip>
          <a:srcRect/>
          <a:stretch>
            <a:fillRect/>
          </a:stretch>
        </p:blipFill>
        <p:spPr bwMode="auto">
          <a:xfrm>
            <a:off x="6905067" y="2840826"/>
            <a:ext cx="3849227" cy="4236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18298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7-2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226925" cy="6865620"/>
          </a:xfrm>
          <a:prstGeom prst="rect">
            <a:avLst/>
          </a:prstGeom>
        </p:spPr>
      </p:pic>
      <p:sp>
        <p:nvSpPr>
          <p:cNvPr id="5" name="Rounded Rectangle 2">
            <a:extLst>
              <a:ext uri="{FF2B5EF4-FFF2-40B4-BE49-F238E27FC236}">
                <a16:creationId xmlns:a16="http://schemas.microsoft.com/office/drawing/2014/main" id="{25629859-15E7-47E6-BF2B-8718C78F46C0}"/>
              </a:ext>
            </a:extLst>
          </p:cNvPr>
          <p:cNvSpPr/>
          <p:nvPr/>
        </p:nvSpPr>
        <p:spPr>
          <a:xfrm>
            <a:off x="487025" y="2195454"/>
            <a:ext cx="11217949" cy="2319397"/>
          </a:xfrm>
          <a:prstGeom prst="roundRect">
            <a:avLst/>
          </a:prstGeom>
          <a:solidFill>
            <a:schemeClr val="bg1">
              <a:alpha val="83000"/>
            </a:schemeClr>
          </a:solidFill>
          <a:ln w="98425" cmpd="thickThi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A8ED5D4-940E-44EA-A38C-EED41575B93B}"/>
              </a:ext>
            </a:extLst>
          </p:cNvPr>
          <p:cNvSpPr txBox="1"/>
          <p:nvPr/>
        </p:nvSpPr>
        <p:spPr>
          <a:xfrm>
            <a:off x="805544" y="2767280"/>
            <a:ext cx="10899430" cy="1323439"/>
          </a:xfrm>
          <a:prstGeom prst="rect">
            <a:avLst/>
          </a:prstGeom>
          <a:noFill/>
        </p:spPr>
        <p:txBody>
          <a:bodyPr wrap="square" rtlCol="0">
            <a:spAutoFit/>
          </a:bodyPr>
          <a:lstStyle/>
          <a:p>
            <a:pPr lvl="0" algn="ctr"/>
            <a:r>
              <a:rPr lang="vi-VN" sz="80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2</a:t>
            </a:r>
            <a:r>
              <a:rPr lang="en-US" sz="80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a:t>
            </a:r>
            <a:r>
              <a:rPr lang="vi-VN" sz="80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 Xử lí tình huống</a:t>
            </a:r>
            <a:endParaRPr kumimoji="0" lang="en-US" sz="80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674131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AD864D9C-11E7-43EB-AA6F-D3BDD3E62FF7}"/>
              </a:ext>
            </a:extLst>
          </p:cNvPr>
          <p:cNvSpPr/>
          <p:nvPr/>
        </p:nvSpPr>
        <p:spPr>
          <a:xfrm>
            <a:off x="1412240" y="315477"/>
            <a:ext cx="10322460" cy="646331"/>
          </a:xfrm>
          <a:prstGeom prst="rect">
            <a:avLst/>
          </a:prstGeom>
          <a:solidFill>
            <a:schemeClr val="bg1"/>
          </a:solidFill>
          <a:ln w="101600" cmpd="thickThin">
            <a:solidFill>
              <a:srgbClr val="0070C0"/>
            </a:solidFill>
          </a:ln>
        </p:spPr>
        <p:style>
          <a:lnRef idx="2">
            <a:schemeClr val="accent1"/>
          </a:lnRef>
          <a:fillRef idx="1">
            <a:schemeClr val="lt1"/>
          </a:fillRef>
          <a:effectRef idx="0">
            <a:schemeClr val="accent1"/>
          </a:effectRef>
          <a:fontRef idx="minor">
            <a:schemeClr val="dk1"/>
          </a:fontRef>
        </p:style>
        <p:txBody>
          <a:bodyPr wrap="square">
            <a:spAutoFit/>
          </a:bodyPr>
          <a:lstStyle/>
          <a:p>
            <a:pPr lvl="0" algn="ctr">
              <a:defRPr/>
            </a:pPr>
            <a:r>
              <a:rPr lang="vi-VN" sz="3600" b="1" kern="0" dirty="0">
                <a:solidFill>
                  <a:srgbClr val="FF0000"/>
                </a:solidFill>
                <a:latin typeface="Calibri" panose="020F0502020204030204" pitchFamily="34" charset="0"/>
                <a:cs typeface="Calibri" panose="020F0502020204030204" pitchFamily="34" charset="0"/>
              </a:rPr>
              <a:t> Em sẽ nói và làm gì khi gặp tình huống sau? Vì sao?</a:t>
            </a:r>
            <a:endParaRPr kumimoji="0" lang="vi-VN" sz="3600" b="1"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9F0644CE-4F57-47D6-BD1A-5EDBF3D70FBD}"/>
              </a:ext>
            </a:extLst>
          </p:cNvPr>
          <p:cNvPicPr>
            <a:picLocks noChangeAspect="1"/>
          </p:cNvPicPr>
          <p:nvPr/>
        </p:nvPicPr>
        <p:blipFill>
          <a:blip r:embed="rId3"/>
          <a:stretch>
            <a:fillRect/>
          </a:stretch>
        </p:blipFill>
        <p:spPr>
          <a:xfrm>
            <a:off x="429845" y="1790084"/>
            <a:ext cx="6143625" cy="4591050"/>
          </a:xfrm>
          <a:prstGeom prst="rect">
            <a:avLst/>
          </a:prstGeom>
        </p:spPr>
      </p:pic>
      <p:sp>
        <p:nvSpPr>
          <p:cNvPr id="25" name="Speech Bubble: Rectangle with Corners Rounded 24">
            <a:extLst>
              <a:ext uri="{FF2B5EF4-FFF2-40B4-BE49-F238E27FC236}">
                <a16:creationId xmlns:a16="http://schemas.microsoft.com/office/drawing/2014/main" id="{15A2E851-814A-47B6-9AA4-62E967271FBF}"/>
              </a:ext>
            </a:extLst>
          </p:cNvPr>
          <p:cNvSpPr/>
          <p:nvPr/>
        </p:nvSpPr>
        <p:spPr>
          <a:xfrm>
            <a:off x="6573470" y="1883230"/>
            <a:ext cx="5038192" cy="1055914"/>
          </a:xfrm>
          <a:prstGeom prst="wedgeRoundRectCallout">
            <a:avLst>
              <a:gd name="adj1" fmla="val -47892"/>
              <a:gd name="adj2" fmla="val 70045"/>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lvl="0" algn="ctr"/>
            <a:r>
              <a:rPr lang="vi-VN" sz="3200" b="1">
                <a:solidFill>
                  <a:prstClr val="black"/>
                </a:solidFill>
                <a:latin typeface="Calibri" panose="020F0502020204030204" pitchFamily="34" charset="0"/>
                <a:cs typeface="Calibri" panose="020F0502020204030204" pitchFamily="34" charset="0"/>
              </a:rPr>
              <a:t>Mọi người trong hình đang ở đâu?</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26" name="Speech Bubble: Rectangle with Corners Rounded 25">
            <a:extLst>
              <a:ext uri="{FF2B5EF4-FFF2-40B4-BE49-F238E27FC236}">
                <a16:creationId xmlns:a16="http://schemas.microsoft.com/office/drawing/2014/main" id="{2C81995C-6BB3-4E65-B171-C2BAFCF69EA0}"/>
              </a:ext>
            </a:extLst>
          </p:cNvPr>
          <p:cNvSpPr/>
          <p:nvPr/>
        </p:nvSpPr>
        <p:spPr>
          <a:xfrm>
            <a:off x="6573470" y="3429000"/>
            <a:ext cx="5038192" cy="1055914"/>
          </a:xfrm>
          <a:prstGeom prst="wedgeRoundRectCallout">
            <a:avLst>
              <a:gd name="adj1" fmla="val -47892"/>
              <a:gd name="adj2" fmla="val 70045"/>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lvl="0" algn="ctr"/>
            <a:r>
              <a:rPr lang="vi-VN" sz="3200" b="1" dirty="0">
                <a:solidFill>
                  <a:prstClr val="black"/>
                </a:solidFill>
                <a:latin typeface="Calibri" panose="020F0502020204030204" pitchFamily="34" charset="0"/>
                <a:cs typeface="Calibri" panose="020F0502020204030204" pitchFamily="34" charset="0"/>
              </a:rPr>
              <a:t>Tình huống gì đang diễn ra?</a:t>
            </a:r>
          </a:p>
        </p:txBody>
      </p:sp>
      <p:sp>
        <p:nvSpPr>
          <p:cNvPr id="27" name="Speech Bubble: Rectangle with Corners Rounded 26">
            <a:extLst>
              <a:ext uri="{FF2B5EF4-FFF2-40B4-BE49-F238E27FC236}">
                <a16:creationId xmlns:a16="http://schemas.microsoft.com/office/drawing/2014/main" id="{F970B406-7705-4A70-ADB2-392FAEFF5D47}"/>
              </a:ext>
            </a:extLst>
          </p:cNvPr>
          <p:cNvSpPr/>
          <p:nvPr/>
        </p:nvSpPr>
        <p:spPr>
          <a:xfrm>
            <a:off x="6696508" y="4952999"/>
            <a:ext cx="5038192" cy="1589524"/>
          </a:xfrm>
          <a:prstGeom prst="wedgeRoundRectCallout">
            <a:avLst>
              <a:gd name="adj1" fmla="val -55238"/>
              <a:gd name="adj2" fmla="val -3233"/>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lvl="0" algn="ctr"/>
            <a:r>
              <a:rPr lang="vi-VN" sz="3200" b="1" dirty="0">
                <a:solidFill>
                  <a:prstClr val="black"/>
                </a:solidFill>
                <a:latin typeface="Calibri" panose="020F0502020204030204" pitchFamily="34" charset="0"/>
                <a:cs typeface="Calibri" panose="020F0502020204030204" pitchFamily="34" charset="0"/>
              </a:rPr>
              <a:t>Nếu là em, em sẽ làm gì để tiêu dùng tiết kiệm, bảo vệ môi trường?</a:t>
            </a:r>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down)">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down)">
                                      <p:cBhvr>
                                        <p:cTn id="2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5" grpId="0" animBg="1"/>
      <p:bldP spid="26" grpId="0" animBg="1"/>
      <p:bldP spid="2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9375265" y="2642197"/>
            <a:ext cx="894267" cy="1192347"/>
          </a:xfrm>
          <a:prstGeom prst="rect">
            <a:avLst/>
          </a:prstGeom>
          <a:noFill/>
          <a:ln>
            <a:noFill/>
          </a:ln>
        </p:spPr>
      </p:pic>
      <p:pic>
        <p:nvPicPr>
          <p:cNvPr id="55" name="Google Shape;55;p13"/>
          <p:cNvPicPr preferRelativeResize="0"/>
          <p:nvPr/>
        </p:nvPicPr>
        <p:blipFill>
          <a:blip r:embed="rId4">
            <a:alphaModFix/>
          </a:blip>
          <a:stretch>
            <a:fillRect/>
          </a:stretch>
        </p:blipFill>
        <p:spPr>
          <a:xfrm>
            <a:off x="0" y="1"/>
            <a:ext cx="12192001" cy="6858000"/>
          </a:xfrm>
          <a:prstGeom prst="rect">
            <a:avLst/>
          </a:prstGeom>
          <a:noFill/>
          <a:ln>
            <a:noFill/>
          </a:ln>
        </p:spPr>
      </p:pic>
      <p:pic>
        <p:nvPicPr>
          <p:cNvPr id="56" name="Google Shape;56;p13"/>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321438" y="1055084"/>
            <a:ext cx="2116968" cy="2316093"/>
          </a:xfrm>
          <a:prstGeom prst="rect">
            <a:avLst/>
          </a:prstGeom>
          <a:noFill/>
          <a:ln>
            <a:noFill/>
          </a:ln>
        </p:spPr>
      </p:pic>
      <p:pic>
        <p:nvPicPr>
          <p:cNvPr id="59" name="Google Shape;59;p13"/>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90200" y="1"/>
            <a:ext cx="2762768" cy="1036033"/>
          </a:xfrm>
          <a:prstGeom prst="rect">
            <a:avLst/>
          </a:prstGeom>
          <a:noFill/>
          <a:ln>
            <a:noFill/>
          </a:ln>
        </p:spPr>
      </p:pic>
      <p:pic>
        <p:nvPicPr>
          <p:cNvPr id="60" name="Google Shape;60;p13"/>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2530467" y="1"/>
            <a:ext cx="2762768" cy="1036033"/>
          </a:xfrm>
          <a:prstGeom prst="rect">
            <a:avLst/>
          </a:prstGeom>
          <a:noFill/>
          <a:ln>
            <a:noFill/>
          </a:ln>
        </p:spPr>
      </p:pic>
      <p:pic>
        <p:nvPicPr>
          <p:cNvPr id="61" name="Google Shape;61;p13"/>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6808567" y="1"/>
            <a:ext cx="2762768" cy="1036033"/>
          </a:xfrm>
          <a:prstGeom prst="rect">
            <a:avLst/>
          </a:prstGeom>
          <a:noFill/>
          <a:ln>
            <a:noFill/>
          </a:ln>
        </p:spPr>
      </p:pic>
      <p:pic>
        <p:nvPicPr>
          <p:cNvPr id="62" name="Google Shape;62;p13"/>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9429233" y="1"/>
            <a:ext cx="2762768" cy="1036033"/>
          </a:xfrm>
          <a:prstGeom prst="rect">
            <a:avLst/>
          </a:prstGeom>
          <a:noFill/>
          <a:ln>
            <a:noFill/>
          </a:ln>
        </p:spPr>
      </p:pic>
      <p:pic>
        <p:nvPicPr>
          <p:cNvPr id="63" name="Google Shape;63;p13"/>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5383901" y="-100082"/>
            <a:ext cx="1333999" cy="1333999"/>
          </a:xfrm>
          <a:prstGeom prst="rect">
            <a:avLst/>
          </a:prstGeom>
          <a:noFill/>
          <a:ln>
            <a:noFill/>
          </a:ln>
        </p:spPr>
      </p:pic>
      <p:pic>
        <p:nvPicPr>
          <p:cNvPr id="64" name="Google Shape;64;p13"/>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140584" y="3705967"/>
            <a:ext cx="2330733" cy="2330733"/>
          </a:xfrm>
          <a:prstGeom prst="rect">
            <a:avLst/>
          </a:prstGeom>
          <a:noFill/>
          <a:ln>
            <a:noFill/>
          </a:ln>
        </p:spPr>
      </p:pic>
      <p:pic>
        <p:nvPicPr>
          <p:cNvPr id="45" name="Google Shape;87;p14">
            <a:extLst>
              <a:ext uri="{FF2B5EF4-FFF2-40B4-BE49-F238E27FC236}">
                <a16:creationId xmlns:a16="http://schemas.microsoft.com/office/drawing/2014/main" id="{D36BBD45-F213-4F68-B37B-AC56AF0EF7B9}"/>
              </a:ext>
            </a:extLst>
          </p:cNvPr>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3065113" y="974663"/>
            <a:ext cx="6371708" cy="3791229"/>
          </a:xfrm>
          <a:prstGeom prst="rect">
            <a:avLst/>
          </a:prstGeom>
          <a:noFill/>
          <a:ln>
            <a:noFill/>
          </a:ln>
        </p:spPr>
      </p:pic>
      <p:sp>
        <p:nvSpPr>
          <p:cNvPr id="47" name="Google Shape;95;p14">
            <a:extLst>
              <a:ext uri="{FF2B5EF4-FFF2-40B4-BE49-F238E27FC236}">
                <a16:creationId xmlns:a16="http://schemas.microsoft.com/office/drawing/2014/main" id="{3E0DA39B-87D4-493D-B09A-A5B0539A1CD2}"/>
              </a:ext>
            </a:extLst>
          </p:cNvPr>
          <p:cNvSpPr txBox="1"/>
          <p:nvPr/>
        </p:nvSpPr>
        <p:spPr>
          <a:xfrm>
            <a:off x="3322859" y="1130744"/>
            <a:ext cx="5856134"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95" name="Google Shape;81;p14">
            <a:extLst>
              <a:ext uri="{FF2B5EF4-FFF2-40B4-BE49-F238E27FC236}">
                <a16:creationId xmlns:a16="http://schemas.microsoft.com/office/drawing/2014/main" id="{41963B24-EFB3-481D-B566-FACAC77F48AA}"/>
              </a:ext>
            </a:extLst>
          </p:cNvPr>
          <p:cNvPicPr preferRelativeResize="0"/>
          <p:nvPr/>
        </p:nvPicPr>
        <p:blipFill>
          <a:blip r:embed="rId10" cstate="email">
            <a:alphaModFix/>
            <a:extLst>
              <a:ext uri="{28A0092B-C50C-407E-A947-70E740481C1C}">
                <a14:useLocalDpi xmlns:a14="http://schemas.microsoft.com/office/drawing/2010/main"/>
              </a:ext>
            </a:extLst>
          </a:blip>
          <a:stretch>
            <a:fillRect/>
          </a:stretch>
        </p:blipFill>
        <p:spPr>
          <a:xfrm>
            <a:off x="10944963" y="1194857"/>
            <a:ext cx="1091037" cy="1328842"/>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a16="http://schemas.microsoft.com/office/drawing/2014/main" id="{526CF1DF-E40C-44BF-835B-EAD31A2112F5}"/>
              </a:ext>
            </a:extLst>
          </p:cNvPr>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9663256" y="1211636"/>
            <a:ext cx="1091038" cy="1360728"/>
          </a:xfrm>
          <a:prstGeom prst="rect">
            <a:avLst/>
          </a:prstGeom>
          <a:noFill/>
          <a:ln w="38100" cap="flat" cmpd="sng">
            <a:solidFill>
              <a:srgbClr val="666666"/>
            </a:solidFill>
            <a:prstDash val="solid"/>
            <a:round/>
            <a:headEnd type="none" w="sm" len="sm"/>
            <a:tailEnd type="none" w="sm" len="sm"/>
          </a:ln>
        </p:spPr>
      </p:pic>
      <p:pic>
        <p:nvPicPr>
          <p:cNvPr id="20" name="Picture 19">
            <a:extLst>
              <a:ext uri="{FF2B5EF4-FFF2-40B4-BE49-F238E27FC236}">
                <a16:creationId xmlns:a16="http://schemas.microsoft.com/office/drawing/2014/main" id="{B5EE0D9C-F92A-4408-9D5D-8DC38946A186}"/>
              </a:ext>
            </a:extLst>
          </p:cNvPr>
          <p:cNvPicPr>
            <a:picLocks noChangeAspect="1"/>
          </p:cNvPicPr>
          <p:nvPr/>
        </p:nvPicPr>
        <p:blipFill>
          <a:blip r:embed="rId12"/>
          <a:stretch>
            <a:fillRect/>
          </a:stretch>
        </p:blipFill>
        <p:spPr>
          <a:xfrm>
            <a:off x="3339612" y="2128100"/>
            <a:ext cx="5877496" cy="791198"/>
          </a:xfrm>
          <a:prstGeom prst="rect">
            <a:avLst/>
          </a:prstGeom>
        </p:spPr>
      </p:pic>
    </p:spTree>
    <p:extLst>
      <p:ext uri="{BB962C8B-B14F-4D97-AF65-F5344CB8AC3E}">
        <p14:creationId xmlns:p14="http://schemas.microsoft.com/office/powerpoint/2010/main" val="11332964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4BCBB26E-82FB-40CC-85D8-EAC378459257}"/>
              </a:ext>
            </a:extLst>
          </p:cNvPr>
          <p:cNvSpPr/>
          <p:nvPr/>
        </p:nvSpPr>
        <p:spPr>
          <a:xfrm>
            <a:off x="5108347" y="1519707"/>
            <a:ext cx="6691767" cy="1547066"/>
          </a:xfrm>
          <a:prstGeom prst="round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lvl="0" algn="ctr">
              <a:defRPr/>
            </a:pPr>
            <a:r>
              <a:rPr lang="vi-VN" sz="3200" b="1" kern="0" dirty="0">
                <a:solidFill>
                  <a:srgbClr val="002060"/>
                </a:solidFill>
                <a:latin typeface="Calibri" panose="020F0502020204030204" pitchFamily="34" charset="0"/>
                <a:cs typeface="Calibri" panose="020F0502020204030204" pitchFamily="34" charset="0"/>
              </a:rPr>
              <a:t>Một bạn nam phát hiện ra em gái của mình đã xé vở trắng để lấy giấy gấp máy bay làm đồ chơi.</a:t>
            </a:r>
            <a:endParaRPr kumimoji="0" lang="en-US" sz="3200" b="1"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pic>
        <p:nvPicPr>
          <p:cNvPr id="17" name="Picture 16">
            <a:extLst>
              <a:ext uri="{FF2B5EF4-FFF2-40B4-BE49-F238E27FC236}">
                <a16:creationId xmlns:a16="http://schemas.microsoft.com/office/drawing/2014/main" id="{C6D085A5-4EF1-494B-8071-F3D41C9A938C}"/>
              </a:ext>
            </a:extLst>
          </p:cNvPr>
          <p:cNvPicPr>
            <a:picLocks noChangeAspect="1"/>
          </p:cNvPicPr>
          <p:nvPr/>
        </p:nvPicPr>
        <p:blipFill>
          <a:blip r:embed="rId3"/>
          <a:stretch>
            <a:fillRect/>
          </a:stretch>
        </p:blipFill>
        <p:spPr>
          <a:xfrm>
            <a:off x="2923902" y="410555"/>
            <a:ext cx="7010400" cy="943704"/>
          </a:xfrm>
          <a:prstGeom prst="rect">
            <a:avLst/>
          </a:prstGeom>
        </p:spPr>
      </p:pic>
      <p:sp>
        <p:nvSpPr>
          <p:cNvPr id="19" name="Speech Bubble: Rectangle with Corners Rounded 18">
            <a:extLst>
              <a:ext uri="{FF2B5EF4-FFF2-40B4-BE49-F238E27FC236}">
                <a16:creationId xmlns:a16="http://schemas.microsoft.com/office/drawing/2014/main" id="{E496817C-16F7-404F-81BA-F9C921F7A190}"/>
              </a:ext>
            </a:extLst>
          </p:cNvPr>
          <p:cNvSpPr/>
          <p:nvPr/>
        </p:nvSpPr>
        <p:spPr>
          <a:xfrm>
            <a:off x="5108347" y="3428999"/>
            <a:ext cx="5652045" cy="2663575"/>
          </a:xfrm>
          <a:prstGeom prst="wedgeRoundRectCallout">
            <a:avLst>
              <a:gd name="adj1" fmla="val 48310"/>
              <a:gd name="adj2" fmla="val 61358"/>
              <a:gd name="adj3" fmla="val 16667"/>
            </a:avLst>
          </a:prstGeom>
          <a:ln w="38100"/>
        </p:spPr>
        <p:style>
          <a:lnRef idx="2">
            <a:schemeClr val="accent1"/>
          </a:lnRef>
          <a:fillRef idx="1">
            <a:schemeClr val="lt1"/>
          </a:fillRef>
          <a:effectRef idx="0">
            <a:schemeClr val="accent1"/>
          </a:effectRef>
          <a:fontRef idx="minor">
            <a:schemeClr val="dk1"/>
          </a:fontRef>
        </p:style>
        <p:txBody>
          <a:bodyPr rtlCol="0" anchor="ctr"/>
          <a:lstStyle/>
          <a:p>
            <a:pPr lvl="0" algn="ctr">
              <a:defRPr/>
            </a:pPr>
            <a:r>
              <a:rPr lang="vi-VN" sz="2800" b="1" kern="0" dirty="0">
                <a:solidFill>
                  <a:srgbClr val="002060"/>
                </a:solidFill>
                <a:latin typeface="Calibri" panose="020F0502020204030204" pitchFamily="34" charset="0"/>
                <a:cs typeface="Calibri" panose="020F0502020204030204" pitchFamily="34" charset="0"/>
              </a:rPr>
              <a:t>Em sẽ khuyên em gái là không nên sử dụng giấy trắng để gấp máy bay vì sẽ phải tốn tiền mua vở mới, như thế là không tiết kiệm tiền: nên dùng giấy đã qua sử dụng để gấp máy bay hay làm đồ chơi.</a:t>
            </a:r>
            <a:endParaRPr kumimoji="0" lang="en-US" sz="2800" b="1"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pic>
        <p:nvPicPr>
          <p:cNvPr id="20" name="Picture 19">
            <a:extLst>
              <a:ext uri="{FF2B5EF4-FFF2-40B4-BE49-F238E27FC236}">
                <a16:creationId xmlns:a16="http://schemas.microsoft.com/office/drawing/2014/main" id="{8BBEE923-DB60-457E-92EA-3EA21BD22D4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1886" y="1992035"/>
            <a:ext cx="4591416" cy="3431105"/>
          </a:xfrm>
          <a:prstGeom prst="rect">
            <a:avLst/>
          </a:prstGeom>
        </p:spPr>
      </p:pic>
    </p:spTree>
    <p:extLst>
      <p:ext uri="{BB962C8B-B14F-4D97-AF65-F5344CB8AC3E}">
        <p14:creationId xmlns:p14="http://schemas.microsoft.com/office/powerpoint/2010/main" val="372478876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500"/>
                                        <p:tgtEl>
                                          <p:spTgt spid="19"/>
                                        </p:tgtEl>
                                      </p:cBhvr>
                                    </p:animEffect>
                                    <p:anim calcmode="lin" valueType="num">
                                      <p:cBhvr>
                                        <p:cTn id="15" dur="500" fill="hold"/>
                                        <p:tgtEl>
                                          <p:spTgt spid="19"/>
                                        </p:tgtEl>
                                        <p:attrNameLst>
                                          <p:attrName>ppt_x</p:attrName>
                                        </p:attrNameLst>
                                      </p:cBhvr>
                                      <p:tavLst>
                                        <p:tav tm="0">
                                          <p:val>
                                            <p:strVal val="#ppt_x"/>
                                          </p:val>
                                        </p:tav>
                                        <p:tav tm="100000">
                                          <p:val>
                                            <p:strVal val="#ppt_x"/>
                                          </p:val>
                                        </p:tav>
                                      </p:tavLst>
                                    </p:anim>
                                    <p:anim calcmode="lin" valueType="num">
                                      <p:cBhvr>
                                        <p:cTn id="16"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7-2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226925" cy="6865620"/>
          </a:xfrm>
          <a:prstGeom prst="rect">
            <a:avLst/>
          </a:prstGeom>
        </p:spPr>
      </p:pic>
      <p:sp>
        <p:nvSpPr>
          <p:cNvPr id="5" name="Rounded Rectangle 2">
            <a:extLst>
              <a:ext uri="{FF2B5EF4-FFF2-40B4-BE49-F238E27FC236}">
                <a16:creationId xmlns:a16="http://schemas.microsoft.com/office/drawing/2014/main" id="{25629859-15E7-47E6-BF2B-8718C78F46C0}"/>
              </a:ext>
            </a:extLst>
          </p:cNvPr>
          <p:cNvSpPr/>
          <p:nvPr/>
        </p:nvSpPr>
        <p:spPr>
          <a:xfrm>
            <a:off x="487025" y="2195454"/>
            <a:ext cx="11217949" cy="2319397"/>
          </a:xfrm>
          <a:prstGeom prst="roundRect">
            <a:avLst/>
          </a:prstGeom>
          <a:solidFill>
            <a:schemeClr val="bg1">
              <a:alpha val="83000"/>
            </a:schemeClr>
          </a:solidFill>
          <a:ln w="98425" cmpd="thickThi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A8ED5D4-940E-44EA-A38C-EED41575B93B}"/>
              </a:ext>
            </a:extLst>
          </p:cNvPr>
          <p:cNvSpPr txBox="1"/>
          <p:nvPr/>
        </p:nvSpPr>
        <p:spPr>
          <a:xfrm>
            <a:off x="805544" y="2767280"/>
            <a:ext cx="10899430" cy="1446550"/>
          </a:xfrm>
          <a:prstGeom prst="rect">
            <a:avLst/>
          </a:prstGeom>
          <a:noFill/>
        </p:spPr>
        <p:txBody>
          <a:bodyPr wrap="square" rtlCol="0">
            <a:spAutoFit/>
          </a:bodyPr>
          <a:lstStyle/>
          <a:p>
            <a:pPr lvl="0" algn="ctr"/>
            <a:r>
              <a:rPr lang="vi-VN" sz="44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3</a:t>
            </a:r>
            <a:r>
              <a:rPr lang="en-US" sz="44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a:t>
            </a:r>
            <a:r>
              <a:rPr lang="vi-VN" sz="44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 Những việc nên làm để tiêu dùng tiết kiệm, bảo vệ môi trường</a:t>
            </a:r>
            <a:endParaRPr kumimoji="0" lang="en-US" sz="44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162806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7-2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226925" cy="6865620"/>
          </a:xfrm>
          <a:prstGeom prst="rect">
            <a:avLst/>
          </a:prstGeom>
        </p:spPr>
      </p:pic>
      <p:sp>
        <p:nvSpPr>
          <p:cNvPr id="5" name="Rounded Rectangle 2">
            <a:extLst>
              <a:ext uri="{FF2B5EF4-FFF2-40B4-BE49-F238E27FC236}">
                <a16:creationId xmlns:a16="http://schemas.microsoft.com/office/drawing/2014/main" id="{25629859-15E7-47E6-BF2B-8718C78F46C0}"/>
              </a:ext>
            </a:extLst>
          </p:cNvPr>
          <p:cNvSpPr/>
          <p:nvPr/>
        </p:nvSpPr>
        <p:spPr>
          <a:xfrm>
            <a:off x="487025" y="2195454"/>
            <a:ext cx="11217949" cy="2319397"/>
          </a:xfrm>
          <a:prstGeom prst="roundRect">
            <a:avLst/>
          </a:prstGeom>
          <a:solidFill>
            <a:schemeClr val="bg1">
              <a:alpha val="83000"/>
            </a:schemeClr>
          </a:solidFill>
          <a:ln w="98425" cmpd="thickThi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A8ED5D4-940E-44EA-A38C-EED41575B93B}"/>
              </a:ext>
            </a:extLst>
          </p:cNvPr>
          <p:cNvSpPr txBox="1"/>
          <p:nvPr/>
        </p:nvSpPr>
        <p:spPr>
          <a:xfrm>
            <a:off x="805544" y="2793971"/>
            <a:ext cx="10899430" cy="830997"/>
          </a:xfrm>
          <a:prstGeom prst="rect">
            <a:avLst/>
          </a:prstGeom>
          <a:noFill/>
        </p:spPr>
        <p:txBody>
          <a:bodyPr wrap="square" rtlCol="0">
            <a:spAutoFit/>
          </a:bodyPr>
          <a:lstStyle/>
          <a:p>
            <a:pPr algn="ctr"/>
            <a:r>
              <a:rPr lang="nl-NL" sz="48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1. Hoạt động sản xuất công nghiệp </a:t>
            </a:r>
            <a:endParaRPr lang="en-US" sz="4800"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644829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2A2272-ADAA-4257-81BA-84B6819C727A}"/>
              </a:ext>
            </a:extLst>
          </p:cNvPr>
          <p:cNvSpPr/>
          <p:nvPr/>
        </p:nvSpPr>
        <p:spPr>
          <a:xfrm>
            <a:off x="1175658" y="478763"/>
            <a:ext cx="10646228" cy="1077218"/>
          </a:xfrm>
          <a:prstGeom prst="rect">
            <a:avLst/>
          </a:prstGeom>
          <a:solidFill>
            <a:schemeClr val="bg1"/>
          </a:solidFill>
          <a:ln w="101600" cmpd="thickThin">
            <a:solidFill>
              <a:srgbClr val="0070C0"/>
            </a:solidFill>
          </a:ln>
        </p:spPr>
        <p:style>
          <a:lnRef idx="2">
            <a:schemeClr val="accent1"/>
          </a:lnRef>
          <a:fillRef idx="1">
            <a:schemeClr val="lt1"/>
          </a:fillRef>
          <a:effectRef idx="0">
            <a:schemeClr val="accent1"/>
          </a:effectRef>
          <a:fontRef idx="minor">
            <a:schemeClr val="dk1"/>
          </a:fontRef>
        </p:style>
        <p:txBody>
          <a:bodyPr wrap="square">
            <a:spAutoFit/>
          </a:bodyPr>
          <a:lstStyle/>
          <a:p>
            <a:pPr lvl="0" algn="ctr">
              <a:defRPr/>
            </a:pPr>
            <a:r>
              <a:rPr lang="en-US" sz="3200" b="1" kern="0" dirty="0">
                <a:solidFill>
                  <a:srgbClr val="FF0000"/>
                </a:solidFill>
                <a:latin typeface="Calibri" panose="020F0502020204030204" pitchFamily="34" charset="0"/>
                <a:cs typeface="Calibri" panose="020F0502020204030204" pitchFamily="34" charset="0"/>
              </a:rPr>
              <a:t>1. </a:t>
            </a:r>
            <a:r>
              <a:rPr lang="en-US" sz="3200" b="1" kern="0" dirty="0" err="1">
                <a:solidFill>
                  <a:srgbClr val="FF0000"/>
                </a:solidFill>
                <a:latin typeface="Calibri" panose="020F0502020204030204" pitchFamily="34" charset="0"/>
                <a:cs typeface="Calibri" panose="020F0502020204030204" pitchFamily="34" charset="0"/>
              </a:rPr>
              <a:t>Nói</a:t>
            </a:r>
            <a:r>
              <a:rPr lang="en-US" sz="3200" b="1" kern="0" dirty="0">
                <a:solidFill>
                  <a:srgbClr val="FF0000"/>
                </a:solidFill>
                <a:latin typeface="Calibri" panose="020F0502020204030204" pitchFamily="34" charset="0"/>
                <a:cs typeface="Calibri" panose="020F0502020204030204" pitchFamily="34" charset="0"/>
              </a:rPr>
              <a:t> </a:t>
            </a:r>
            <a:r>
              <a:rPr lang="en-US" sz="3200" b="1" kern="0" dirty="0" err="1">
                <a:solidFill>
                  <a:srgbClr val="FF0000"/>
                </a:solidFill>
                <a:latin typeface="Calibri" panose="020F0502020204030204" pitchFamily="34" charset="0"/>
                <a:cs typeface="Calibri" panose="020F0502020204030204" pitchFamily="34" charset="0"/>
              </a:rPr>
              <a:t>tên</a:t>
            </a:r>
            <a:r>
              <a:rPr lang="en-US" sz="3200" b="1" kern="0" dirty="0">
                <a:solidFill>
                  <a:srgbClr val="FF0000"/>
                </a:solidFill>
                <a:latin typeface="Calibri" panose="020F0502020204030204" pitchFamily="34" charset="0"/>
                <a:cs typeface="Calibri" panose="020F0502020204030204" pitchFamily="34" charset="0"/>
              </a:rPr>
              <a:t> </a:t>
            </a:r>
            <a:r>
              <a:rPr lang="en-US" sz="3200" b="1" kern="0" dirty="0" err="1">
                <a:solidFill>
                  <a:srgbClr val="FF0000"/>
                </a:solidFill>
                <a:latin typeface="Calibri" panose="020F0502020204030204" pitchFamily="34" charset="0"/>
                <a:cs typeface="Calibri" panose="020F0502020204030204" pitchFamily="34" charset="0"/>
              </a:rPr>
              <a:t>hoạt</a:t>
            </a:r>
            <a:r>
              <a:rPr lang="en-US" sz="3200" b="1" kern="0" dirty="0">
                <a:solidFill>
                  <a:srgbClr val="FF0000"/>
                </a:solidFill>
                <a:latin typeface="Calibri" panose="020F0502020204030204" pitchFamily="34" charset="0"/>
                <a:cs typeface="Calibri" panose="020F0502020204030204" pitchFamily="34" charset="0"/>
              </a:rPr>
              <a:t> </a:t>
            </a:r>
            <a:r>
              <a:rPr lang="en-US" sz="3200" b="1" kern="0" dirty="0" err="1">
                <a:solidFill>
                  <a:srgbClr val="FF0000"/>
                </a:solidFill>
                <a:latin typeface="Calibri" panose="020F0502020204030204" pitchFamily="34" charset="0"/>
                <a:cs typeface="Calibri" panose="020F0502020204030204" pitchFamily="34" charset="0"/>
              </a:rPr>
              <a:t>động</a:t>
            </a:r>
            <a:r>
              <a:rPr lang="en-US" sz="3200" b="1" kern="0" dirty="0">
                <a:solidFill>
                  <a:srgbClr val="FF0000"/>
                </a:solidFill>
                <a:latin typeface="Calibri" panose="020F0502020204030204" pitchFamily="34" charset="0"/>
                <a:cs typeface="Calibri" panose="020F0502020204030204" pitchFamily="34" charset="0"/>
              </a:rPr>
              <a:t> </a:t>
            </a:r>
            <a:r>
              <a:rPr lang="en-US" sz="3200" b="1" kern="0" dirty="0" err="1">
                <a:solidFill>
                  <a:srgbClr val="FF0000"/>
                </a:solidFill>
                <a:latin typeface="Calibri" panose="020F0502020204030204" pitchFamily="34" charset="0"/>
                <a:cs typeface="Calibri" panose="020F0502020204030204" pitchFamily="34" charset="0"/>
              </a:rPr>
              <a:t>sản</a:t>
            </a:r>
            <a:r>
              <a:rPr lang="en-US" sz="3200" b="1" kern="0" dirty="0">
                <a:solidFill>
                  <a:srgbClr val="FF0000"/>
                </a:solidFill>
                <a:latin typeface="Calibri" panose="020F0502020204030204" pitchFamily="34" charset="0"/>
                <a:cs typeface="Calibri" panose="020F0502020204030204" pitchFamily="34" charset="0"/>
              </a:rPr>
              <a:t> </a:t>
            </a:r>
            <a:r>
              <a:rPr lang="en-US" sz="3200" b="1" kern="0" dirty="0" err="1">
                <a:solidFill>
                  <a:srgbClr val="FF0000"/>
                </a:solidFill>
                <a:latin typeface="Calibri" panose="020F0502020204030204" pitchFamily="34" charset="0"/>
                <a:cs typeface="Calibri" panose="020F0502020204030204" pitchFamily="34" charset="0"/>
              </a:rPr>
              <a:t>xuất</a:t>
            </a:r>
            <a:r>
              <a:rPr lang="en-US" sz="3200" b="1" kern="0" dirty="0">
                <a:solidFill>
                  <a:srgbClr val="FF0000"/>
                </a:solidFill>
                <a:latin typeface="Calibri" panose="020F0502020204030204" pitchFamily="34" charset="0"/>
                <a:cs typeface="Calibri" panose="020F0502020204030204" pitchFamily="34" charset="0"/>
              </a:rPr>
              <a:t> </a:t>
            </a:r>
            <a:r>
              <a:rPr lang="en-US" sz="3200" b="1" kern="0" dirty="0" err="1">
                <a:solidFill>
                  <a:srgbClr val="FF0000"/>
                </a:solidFill>
                <a:latin typeface="Calibri" panose="020F0502020204030204" pitchFamily="34" charset="0"/>
                <a:cs typeface="Calibri" panose="020F0502020204030204" pitchFamily="34" charset="0"/>
              </a:rPr>
              <a:t>công</a:t>
            </a:r>
            <a:r>
              <a:rPr lang="en-US" sz="3200" b="1" kern="0" dirty="0">
                <a:solidFill>
                  <a:srgbClr val="FF0000"/>
                </a:solidFill>
                <a:latin typeface="Calibri" panose="020F0502020204030204" pitchFamily="34" charset="0"/>
                <a:cs typeface="Calibri" panose="020F0502020204030204" pitchFamily="34" charset="0"/>
              </a:rPr>
              <a:t> </a:t>
            </a:r>
            <a:r>
              <a:rPr lang="en-US" sz="3200" b="1" kern="0" dirty="0" err="1">
                <a:solidFill>
                  <a:srgbClr val="FF0000"/>
                </a:solidFill>
                <a:latin typeface="Calibri" panose="020F0502020204030204" pitchFamily="34" charset="0"/>
                <a:cs typeface="Calibri" panose="020F0502020204030204" pitchFamily="34" charset="0"/>
              </a:rPr>
              <a:t>nghiệp</a:t>
            </a:r>
            <a:r>
              <a:rPr lang="en-US" sz="3200" b="1" kern="0" dirty="0">
                <a:solidFill>
                  <a:srgbClr val="FF0000"/>
                </a:solidFill>
                <a:latin typeface="Calibri" panose="020F0502020204030204" pitchFamily="34" charset="0"/>
                <a:cs typeface="Calibri" panose="020F0502020204030204" pitchFamily="34" charset="0"/>
              </a:rPr>
              <a:t> </a:t>
            </a:r>
            <a:r>
              <a:rPr lang="en-US" sz="3200" b="1" kern="0" dirty="0" err="1">
                <a:solidFill>
                  <a:srgbClr val="FF0000"/>
                </a:solidFill>
                <a:latin typeface="Calibri" panose="020F0502020204030204" pitchFamily="34" charset="0"/>
                <a:cs typeface="Calibri" panose="020F0502020204030204" pitchFamily="34" charset="0"/>
              </a:rPr>
              <a:t>trong</a:t>
            </a:r>
            <a:r>
              <a:rPr lang="en-US" sz="3200" b="1" kern="0" dirty="0">
                <a:solidFill>
                  <a:srgbClr val="FF0000"/>
                </a:solidFill>
                <a:latin typeface="Calibri" panose="020F0502020204030204" pitchFamily="34" charset="0"/>
                <a:cs typeface="Calibri" panose="020F0502020204030204" pitchFamily="34" charset="0"/>
              </a:rPr>
              <a:t> </a:t>
            </a:r>
            <a:r>
              <a:rPr lang="en-US" sz="3200" b="1" kern="0" dirty="0" err="1">
                <a:solidFill>
                  <a:srgbClr val="FF0000"/>
                </a:solidFill>
                <a:latin typeface="Calibri" panose="020F0502020204030204" pitchFamily="34" charset="0"/>
                <a:cs typeface="Calibri" panose="020F0502020204030204" pitchFamily="34" charset="0"/>
              </a:rPr>
              <a:t>mỗi</a:t>
            </a:r>
            <a:r>
              <a:rPr lang="en-US" sz="3200" b="1" kern="0" dirty="0">
                <a:solidFill>
                  <a:srgbClr val="FF0000"/>
                </a:solidFill>
                <a:latin typeface="Calibri" panose="020F0502020204030204" pitchFamily="34" charset="0"/>
                <a:cs typeface="Calibri" panose="020F0502020204030204" pitchFamily="34" charset="0"/>
              </a:rPr>
              <a:t> </a:t>
            </a:r>
            <a:r>
              <a:rPr lang="en-US" sz="3200" b="1" kern="0" dirty="0" err="1">
                <a:solidFill>
                  <a:srgbClr val="FF0000"/>
                </a:solidFill>
                <a:latin typeface="Calibri" panose="020F0502020204030204" pitchFamily="34" charset="0"/>
                <a:cs typeface="Calibri" panose="020F0502020204030204" pitchFamily="34" charset="0"/>
              </a:rPr>
              <a:t>hình</a:t>
            </a:r>
            <a:r>
              <a:rPr lang="en-US" sz="3200" b="1" kern="0" dirty="0">
                <a:solidFill>
                  <a:srgbClr val="FF0000"/>
                </a:solidFill>
                <a:latin typeface="Calibri" panose="020F0502020204030204" pitchFamily="34" charset="0"/>
                <a:cs typeface="Calibri" panose="020F0502020204030204" pitchFamily="34" charset="0"/>
              </a:rPr>
              <a:t> </a:t>
            </a:r>
            <a:r>
              <a:rPr lang="en-US" sz="3200" b="1" kern="0" dirty="0" err="1">
                <a:solidFill>
                  <a:srgbClr val="FF0000"/>
                </a:solidFill>
                <a:latin typeface="Calibri" panose="020F0502020204030204" pitchFamily="34" charset="0"/>
                <a:cs typeface="Calibri" panose="020F0502020204030204" pitchFamily="34" charset="0"/>
              </a:rPr>
              <a:t>và</a:t>
            </a:r>
            <a:r>
              <a:rPr lang="en-US" sz="3200" b="1" kern="0" dirty="0">
                <a:solidFill>
                  <a:srgbClr val="FF0000"/>
                </a:solidFill>
                <a:latin typeface="Calibri" panose="020F0502020204030204" pitchFamily="34" charset="0"/>
                <a:cs typeface="Calibri" panose="020F0502020204030204" pitchFamily="34" charset="0"/>
              </a:rPr>
              <a:t> </a:t>
            </a:r>
            <a:r>
              <a:rPr lang="en-US" sz="3200" b="1" kern="0" dirty="0" err="1">
                <a:solidFill>
                  <a:srgbClr val="FF0000"/>
                </a:solidFill>
                <a:latin typeface="Calibri" panose="020F0502020204030204" pitchFamily="34" charset="0"/>
                <a:cs typeface="Calibri" panose="020F0502020204030204" pitchFamily="34" charset="0"/>
              </a:rPr>
              <a:t>cho</a:t>
            </a:r>
            <a:r>
              <a:rPr lang="en-US" sz="3200" b="1" kern="0" dirty="0">
                <a:solidFill>
                  <a:srgbClr val="FF0000"/>
                </a:solidFill>
                <a:latin typeface="Calibri" panose="020F0502020204030204" pitchFamily="34" charset="0"/>
                <a:cs typeface="Calibri" panose="020F0502020204030204" pitchFamily="34" charset="0"/>
              </a:rPr>
              <a:t> </a:t>
            </a:r>
            <a:r>
              <a:rPr lang="en-US" sz="3200" b="1" kern="0" dirty="0" err="1">
                <a:solidFill>
                  <a:srgbClr val="FF0000"/>
                </a:solidFill>
                <a:latin typeface="Calibri" panose="020F0502020204030204" pitchFamily="34" charset="0"/>
                <a:cs typeface="Calibri" panose="020F0502020204030204" pitchFamily="34" charset="0"/>
              </a:rPr>
              <a:t>biết</a:t>
            </a:r>
            <a:r>
              <a:rPr lang="en-US" sz="3200" b="1" kern="0" dirty="0">
                <a:solidFill>
                  <a:srgbClr val="FF0000"/>
                </a:solidFill>
                <a:latin typeface="Calibri" panose="020F0502020204030204" pitchFamily="34" charset="0"/>
                <a:cs typeface="Calibri" panose="020F0502020204030204" pitchFamily="34" charset="0"/>
              </a:rPr>
              <a:t> </a:t>
            </a:r>
            <a:r>
              <a:rPr lang="en-US" sz="3200" b="1" kern="0" dirty="0" err="1">
                <a:solidFill>
                  <a:srgbClr val="FF0000"/>
                </a:solidFill>
                <a:latin typeface="Calibri" panose="020F0502020204030204" pitchFamily="34" charset="0"/>
                <a:cs typeface="Calibri" panose="020F0502020204030204" pitchFamily="34" charset="0"/>
              </a:rPr>
              <a:t>hoạt</a:t>
            </a:r>
            <a:r>
              <a:rPr lang="en-US" sz="3200" b="1" kern="0" dirty="0">
                <a:solidFill>
                  <a:srgbClr val="FF0000"/>
                </a:solidFill>
                <a:latin typeface="Calibri" panose="020F0502020204030204" pitchFamily="34" charset="0"/>
                <a:cs typeface="Calibri" panose="020F0502020204030204" pitchFamily="34" charset="0"/>
              </a:rPr>
              <a:t> </a:t>
            </a:r>
            <a:r>
              <a:rPr lang="en-US" sz="3200" b="1" kern="0" dirty="0" err="1">
                <a:solidFill>
                  <a:srgbClr val="FF0000"/>
                </a:solidFill>
                <a:latin typeface="Calibri" panose="020F0502020204030204" pitchFamily="34" charset="0"/>
                <a:cs typeface="Calibri" panose="020F0502020204030204" pitchFamily="34" charset="0"/>
              </a:rPr>
              <a:t>động</a:t>
            </a:r>
            <a:r>
              <a:rPr lang="en-US" sz="3200" b="1" kern="0" dirty="0">
                <a:solidFill>
                  <a:srgbClr val="FF0000"/>
                </a:solidFill>
                <a:latin typeface="Calibri" panose="020F0502020204030204" pitchFamily="34" charset="0"/>
                <a:cs typeface="Calibri" panose="020F0502020204030204" pitchFamily="34" charset="0"/>
              </a:rPr>
              <a:t> </a:t>
            </a:r>
            <a:r>
              <a:rPr lang="en-US" sz="3200" b="1" kern="0" dirty="0" err="1">
                <a:solidFill>
                  <a:srgbClr val="FF0000"/>
                </a:solidFill>
                <a:latin typeface="Calibri" panose="020F0502020204030204" pitchFamily="34" charset="0"/>
                <a:cs typeface="Calibri" panose="020F0502020204030204" pitchFamily="34" charset="0"/>
              </a:rPr>
              <a:t>đỏ</a:t>
            </a:r>
            <a:r>
              <a:rPr lang="en-US" sz="3200" b="1" kern="0" dirty="0">
                <a:solidFill>
                  <a:srgbClr val="FF0000"/>
                </a:solidFill>
                <a:latin typeface="Calibri" panose="020F0502020204030204" pitchFamily="34" charset="0"/>
                <a:cs typeface="Calibri" panose="020F0502020204030204" pitchFamily="34" charset="0"/>
              </a:rPr>
              <a:t> </a:t>
            </a:r>
            <a:r>
              <a:rPr lang="en-US" sz="3200" b="1" kern="0" dirty="0" err="1">
                <a:solidFill>
                  <a:srgbClr val="FF0000"/>
                </a:solidFill>
                <a:latin typeface="Calibri" panose="020F0502020204030204" pitchFamily="34" charset="0"/>
                <a:cs typeface="Calibri" panose="020F0502020204030204" pitchFamily="34" charset="0"/>
              </a:rPr>
              <a:t>làm</a:t>
            </a:r>
            <a:r>
              <a:rPr lang="en-US" sz="3200" b="1" kern="0" dirty="0">
                <a:solidFill>
                  <a:srgbClr val="FF0000"/>
                </a:solidFill>
                <a:latin typeface="Calibri" panose="020F0502020204030204" pitchFamily="34" charset="0"/>
                <a:cs typeface="Calibri" panose="020F0502020204030204" pitchFamily="34" charset="0"/>
              </a:rPr>
              <a:t> </a:t>
            </a:r>
            <a:r>
              <a:rPr lang="en-US" sz="3200" b="1" kern="0" dirty="0" err="1">
                <a:solidFill>
                  <a:srgbClr val="FF0000"/>
                </a:solidFill>
                <a:latin typeface="Calibri" panose="020F0502020204030204" pitchFamily="34" charset="0"/>
                <a:cs typeface="Calibri" panose="020F0502020204030204" pitchFamily="34" charset="0"/>
              </a:rPr>
              <a:t>ra</a:t>
            </a:r>
            <a:r>
              <a:rPr lang="en-US" sz="3200" b="1" kern="0" dirty="0">
                <a:solidFill>
                  <a:srgbClr val="FF0000"/>
                </a:solidFill>
                <a:latin typeface="Calibri" panose="020F0502020204030204" pitchFamily="34" charset="0"/>
                <a:cs typeface="Calibri" panose="020F0502020204030204" pitchFamily="34" charset="0"/>
              </a:rPr>
              <a:t> </a:t>
            </a:r>
            <a:r>
              <a:rPr lang="en-US" sz="3200" b="1" kern="0" dirty="0" err="1">
                <a:solidFill>
                  <a:srgbClr val="FF0000"/>
                </a:solidFill>
                <a:latin typeface="Calibri" panose="020F0502020204030204" pitchFamily="34" charset="0"/>
                <a:cs typeface="Calibri" panose="020F0502020204030204" pitchFamily="34" charset="0"/>
              </a:rPr>
              <a:t>sản</a:t>
            </a:r>
            <a:r>
              <a:rPr lang="en-US" sz="3200" b="1" kern="0" dirty="0">
                <a:solidFill>
                  <a:srgbClr val="FF0000"/>
                </a:solidFill>
                <a:latin typeface="Calibri" panose="020F0502020204030204" pitchFamily="34" charset="0"/>
                <a:cs typeface="Calibri" panose="020F0502020204030204" pitchFamily="34" charset="0"/>
              </a:rPr>
              <a:t> </a:t>
            </a:r>
            <a:r>
              <a:rPr lang="en-US" sz="3200" b="1" kern="0" dirty="0" err="1">
                <a:solidFill>
                  <a:srgbClr val="FF0000"/>
                </a:solidFill>
                <a:latin typeface="Calibri" panose="020F0502020204030204" pitchFamily="34" charset="0"/>
                <a:cs typeface="Calibri" panose="020F0502020204030204" pitchFamily="34" charset="0"/>
              </a:rPr>
              <a:t>phẩm</a:t>
            </a:r>
            <a:r>
              <a:rPr lang="en-US" sz="3200" b="1" kern="0" dirty="0">
                <a:solidFill>
                  <a:srgbClr val="FF0000"/>
                </a:solidFill>
                <a:latin typeface="Calibri" panose="020F0502020204030204" pitchFamily="34" charset="0"/>
                <a:cs typeface="Calibri" panose="020F0502020204030204" pitchFamily="34" charset="0"/>
              </a:rPr>
              <a:t> </a:t>
            </a:r>
            <a:r>
              <a:rPr lang="en-US" sz="3200" b="1" kern="0" dirty="0" err="1">
                <a:solidFill>
                  <a:srgbClr val="FF0000"/>
                </a:solidFill>
                <a:latin typeface="Calibri" panose="020F0502020204030204" pitchFamily="34" charset="0"/>
                <a:cs typeface="Calibri" panose="020F0502020204030204" pitchFamily="34" charset="0"/>
              </a:rPr>
              <a:t>gì</a:t>
            </a:r>
            <a:r>
              <a:rPr lang="en-US" sz="3200" b="1" kern="0" dirty="0">
                <a:solidFill>
                  <a:srgbClr val="FF0000"/>
                </a:solidFill>
                <a:latin typeface="Calibri" panose="020F0502020204030204" pitchFamily="34" charset="0"/>
                <a:cs typeface="Calibri" panose="020F0502020204030204" pitchFamily="34" charset="0"/>
              </a:rPr>
              <a:t>.</a:t>
            </a:r>
            <a:endParaRPr kumimoji="0" lang="vi-VN" sz="3200" b="0"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FFC366B6-1609-4E7F-936F-4BA0156752CB}"/>
              </a:ext>
            </a:extLst>
          </p:cNvPr>
          <p:cNvPicPr>
            <a:picLocks noChangeAspect="1"/>
          </p:cNvPicPr>
          <p:nvPr/>
        </p:nvPicPr>
        <p:blipFill>
          <a:blip r:embed="rId3"/>
          <a:stretch>
            <a:fillRect/>
          </a:stretch>
        </p:blipFill>
        <p:spPr>
          <a:xfrm>
            <a:off x="2011475" y="1953370"/>
            <a:ext cx="6579735" cy="4494532"/>
          </a:xfrm>
          <a:prstGeom prst="rect">
            <a:avLst/>
          </a:prstGeom>
        </p:spPr>
      </p:pic>
      <p:pic>
        <p:nvPicPr>
          <p:cNvPr id="13" name="Picture 12">
            <a:extLst>
              <a:ext uri="{FF2B5EF4-FFF2-40B4-BE49-F238E27FC236}">
                <a16:creationId xmlns:a16="http://schemas.microsoft.com/office/drawing/2014/main" id="{6E7D5EFD-B879-42C3-A46F-D78FC41963F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92755" y="3737798"/>
            <a:ext cx="3129131" cy="25408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DC93BAF-BB02-48A5-AC8D-3F0E6A86BC1A}"/>
              </a:ext>
            </a:extLst>
          </p:cNvPr>
          <p:cNvSpPr txBox="1"/>
          <p:nvPr/>
        </p:nvSpPr>
        <p:spPr>
          <a:xfrm>
            <a:off x="2015309" y="693783"/>
            <a:ext cx="7426960" cy="769441"/>
          </a:xfrm>
          <a:prstGeom prst="rect">
            <a:avLst/>
          </a:prstGeom>
          <a:noFill/>
        </p:spPr>
        <p:txBody>
          <a:bodyPr wrap="square" rtlCol="0">
            <a:spAutoFit/>
          </a:bodyPr>
          <a:lstStyle/>
          <a:p>
            <a:pPr algn="ctr"/>
            <a:r>
              <a:rPr lang="en-US" sz="4400" b="1" dirty="0" err="1">
                <a:solidFill>
                  <a:srgbClr val="FF0000"/>
                </a:solidFill>
                <a:latin typeface="Calibri" panose="020F0502020204030204" pitchFamily="34" charset="0"/>
                <a:cs typeface="Calibri" panose="020F0502020204030204" pitchFamily="34" charset="0"/>
              </a:rPr>
              <a:t>Hoàn</a:t>
            </a:r>
            <a:r>
              <a:rPr lang="en-US" sz="4400" b="1" dirty="0">
                <a:solidFill>
                  <a:srgbClr val="FF0000"/>
                </a:solidFill>
                <a:latin typeface="Calibri" panose="020F0502020204030204" pitchFamily="34" charset="0"/>
                <a:cs typeface="Calibri" panose="020F0502020204030204" pitchFamily="34" charset="0"/>
              </a:rPr>
              <a:t> </a:t>
            </a:r>
            <a:r>
              <a:rPr lang="en-US" sz="4400" b="1" dirty="0" err="1">
                <a:solidFill>
                  <a:srgbClr val="FF0000"/>
                </a:solidFill>
                <a:latin typeface="Calibri" panose="020F0502020204030204" pitchFamily="34" charset="0"/>
                <a:cs typeface="Calibri" panose="020F0502020204030204" pitchFamily="34" charset="0"/>
              </a:rPr>
              <a:t>thành</a:t>
            </a:r>
            <a:r>
              <a:rPr lang="en-US" sz="4400" b="1" dirty="0">
                <a:solidFill>
                  <a:srgbClr val="FF0000"/>
                </a:solidFill>
                <a:latin typeface="Calibri" panose="020F0502020204030204" pitchFamily="34" charset="0"/>
                <a:cs typeface="Calibri" panose="020F0502020204030204" pitchFamily="34" charset="0"/>
              </a:rPr>
              <a:t> </a:t>
            </a:r>
            <a:r>
              <a:rPr lang="en-US" sz="4400" b="1" dirty="0" err="1">
                <a:solidFill>
                  <a:srgbClr val="FF0000"/>
                </a:solidFill>
                <a:latin typeface="Calibri" panose="020F0502020204030204" pitchFamily="34" charset="0"/>
                <a:cs typeface="Calibri" panose="020F0502020204030204" pitchFamily="34" charset="0"/>
              </a:rPr>
              <a:t>Phiếu</a:t>
            </a:r>
            <a:r>
              <a:rPr lang="en-US" sz="4400" b="1" dirty="0">
                <a:solidFill>
                  <a:srgbClr val="FF0000"/>
                </a:solidFill>
                <a:latin typeface="Calibri" panose="020F0502020204030204" pitchFamily="34" charset="0"/>
                <a:cs typeface="Calibri" panose="020F0502020204030204" pitchFamily="34" charset="0"/>
              </a:rPr>
              <a:t> </a:t>
            </a:r>
            <a:r>
              <a:rPr lang="en-US" sz="4400" b="1" dirty="0" err="1">
                <a:solidFill>
                  <a:srgbClr val="FF0000"/>
                </a:solidFill>
                <a:latin typeface="Calibri" panose="020F0502020204030204" pitchFamily="34" charset="0"/>
                <a:cs typeface="Calibri" panose="020F0502020204030204" pitchFamily="34" charset="0"/>
              </a:rPr>
              <a:t>học</a:t>
            </a:r>
            <a:r>
              <a:rPr lang="en-US" sz="4400" b="1" dirty="0">
                <a:solidFill>
                  <a:srgbClr val="FF0000"/>
                </a:solidFill>
                <a:latin typeface="Calibri" panose="020F0502020204030204" pitchFamily="34" charset="0"/>
                <a:cs typeface="Calibri" panose="020F0502020204030204" pitchFamily="34" charset="0"/>
              </a:rPr>
              <a:t> </a:t>
            </a:r>
            <a:r>
              <a:rPr lang="en-US" sz="4400" b="1" dirty="0" err="1">
                <a:solidFill>
                  <a:srgbClr val="FF0000"/>
                </a:solidFill>
                <a:latin typeface="Calibri" panose="020F0502020204030204" pitchFamily="34" charset="0"/>
                <a:cs typeface="Calibri" panose="020F0502020204030204" pitchFamily="34" charset="0"/>
              </a:rPr>
              <a:t>tập</a:t>
            </a:r>
            <a:endParaRPr lang="en-US" sz="4400" b="1" dirty="0">
              <a:solidFill>
                <a:srgbClr val="FF0000"/>
              </a:solidFill>
              <a:latin typeface="Calibri" panose="020F0502020204030204" pitchFamily="34" charset="0"/>
              <a:cs typeface="Calibri" panose="020F0502020204030204" pitchFamily="34" charset="0"/>
            </a:endParaRPr>
          </a:p>
        </p:txBody>
      </p:sp>
      <p:graphicFrame>
        <p:nvGraphicFramePr>
          <p:cNvPr id="13" name="Table 12">
            <a:extLst>
              <a:ext uri="{FF2B5EF4-FFF2-40B4-BE49-F238E27FC236}">
                <a16:creationId xmlns:a16="http://schemas.microsoft.com/office/drawing/2014/main" id="{27E0B539-E0C5-496D-BE4B-58D230A2EAAE}"/>
              </a:ext>
            </a:extLst>
          </p:cNvPr>
          <p:cNvGraphicFramePr>
            <a:graphicFrameLocks noGrp="1"/>
          </p:cNvGraphicFramePr>
          <p:nvPr>
            <p:extLst>
              <p:ext uri="{D42A27DB-BD31-4B8C-83A1-F6EECF244321}">
                <p14:modId xmlns:p14="http://schemas.microsoft.com/office/powerpoint/2010/main" val="2106061189"/>
              </p:ext>
            </p:extLst>
          </p:nvPr>
        </p:nvGraphicFramePr>
        <p:xfrm>
          <a:off x="948509" y="1973943"/>
          <a:ext cx="10252891" cy="3149843"/>
        </p:xfrm>
        <a:graphic>
          <a:graphicData uri="http://schemas.openxmlformats.org/drawingml/2006/table">
            <a:tbl>
              <a:tblPr firstRow="1" firstCol="1" bandRow="1">
                <a:tableStyleId>{9DCAF9ED-07DC-4A11-8D7F-57B35C25682E}</a:tableStyleId>
              </a:tblPr>
              <a:tblGrid>
                <a:gridCol w="1898865">
                  <a:extLst>
                    <a:ext uri="{9D8B030D-6E8A-4147-A177-3AD203B41FA5}">
                      <a16:colId xmlns:a16="http://schemas.microsoft.com/office/drawing/2014/main" val="3370933225"/>
                    </a:ext>
                  </a:extLst>
                </a:gridCol>
                <a:gridCol w="4984520">
                  <a:extLst>
                    <a:ext uri="{9D8B030D-6E8A-4147-A177-3AD203B41FA5}">
                      <a16:colId xmlns:a16="http://schemas.microsoft.com/office/drawing/2014/main" val="339813459"/>
                    </a:ext>
                  </a:extLst>
                </a:gridCol>
                <a:gridCol w="3369506">
                  <a:extLst>
                    <a:ext uri="{9D8B030D-6E8A-4147-A177-3AD203B41FA5}">
                      <a16:colId xmlns:a16="http://schemas.microsoft.com/office/drawing/2014/main" val="3796392856"/>
                    </a:ext>
                  </a:extLst>
                </a:gridCol>
              </a:tblGrid>
              <a:tr h="1186931">
                <a:tc>
                  <a:txBody>
                    <a:bodyPr/>
                    <a:lstStyle/>
                    <a:p>
                      <a:pPr marL="0" marR="0" algn="ctr">
                        <a:lnSpc>
                          <a:spcPct val="115000"/>
                        </a:lnSpc>
                        <a:spcBef>
                          <a:spcPts val="0"/>
                        </a:spcBef>
                        <a:spcAft>
                          <a:spcPts val="0"/>
                        </a:spcAft>
                      </a:pPr>
                      <a:r>
                        <a:rPr lang="nl-NL" sz="2800" b="1" dirty="0">
                          <a:effectLst/>
                          <a:latin typeface="Calibri" panose="020F0502020204030204" pitchFamily="34" charset="0"/>
                          <a:cs typeface="Calibri" panose="020F0502020204030204" pitchFamily="34" charset="0"/>
                        </a:rPr>
                        <a:t>Hình</a:t>
                      </a:r>
                      <a:endParaRPr lang="en-US" sz="28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nl-NL" sz="2800" b="1" dirty="0">
                          <a:effectLst/>
                          <a:latin typeface="Calibri" panose="020F0502020204030204" pitchFamily="34" charset="0"/>
                          <a:cs typeface="Calibri" panose="020F0502020204030204" pitchFamily="34" charset="0"/>
                        </a:rPr>
                        <a:t>Tên hoạt động công nghiệp</a:t>
                      </a:r>
                      <a:endParaRPr lang="en-US" sz="28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nl-NL" sz="2800" b="1" dirty="0">
                          <a:effectLst/>
                          <a:latin typeface="Calibri" panose="020F0502020204030204" pitchFamily="34" charset="0"/>
                          <a:cs typeface="Calibri" panose="020F0502020204030204" pitchFamily="34" charset="0"/>
                        </a:rPr>
                        <a:t>Sản phẩm</a:t>
                      </a:r>
                      <a:endParaRPr lang="en-US" sz="28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14206579"/>
                  </a:ext>
                </a:extLst>
              </a:tr>
              <a:tr h="484071">
                <a:tc>
                  <a:txBody>
                    <a:bodyPr/>
                    <a:lstStyle/>
                    <a:p>
                      <a:pPr marL="0" marR="0" algn="ctr">
                        <a:lnSpc>
                          <a:spcPct val="115000"/>
                        </a:lnSpc>
                        <a:spcBef>
                          <a:spcPts val="0"/>
                        </a:spcBef>
                        <a:spcAft>
                          <a:spcPts val="0"/>
                        </a:spcAft>
                      </a:pPr>
                      <a:r>
                        <a:rPr lang="nl-NL" sz="2800" b="1" dirty="0">
                          <a:effectLst/>
                          <a:latin typeface="Calibri" panose="020F0502020204030204" pitchFamily="34" charset="0"/>
                          <a:cs typeface="Calibri" panose="020F0502020204030204" pitchFamily="34" charset="0"/>
                        </a:rPr>
                        <a:t>12</a:t>
                      </a:r>
                      <a:endParaRPr lang="en-US" sz="28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nl-NL" sz="2800" b="1" dirty="0">
                          <a:effectLst/>
                          <a:latin typeface="Calibri" panose="020F0502020204030204" pitchFamily="34" charset="0"/>
                          <a:cs typeface="Calibri" panose="020F0502020204030204" pitchFamily="34" charset="0"/>
                        </a:rPr>
                        <a:t> </a:t>
                      </a:r>
                      <a:endParaRPr lang="en-US" sz="28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nl-NL" sz="2800" b="1">
                          <a:effectLst/>
                          <a:latin typeface="Calibri" panose="020F0502020204030204" pitchFamily="34" charset="0"/>
                          <a:cs typeface="Calibri" panose="020F0502020204030204" pitchFamily="34" charset="0"/>
                        </a:rPr>
                        <a:t> </a:t>
                      </a:r>
                      <a:endParaRPr lang="en-US" sz="2800" b="1">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01826544"/>
                  </a:ext>
                </a:extLst>
              </a:tr>
              <a:tr h="484071">
                <a:tc>
                  <a:txBody>
                    <a:bodyPr/>
                    <a:lstStyle/>
                    <a:p>
                      <a:pPr marL="0" marR="0" algn="ctr">
                        <a:lnSpc>
                          <a:spcPct val="115000"/>
                        </a:lnSpc>
                        <a:spcBef>
                          <a:spcPts val="0"/>
                        </a:spcBef>
                        <a:spcAft>
                          <a:spcPts val="0"/>
                        </a:spcAft>
                      </a:pPr>
                      <a:r>
                        <a:rPr lang="nl-NL" sz="2800" b="1" dirty="0">
                          <a:effectLst/>
                          <a:latin typeface="Calibri" panose="020F0502020204030204" pitchFamily="34" charset="0"/>
                          <a:cs typeface="Calibri" panose="020F0502020204030204" pitchFamily="34" charset="0"/>
                        </a:rPr>
                        <a:t>13</a:t>
                      </a:r>
                      <a:endParaRPr lang="en-US" sz="28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nl-NL" sz="2800" b="1">
                          <a:effectLst/>
                          <a:latin typeface="Calibri" panose="020F0502020204030204" pitchFamily="34" charset="0"/>
                          <a:cs typeface="Calibri" panose="020F0502020204030204" pitchFamily="34" charset="0"/>
                        </a:rPr>
                        <a:t> </a:t>
                      </a:r>
                      <a:endParaRPr lang="en-US" sz="2800" b="1">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nl-NL" sz="2800" b="1" dirty="0">
                          <a:effectLst/>
                          <a:latin typeface="Calibri" panose="020F0502020204030204" pitchFamily="34" charset="0"/>
                          <a:cs typeface="Calibri" panose="020F0502020204030204" pitchFamily="34" charset="0"/>
                        </a:rPr>
                        <a:t> </a:t>
                      </a:r>
                      <a:endParaRPr lang="en-US" sz="28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13009164"/>
                  </a:ext>
                </a:extLst>
              </a:tr>
              <a:tr h="484071">
                <a:tc>
                  <a:txBody>
                    <a:bodyPr/>
                    <a:lstStyle/>
                    <a:p>
                      <a:pPr marL="0" marR="0" algn="ctr">
                        <a:lnSpc>
                          <a:spcPct val="115000"/>
                        </a:lnSpc>
                        <a:spcBef>
                          <a:spcPts val="0"/>
                        </a:spcBef>
                        <a:spcAft>
                          <a:spcPts val="0"/>
                        </a:spcAft>
                      </a:pPr>
                      <a:r>
                        <a:rPr lang="nl-NL" sz="2800" b="1" dirty="0">
                          <a:effectLst/>
                          <a:latin typeface="Calibri" panose="020F0502020204030204" pitchFamily="34" charset="0"/>
                          <a:cs typeface="Calibri" panose="020F0502020204030204" pitchFamily="34" charset="0"/>
                        </a:rPr>
                        <a:t>14</a:t>
                      </a:r>
                      <a:endParaRPr lang="en-US" sz="28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nl-NL" sz="2800" b="1">
                          <a:effectLst/>
                          <a:latin typeface="Calibri" panose="020F0502020204030204" pitchFamily="34" charset="0"/>
                          <a:cs typeface="Calibri" panose="020F0502020204030204" pitchFamily="34" charset="0"/>
                        </a:rPr>
                        <a:t> </a:t>
                      </a:r>
                      <a:endParaRPr lang="en-US" sz="2800" b="1">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nl-NL" sz="2800" b="1" dirty="0">
                          <a:effectLst/>
                          <a:latin typeface="Calibri" panose="020F0502020204030204" pitchFamily="34" charset="0"/>
                          <a:cs typeface="Calibri" panose="020F0502020204030204" pitchFamily="34" charset="0"/>
                        </a:rPr>
                        <a:t> </a:t>
                      </a:r>
                      <a:endParaRPr lang="en-US" sz="28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37711051"/>
                  </a:ext>
                </a:extLst>
              </a:tr>
              <a:tr h="484071">
                <a:tc>
                  <a:txBody>
                    <a:bodyPr/>
                    <a:lstStyle/>
                    <a:p>
                      <a:pPr marL="0" marR="0" algn="ctr">
                        <a:lnSpc>
                          <a:spcPct val="115000"/>
                        </a:lnSpc>
                        <a:spcBef>
                          <a:spcPts val="0"/>
                        </a:spcBef>
                        <a:spcAft>
                          <a:spcPts val="0"/>
                        </a:spcAft>
                      </a:pPr>
                      <a:r>
                        <a:rPr lang="nl-NL" sz="2800" b="1" dirty="0">
                          <a:effectLst/>
                          <a:latin typeface="Calibri" panose="020F0502020204030204" pitchFamily="34" charset="0"/>
                          <a:cs typeface="Calibri" panose="020F0502020204030204" pitchFamily="34" charset="0"/>
                        </a:rPr>
                        <a:t>15</a:t>
                      </a:r>
                      <a:endParaRPr lang="en-US" sz="28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nl-NL" sz="2800" b="1">
                          <a:effectLst/>
                          <a:latin typeface="Calibri" panose="020F0502020204030204" pitchFamily="34" charset="0"/>
                          <a:cs typeface="Calibri" panose="020F0502020204030204" pitchFamily="34" charset="0"/>
                        </a:rPr>
                        <a:t> </a:t>
                      </a:r>
                      <a:endParaRPr lang="en-US" sz="2800" b="1">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nl-NL" sz="2800" b="1" dirty="0">
                          <a:effectLst/>
                          <a:latin typeface="Calibri" panose="020F0502020204030204" pitchFamily="34" charset="0"/>
                          <a:cs typeface="Calibri" panose="020F0502020204030204" pitchFamily="34" charset="0"/>
                        </a:rPr>
                        <a:t> </a:t>
                      </a:r>
                      <a:endParaRPr lang="en-US" sz="28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071115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9375265" y="2642197"/>
            <a:ext cx="894267" cy="1192347"/>
          </a:xfrm>
          <a:prstGeom prst="rect">
            <a:avLst/>
          </a:prstGeom>
          <a:noFill/>
          <a:ln>
            <a:noFill/>
          </a:ln>
        </p:spPr>
      </p:pic>
      <p:pic>
        <p:nvPicPr>
          <p:cNvPr id="55" name="Google Shape;55;p13"/>
          <p:cNvPicPr preferRelativeResize="0"/>
          <p:nvPr/>
        </p:nvPicPr>
        <p:blipFill>
          <a:blip r:embed="rId4">
            <a:alphaModFix/>
          </a:blip>
          <a:stretch>
            <a:fillRect/>
          </a:stretch>
        </p:blipFill>
        <p:spPr>
          <a:xfrm>
            <a:off x="0" y="1"/>
            <a:ext cx="12192001" cy="6858000"/>
          </a:xfrm>
          <a:prstGeom prst="rect">
            <a:avLst/>
          </a:prstGeom>
          <a:noFill/>
          <a:ln>
            <a:noFill/>
          </a:ln>
        </p:spPr>
      </p:pic>
      <p:pic>
        <p:nvPicPr>
          <p:cNvPr id="56" name="Google Shape;56;p13"/>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321438" y="1055084"/>
            <a:ext cx="2116968" cy="2316093"/>
          </a:xfrm>
          <a:prstGeom prst="rect">
            <a:avLst/>
          </a:prstGeom>
          <a:noFill/>
          <a:ln>
            <a:noFill/>
          </a:ln>
        </p:spPr>
      </p:pic>
      <p:pic>
        <p:nvPicPr>
          <p:cNvPr id="63" name="Google Shape;63;p13"/>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5383901" y="-100082"/>
            <a:ext cx="1333999" cy="1333999"/>
          </a:xfrm>
          <a:prstGeom prst="rect">
            <a:avLst/>
          </a:prstGeom>
          <a:noFill/>
          <a:ln>
            <a:noFill/>
          </a:ln>
        </p:spPr>
      </p:pic>
      <p:pic>
        <p:nvPicPr>
          <p:cNvPr id="64" name="Google Shape;64;p13"/>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140584" y="3705967"/>
            <a:ext cx="2330733" cy="2330733"/>
          </a:xfrm>
          <a:prstGeom prst="rect">
            <a:avLst/>
          </a:prstGeom>
          <a:noFill/>
          <a:ln>
            <a:noFill/>
          </a:ln>
        </p:spPr>
      </p:pic>
      <p:pic>
        <p:nvPicPr>
          <p:cNvPr id="45" name="Google Shape;87;p14">
            <a:extLst>
              <a:ext uri="{FF2B5EF4-FFF2-40B4-BE49-F238E27FC236}">
                <a16:creationId xmlns:a16="http://schemas.microsoft.com/office/drawing/2014/main" id="{D36BBD45-F213-4F68-B37B-AC56AF0EF7B9}"/>
              </a:ext>
            </a:extLst>
          </p:cNvPr>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3065113" y="974663"/>
            <a:ext cx="6371708" cy="3791229"/>
          </a:xfrm>
          <a:prstGeom prst="rect">
            <a:avLst/>
          </a:prstGeom>
          <a:noFill/>
          <a:ln>
            <a:noFill/>
          </a:ln>
        </p:spPr>
      </p:pic>
      <p:sp>
        <p:nvSpPr>
          <p:cNvPr id="47" name="Google Shape;95;p14">
            <a:extLst>
              <a:ext uri="{FF2B5EF4-FFF2-40B4-BE49-F238E27FC236}">
                <a16:creationId xmlns:a16="http://schemas.microsoft.com/office/drawing/2014/main" id="{3E0DA39B-87D4-493D-B09A-A5B0539A1CD2}"/>
              </a:ext>
            </a:extLst>
          </p:cNvPr>
          <p:cNvSpPr txBox="1"/>
          <p:nvPr/>
        </p:nvSpPr>
        <p:spPr>
          <a:xfrm>
            <a:off x="3322859" y="1130744"/>
            <a:ext cx="5856134"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95" name="Google Shape;81;p14">
            <a:extLst>
              <a:ext uri="{FF2B5EF4-FFF2-40B4-BE49-F238E27FC236}">
                <a16:creationId xmlns:a16="http://schemas.microsoft.com/office/drawing/2014/main" id="{41963B24-EFB3-481D-B566-FACAC77F48AA}"/>
              </a:ext>
            </a:extLst>
          </p:cNvPr>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10944963" y="1194857"/>
            <a:ext cx="1091037" cy="1328842"/>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a16="http://schemas.microsoft.com/office/drawing/2014/main" id="{526CF1DF-E40C-44BF-835B-EAD31A2112F5}"/>
              </a:ext>
            </a:extLst>
          </p:cNvPr>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9663256" y="1211636"/>
            <a:ext cx="1091038" cy="1360728"/>
          </a:xfrm>
          <a:prstGeom prst="rect">
            <a:avLst/>
          </a:prstGeom>
          <a:noFill/>
          <a:ln w="38100" cap="flat" cmpd="sng">
            <a:solidFill>
              <a:srgbClr val="666666"/>
            </a:solidFill>
            <a:prstDash val="solid"/>
            <a:round/>
            <a:headEnd type="none" w="sm" len="sm"/>
            <a:tailEnd type="none" w="sm" len="sm"/>
          </a:ln>
        </p:spPr>
      </p:pic>
      <p:pic>
        <p:nvPicPr>
          <p:cNvPr id="20" name="Picture 19">
            <a:extLst>
              <a:ext uri="{FF2B5EF4-FFF2-40B4-BE49-F238E27FC236}">
                <a16:creationId xmlns:a16="http://schemas.microsoft.com/office/drawing/2014/main" id="{B5EE0D9C-F92A-4408-9D5D-8DC38946A186}"/>
              </a:ext>
            </a:extLst>
          </p:cNvPr>
          <p:cNvPicPr>
            <a:picLocks noChangeAspect="1"/>
          </p:cNvPicPr>
          <p:nvPr/>
        </p:nvPicPr>
        <p:blipFill>
          <a:blip r:embed="rId11"/>
          <a:stretch>
            <a:fillRect/>
          </a:stretch>
        </p:blipFill>
        <p:spPr>
          <a:xfrm>
            <a:off x="3339612" y="2128100"/>
            <a:ext cx="5877496" cy="791198"/>
          </a:xfrm>
          <a:prstGeom prst="rect">
            <a:avLst/>
          </a:prstGeom>
        </p:spPr>
      </p:pic>
    </p:spTree>
    <p:extLst>
      <p:ext uri="{BB962C8B-B14F-4D97-AF65-F5344CB8AC3E}">
        <p14:creationId xmlns:p14="http://schemas.microsoft.com/office/powerpoint/2010/main" val="36032706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BC57ED45-0966-46C5-BC88-194B0D03F19F}"/>
              </a:ext>
            </a:extLst>
          </p:cNvPr>
          <p:cNvGraphicFramePr>
            <a:graphicFrameLocks noGrp="1"/>
          </p:cNvGraphicFramePr>
          <p:nvPr>
            <p:extLst>
              <p:ext uri="{D42A27DB-BD31-4B8C-83A1-F6EECF244321}">
                <p14:modId xmlns:p14="http://schemas.microsoft.com/office/powerpoint/2010/main" val="2435314835"/>
              </p:ext>
            </p:extLst>
          </p:nvPr>
        </p:nvGraphicFramePr>
        <p:xfrm>
          <a:off x="1219200" y="1028700"/>
          <a:ext cx="10058400" cy="4843272"/>
        </p:xfrm>
        <a:graphic>
          <a:graphicData uri="http://schemas.openxmlformats.org/drawingml/2006/table">
            <a:tbl>
              <a:tblPr firstRow="1" firstCol="1" bandRow="1">
                <a:tableStyleId>{9DCAF9ED-07DC-4A11-8D7F-57B35C25682E}</a:tableStyleId>
              </a:tblPr>
              <a:tblGrid>
                <a:gridCol w="1933924">
                  <a:extLst>
                    <a:ext uri="{9D8B030D-6E8A-4147-A177-3AD203B41FA5}">
                      <a16:colId xmlns:a16="http://schemas.microsoft.com/office/drawing/2014/main" val="279531843"/>
                    </a:ext>
                  </a:extLst>
                </a:gridCol>
                <a:gridCol w="3344492">
                  <a:extLst>
                    <a:ext uri="{9D8B030D-6E8A-4147-A177-3AD203B41FA5}">
                      <a16:colId xmlns:a16="http://schemas.microsoft.com/office/drawing/2014/main" val="2327958238"/>
                    </a:ext>
                  </a:extLst>
                </a:gridCol>
                <a:gridCol w="4779984">
                  <a:extLst>
                    <a:ext uri="{9D8B030D-6E8A-4147-A177-3AD203B41FA5}">
                      <a16:colId xmlns:a16="http://schemas.microsoft.com/office/drawing/2014/main" val="3429131563"/>
                    </a:ext>
                  </a:extLst>
                </a:gridCol>
              </a:tblGrid>
              <a:tr h="960120">
                <a:tc>
                  <a:txBody>
                    <a:bodyPr/>
                    <a:lstStyle/>
                    <a:p>
                      <a:pPr marL="0" marR="0" algn="ctr">
                        <a:lnSpc>
                          <a:spcPct val="115000"/>
                        </a:lnSpc>
                        <a:spcBef>
                          <a:spcPts val="0"/>
                        </a:spcBef>
                        <a:spcAft>
                          <a:spcPts val="0"/>
                        </a:spcAft>
                      </a:pPr>
                      <a:r>
                        <a:rPr lang="nl-NL" sz="2800" b="1">
                          <a:effectLst/>
                          <a:latin typeface="Calibri" panose="020F0502020204030204" pitchFamily="34" charset="0"/>
                          <a:cs typeface="Calibri" panose="020F0502020204030204" pitchFamily="34" charset="0"/>
                        </a:rPr>
                        <a:t>Hình</a:t>
                      </a:r>
                      <a:endParaRPr lang="en-US" sz="28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nl-NL" sz="2800" b="1" dirty="0">
                          <a:effectLst/>
                          <a:latin typeface="Calibri" panose="020F0502020204030204" pitchFamily="34" charset="0"/>
                          <a:cs typeface="Calibri" panose="020F0502020204030204" pitchFamily="34" charset="0"/>
                        </a:rPr>
                        <a:t>Tên hoạt động công nghiệp</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nl-NL" sz="2800" b="1" dirty="0">
                          <a:effectLst/>
                          <a:latin typeface="Calibri" panose="020F0502020204030204" pitchFamily="34" charset="0"/>
                          <a:cs typeface="Calibri" panose="020F0502020204030204" pitchFamily="34" charset="0"/>
                        </a:rPr>
                        <a:t>Sản phẩm</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8436695"/>
                  </a:ext>
                </a:extLst>
              </a:tr>
              <a:tr h="960120">
                <a:tc>
                  <a:txBody>
                    <a:bodyPr/>
                    <a:lstStyle/>
                    <a:p>
                      <a:pPr marL="0" marR="0">
                        <a:lnSpc>
                          <a:spcPct val="115000"/>
                        </a:lnSpc>
                        <a:spcBef>
                          <a:spcPts val="0"/>
                        </a:spcBef>
                        <a:spcAft>
                          <a:spcPts val="0"/>
                        </a:spcAft>
                      </a:pPr>
                      <a:r>
                        <a:rPr lang="nl-NL" sz="2800" b="1">
                          <a:effectLst/>
                          <a:latin typeface="Calibri" panose="020F0502020204030204" pitchFamily="34" charset="0"/>
                          <a:cs typeface="Calibri" panose="020F0502020204030204" pitchFamily="34" charset="0"/>
                        </a:rPr>
                        <a:t>12</a:t>
                      </a:r>
                      <a:endParaRPr lang="en-US" sz="28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nl-NL" sz="2800" b="1">
                          <a:effectLst/>
                          <a:latin typeface="Calibri" panose="020F0502020204030204" pitchFamily="34" charset="0"/>
                          <a:cs typeface="Calibri" panose="020F0502020204030204" pitchFamily="34" charset="0"/>
                        </a:rPr>
                        <a:t>Chế biến thực phẩm</a:t>
                      </a:r>
                      <a:endParaRPr lang="en-US" sz="28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nl-NL" sz="2800" b="1" dirty="0">
                          <a:effectLst/>
                          <a:latin typeface="Calibri" panose="020F0502020204030204" pitchFamily="34" charset="0"/>
                          <a:cs typeface="Calibri" panose="020F0502020204030204" pitchFamily="34" charset="0"/>
                        </a:rPr>
                        <a:t>Thực phẩm đóng hộp (thịt hộp, cá hộp, ...)</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2371505"/>
                  </a:ext>
                </a:extLst>
              </a:tr>
              <a:tr h="960120">
                <a:tc>
                  <a:txBody>
                    <a:bodyPr/>
                    <a:lstStyle/>
                    <a:p>
                      <a:pPr marL="0" marR="0">
                        <a:lnSpc>
                          <a:spcPct val="115000"/>
                        </a:lnSpc>
                        <a:spcBef>
                          <a:spcPts val="0"/>
                        </a:spcBef>
                        <a:spcAft>
                          <a:spcPts val="0"/>
                        </a:spcAft>
                      </a:pPr>
                      <a:r>
                        <a:rPr lang="nl-NL" sz="2800" b="1">
                          <a:effectLst/>
                          <a:latin typeface="Calibri" panose="020F0502020204030204" pitchFamily="34" charset="0"/>
                          <a:cs typeface="Calibri" panose="020F0502020204030204" pitchFamily="34" charset="0"/>
                        </a:rPr>
                        <a:t>13</a:t>
                      </a:r>
                      <a:endParaRPr lang="en-US" sz="28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nl-NL" sz="2800" b="1">
                          <a:effectLst/>
                          <a:latin typeface="Calibri" panose="020F0502020204030204" pitchFamily="34" charset="0"/>
                          <a:cs typeface="Calibri" panose="020F0502020204030204" pitchFamily="34" charset="0"/>
                        </a:rPr>
                        <a:t>Sản xuất gang thép</a:t>
                      </a:r>
                      <a:endParaRPr lang="en-US" sz="28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nl-NL" sz="2800" b="1" dirty="0">
                          <a:effectLst/>
                          <a:latin typeface="Calibri" panose="020F0502020204030204" pitchFamily="34" charset="0"/>
                          <a:cs typeface="Calibri" panose="020F0502020204030204" pitchFamily="34" charset="0"/>
                        </a:rPr>
                        <a:t>Gang, thép, sắt</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0250300"/>
                  </a:ext>
                </a:extLst>
              </a:tr>
              <a:tr h="960120">
                <a:tc>
                  <a:txBody>
                    <a:bodyPr/>
                    <a:lstStyle/>
                    <a:p>
                      <a:pPr marL="0" marR="0">
                        <a:lnSpc>
                          <a:spcPct val="115000"/>
                        </a:lnSpc>
                        <a:spcBef>
                          <a:spcPts val="0"/>
                        </a:spcBef>
                        <a:spcAft>
                          <a:spcPts val="0"/>
                        </a:spcAft>
                      </a:pPr>
                      <a:r>
                        <a:rPr lang="nl-NL" sz="2800" b="1">
                          <a:effectLst/>
                          <a:latin typeface="Calibri" panose="020F0502020204030204" pitchFamily="34" charset="0"/>
                          <a:cs typeface="Calibri" panose="020F0502020204030204" pitchFamily="34" charset="0"/>
                        </a:rPr>
                        <a:t>14</a:t>
                      </a:r>
                      <a:endParaRPr lang="en-US" sz="28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nl-NL" sz="2800" b="1">
                          <a:effectLst/>
                          <a:latin typeface="Calibri" panose="020F0502020204030204" pitchFamily="34" charset="0"/>
                          <a:cs typeface="Calibri" panose="020F0502020204030204" pitchFamily="34" charset="0"/>
                        </a:rPr>
                        <a:t>Dệt may</a:t>
                      </a:r>
                      <a:endParaRPr lang="en-US" sz="28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nl-NL" sz="2800" b="1">
                          <a:effectLst/>
                          <a:latin typeface="Calibri" panose="020F0502020204030204" pitchFamily="34" charset="0"/>
                          <a:cs typeface="Calibri" panose="020F0502020204030204" pitchFamily="34" charset="0"/>
                        </a:rPr>
                        <a:t>Vải, quần áo</a:t>
                      </a:r>
                      <a:endParaRPr lang="en-US" sz="28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1882423"/>
                  </a:ext>
                </a:extLst>
              </a:tr>
              <a:tr h="960120">
                <a:tc>
                  <a:txBody>
                    <a:bodyPr/>
                    <a:lstStyle/>
                    <a:p>
                      <a:pPr marL="0" marR="0">
                        <a:lnSpc>
                          <a:spcPct val="115000"/>
                        </a:lnSpc>
                        <a:spcBef>
                          <a:spcPts val="0"/>
                        </a:spcBef>
                        <a:spcAft>
                          <a:spcPts val="0"/>
                        </a:spcAft>
                      </a:pPr>
                      <a:r>
                        <a:rPr lang="nl-NL" sz="2800" b="1">
                          <a:effectLst/>
                          <a:latin typeface="Calibri" panose="020F0502020204030204" pitchFamily="34" charset="0"/>
                          <a:cs typeface="Calibri" panose="020F0502020204030204" pitchFamily="34" charset="0"/>
                        </a:rPr>
                        <a:t>15</a:t>
                      </a:r>
                      <a:endParaRPr lang="en-US" sz="28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nl-NL" sz="2800" b="1">
                          <a:effectLst/>
                          <a:latin typeface="Calibri" panose="020F0502020204030204" pitchFamily="34" charset="0"/>
                          <a:cs typeface="Calibri" panose="020F0502020204030204" pitchFamily="34" charset="0"/>
                        </a:rPr>
                        <a:t>Khai thác dầu thô</a:t>
                      </a:r>
                      <a:endParaRPr lang="en-US" sz="28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nl-NL" sz="2800" b="1" dirty="0">
                          <a:effectLst/>
                          <a:latin typeface="Calibri" panose="020F0502020204030204" pitchFamily="34" charset="0"/>
                          <a:cs typeface="Calibri" panose="020F0502020204030204" pitchFamily="34" charset="0"/>
                        </a:rPr>
                        <a:t>Dầu thô</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137746"/>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7-2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226925" cy="6865620"/>
          </a:xfrm>
          <a:prstGeom prst="rect">
            <a:avLst/>
          </a:prstGeom>
        </p:spPr>
      </p:pic>
      <p:sp>
        <p:nvSpPr>
          <p:cNvPr id="5" name="Rounded Rectangle 2">
            <a:extLst>
              <a:ext uri="{FF2B5EF4-FFF2-40B4-BE49-F238E27FC236}">
                <a16:creationId xmlns:a16="http://schemas.microsoft.com/office/drawing/2014/main" id="{25629859-15E7-47E6-BF2B-8718C78F46C0}"/>
              </a:ext>
            </a:extLst>
          </p:cNvPr>
          <p:cNvSpPr/>
          <p:nvPr/>
        </p:nvSpPr>
        <p:spPr>
          <a:xfrm>
            <a:off x="487025" y="2195454"/>
            <a:ext cx="11217949" cy="2319397"/>
          </a:xfrm>
          <a:prstGeom prst="roundRect">
            <a:avLst/>
          </a:prstGeom>
          <a:solidFill>
            <a:schemeClr val="bg1">
              <a:alpha val="83000"/>
            </a:schemeClr>
          </a:solidFill>
          <a:ln w="98425" cmpd="thickThi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A8ED5D4-940E-44EA-A38C-EED41575B93B}"/>
              </a:ext>
            </a:extLst>
          </p:cNvPr>
          <p:cNvSpPr txBox="1"/>
          <p:nvPr/>
        </p:nvSpPr>
        <p:spPr>
          <a:xfrm>
            <a:off x="805544" y="2570322"/>
            <a:ext cx="10899430" cy="1569660"/>
          </a:xfrm>
          <a:prstGeom prst="rect">
            <a:avLst/>
          </a:prstGeom>
          <a:noFill/>
        </p:spPr>
        <p:txBody>
          <a:bodyPr wrap="square" rtlCol="0">
            <a:spAutoFit/>
          </a:bodyPr>
          <a:lstStyle/>
          <a:p>
            <a:pPr lvl="0" algn="ctr"/>
            <a:r>
              <a:rPr lang="nl-NL" sz="48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2. Lợi ích của một số hoạt động sản xuất công nghiệp </a:t>
            </a:r>
            <a:endParaRPr kumimoji="0" lang="en-US" sz="4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752887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2A2272-ADAA-4257-81BA-84B6819C727A}"/>
              </a:ext>
            </a:extLst>
          </p:cNvPr>
          <p:cNvSpPr/>
          <p:nvPr/>
        </p:nvSpPr>
        <p:spPr>
          <a:xfrm>
            <a:off x="1175658" y="478763"/>
            <a:ext cx="10646228" cy="1077218"/>
          </a:xfrm>
          <a:prstGeom prst="rect">
            <a:avLst/>
          </a:prstGeom>
          <a:solidFill>
            <a:schemeClr val="bg1"/>
          </a:solidFill>
          <a:ln w="101600" cmpd="thickThin">
            <a:solidFill>
              <a:srgbClr val="0070C0"/>
            </a:solidFill>
          </a:ln>
        </p:spPr>
        <p:style>
          <a:lnRef idx="2">
            <a:schemeClr val="accent1"/>
          </a:lnRef>
          <a:fillRef idx="1">
            <a:schemeClr val="lt1"/>
          </a:fillRef>
          <a:effectRef idx="0">
            <a:schemeClr val="accent1"/>
          </a:effectRef>
          <a:fontRef idx="minor">
            <a:schemeClr val="dk1"/>
          </a:fontRef>
        </p:style>
        <p:txBody>
          <a:bodyPr wrap="square">
            <a:spAutoFit/>
          </a:bodyPr>
          <a:lstStyle/>
          <a:p>
            <a:pPr lvl="0" algn="ctr">
              <a:defRPr/>
            </a:pPr>
            <a:r>
              <a:rPr lang="en-US" sz="3200" kern="0" dirty="0">
                <a:solidFill>
                  <a:srgbClr val="FF0000"/>
                </a:solidFill>
                <a:latin typeface="Abadi" panose="020B0604020104020204" pitchFamily="34" charset="0"/>
                <a:cs typeface="Arial" panose="020B0604020202020204" pitchFamily="34" charset="0"/>
              </a:rPr>
              <a:t>2. Quan </a:t>
            </a:r>
            <a:r>
              <a:rPr lang="en-US" sz="3200" kern="0" dirty="0" err="1">
                <a:solidFill>
                  <a:srgbClr val="FF0000"/>
                </a:solidFill>
                <a:latin typeface="Abadi" panose="020B0604020104020204" pitchFamily="34" charset="0"/>
                <a:cs typeface="Arial" panose="020B0604020202020204" pitchFamily="34" charset="0"/>
              </a:rPr>
              <a:t>sát</a:t>
            </a:r>
            <a:r>
              <a:rPr lang="en-US" sz="3200" kern="0" dirty="0">
                <a:solidFill>
                  <a:srgbClr val="FF0000"/>
                </a:solidFill>
                <a:latin typeface="Abadi" panose="020B0604020104020204" pitchFamily="34" charset="0"/>
                <a:cs typeface="Arial" panose="020B0604020202020204" pitchFamily="34" charset="0"/>
              </a:rPr>
              <a:t> </a:t>
            </a:r>
            <a:r>
              <a:rPr lang="en-US" sz="3200" kern="0" dirty="0" err="1">
                <a:solidFill>
                  <a:srgbClr val="FF0000"/>
                </a:solidFill>
                <a:latin typeface="Abadi" panose="020B0604020104020204" pitchFamily="34" charset="0"/>
                <a:cs typeface="Arial" panose="020B0604020202020204" pitchFamily="34" charset="0"/>
              </a:rPr>
              <a:t>các</a:t>
            </a:r>
            <a:r>
              <a:rPr lang="en-US" sz="3200" kern="0" dirty="0">
                <a:solidFill>
                  <a:srgbClr val="FF0000"/>
                </a:solidFill>
                <a:latin typeface="Abadi" panose="020B0604020104020204" pitchFamily="34" charset="0"/>
                <a:cs typeface="Arial" panose="020B0604020202020204" pitchFamily="34" charset="0"/>
              </a:rPr>
              <a:t> </a:t>
            </a:r>
            <a:r>
              <a:rPr lang="en-US" sz="3200" kern="0" dirty="0" err="1">
                <a:solidFill>
                  <a:srgbClr val="FF0000"/>
                </a:solidFill>
                <a:latin typeface="Abadi" panose="020B0604020104020204" pitchFamily="34" charset="0"/>
                <a:cs typeface="Arial" panose="020B0604020202020204" pitchFamily="34" charset="0"/>
              </a:rPr>
              <a:t>hình</a:t>
            </a:r>
            <a:r>
              <a:rPr lang="en-US" sz="3200" kern="0" dirty="0">
                <a:solidFill>
                  <a:srgbClr val="FF0000"/>
                </a:solidFill>
                <a:latin typeface="Abadi" panose="020B0604020104020204" pitchFamily="34" charset="0"/>
                <a:cs typeface="Arial" panose="020B0604020202020204" pitchFamily="34" charset="0"/>
              </a:rPr>
              <a:t> </a:t>
            </a:r>
            <a:r>
              <a:rPr lang="en-US" sz="3200" kern="0" dirty="0" err="1">
                <a:solidFill>
                  <a:srgbClr val="FF0000"/>
                </a:solidFill>
                <a:latin typeface="Abadi" panose="020B0604020104020204" pitchFamily="34" charset="0"/>
                <a:cs typeface="Arial" panose="020B0604020202020204" pitchFamily="34" charset="0"/>
              </a:rPr>
              <a:t>và</a:t>
            </a:r>
            <a:r>
              <a:rPr lang="en-US" sz="3200" kern="0" dirty="0">
                <a:solidFill>
                  <a:srgbClr val="FF0000"/>
                </a:solidFill>
                <a:latin typeface="Abadi" panose="020B0604020104020204" pitchFamily="34" charset="0"/>
                <a:cs typeface="Arial" panose="020B0604020202020204" pitchFamily="34" charset="0"/>
              </a:rPr>
              <a:t> </a:t>
            </a:r>
            <a:r>
              <a:rPr lang="en-US" sz="3200" kern="0" dirty="0" err="1">
                <a:solidFill>
                  <a:srgbClr val="FF0000"/>
                </a:solidFill>
                <a:latin typeface="Abadi" panose="020B0604020104020204" pitchFamily="34" charset="0"/>
                <a:cs typeface="Arial" panose="020B0604020202020204" pitchFamily="34" charset="0"/>
              </a:rPr>
              <a:t>nêu</a:t>
            </a:r>
            <a:r>
              <a:rPr lang="en-US" sz="3200" kern="0" dirty="0">
                <a:solidFill>
                  <a:srgbClr val="FF0000"/>
                </a:solidFill>
                <a:latin typeface="Abadi" panose="020B0604020104020204" pitchFamily="34" charset="0"/>
                <a:cs typeface="Arial" panose="020B0604020202020204" pitchFamily="34" charset="0"/>
              </a:rPr>
              <a:t> </a:t>
            </a:r>
            <a:r>
              <a:rPr lang="en-US" sz="3200" kern="0" dirty="0" err="1">
                <a:solidFill>
                  <a:srgbClr val="FF0000"/>
                </a:solidFill>
                <a:latin typeface="Abadi" panose="020B0604020104020204" pitchFamily="34" charset="0"/>
                <a:cs typeface="Arial" panose="020B0604020202020204" pitchFamily="34" charset="0"/>
              </a:rPr>
              <a:t>ích</a:t>
            </a:r>
            <a:r>
              <a:rPr lang="en-US" sz="3200" kern="0" dirty="0">
                <a:solidFill>
                  <a:srgbClr val="FF0000"/>
                </a:solidFill>
                <a:latin typeface="Abadi" panose="020B0604020104020204" pitchFamily="34" charset="0"/>
                <a:cs typeface="Arial" panose="020B0604020202020204" pitchFamily="34" charset="0"/>
              </a:rPr>
              <a:t> </a:t>
            </a:r>
            <a:r>
              <a:rPr lang="en-US" sz="3200" kern="0" dirty="0" err="1">
                <a:solidFill>
                  <a:srgbClr val="FF0000"/>
                </a:solidFill>
                <a:latin typeface="Abadi" panose="020B0604020104020204" pitchFamily="34" charset="0"/>
                <a:cs typeface="Arial" panose="020B0604020202020204" pitchFamily="34" charset="0"/>
              </a:rPr>
              <a:t>lợi</a:t>
            </a:r>
            <a:r>
              <a:rPr lang="en-US" sz="3200" kern="0" dirty="0">
                <a:solidFill>
                  <a:srgbClr val="FF0000"/>
                </a:solidFill>
                <a:latin typeface="Abadi" panose="020B0604020104020204" pitchFamily="34" charset="0"/>
                <a:cs typeface="Arial" panose="020B0604020202020204" pitchFamily="34" charset="0"/>
              </a:rPr>
              <a:t> </a:t>
            </a:r>
            <a:r>
              <a:rPr lang="en-US" sz="3200" kern="0" dirty="0" err="1">
                <a:solidFill>
                  <a:srgbClr val="FF0000"/>
                </a:solidFill>
                <a:latin typeface="Abadi" panose="020B0604020104020204" pitchFamily="34" charset="0"/>
                <a:cs typeface="Arial" panose="020B0604020202020204" pitchFamily="34" charset="0"/>
              </a:rPr>
              <a:t>của</a:t>
            </a:r>
            <a:r>
              <a:rPr lang="en-US" sz="3200" kern="0" dirty="0">
                <a:solidFill>
                  <a:srgbClr val="FF0000"/>
                </a:solidFill>
                <a:latin typeface="Abadi" panose="020B0604020104020204" pitchFamily="34" charset="0"/>
                <a:cs typeface="Arial" panose="020B0604020202020204" pitchFamily="34" charset="0"/>
              </a:rPr>
              <a:t> </a:t>
            </a:r>
            <a:r>
              <a:rPr lang="en-US" sz="3200" kern="0" dirty="0" err="1">
                <a:solidFill>
                  <a:srgbClr val="FF0000"/>
                </a:solidFill>
                <a:latin typeface="Abadi" panose="020B0604020104020204" pitchFamily="34" charset="0"/>
                <a:cs typeface="Arial" panose="020B0604020202020204" pitchFamily="34" charset="0"/>
              </a:rPr>
              <a:t>hoạt</a:t>
            </a:r>
            <a:r>
              <a:rPr lang="en-US" sz="3200" kern="0" dirty="0">
                <a:solidFill>
                  <a:srgbClr val="FF0000"/>
                </a:solidFill>
                <a:latin typeface="Abadi" panose="020B0604020104020204" pitchFamily="34" charset="0"/>
                <a:cs typeface="Arial" panose="020B0604020202020204" pitchFamily="34" charset="0"/>
              </a:rPr>
              <a:t> </a:t>
            </a:r>
            <a:r>
              <a:rPr lang="en-US" sz="3200" kern="0" dirty="0" err="1">
                <a:solidFill>
                  <a:srgbClr val="FF0000"/>
                </a:solidFill>
                <a:latin typeface="Abadi" panose="020B0604020104020204" pitchFamily="34" charset="0"/>
                <a:cs typeface="Arial" panose="020B0604020202020204" pitchFamily="34" charset="0"/>
              </a:rPr>
              <a:t>động</a:t>
            </a:r>
            <a:r>
              <a:rPr lang="en-US" sz="3200" kern="0" dirty="0">
                <a:solidFill>
                  <a:srgbClr val="FF0000"/>
                </a:solidFill>
                <a:latin typeface="Abadi" panose="020B0604020104020204" pitchFamily="34" charset="0"/>
                <a:cs typeface="Arial" panose="020B0604020202020204" pitchFamily="34" charset="0"/>
              </a:rPr>
              <a:t> </a:t>
            </a:r>
            <a:r>
              <a:rPr lang="en-US" sz="3200" kern="0" dirty="0" err="1">
                <a:solidFill>
                  <a:srgbClr val="FF0000"/>
                </a:solidFill>
                <a:latin typeface="Abadi" panose="020B0604020104020204" pitchFamily="34" charset="0"/>
                <a:cs typeface="Arial" panose="020B0604020202020204" pitchFamily="34" charset="0"/>
              </a:rPr>
              <a:t>sản</a:t>
            </a:r>
            <a:r>
              <a:rPr lang="en-US" sz="3200" kern="0" dirty="0">
                <a:solidFill>
                  <a:srgbClr val="FF0000"/>
                </a:solidFill>
                <a:latin typeface="Abadi" panose="020B0604020104020204" pitchFamily="34" charset="0"/>
                <a:cs typeface="Arial" panose="020B0604020202020204" pitchFamily="34" charset="0"/>
              </a:rPr>
              <a:t> </a:t>
            </a:r>
            <a:r>
              <a:rPr lang="en-US" sz="3200" kern="0" dirty="0" err="1">
                <a:solidFill>
                  <a:srgbClr val="FF0000"/>
                </a:solidFill>
                <a:latin typeface="Abadi" panose="020B0604020104020204" pitchFamily="34" charset="0"/>
                <a:cs typeface="Arial" panose="020B0604020202020204" pitchFamily="34" charset="0"/>
              </a:rPr>
              <a:t>xuất</a:t>
            </a:r>
            <a:r>
              <a:rPr lang="en-US" sz="3200" kern="0" dirty="0">
                <a:solidFill>
                  <a:srgbClr val="FF0000"/>
                </a:solidFill>
                <a:latin typeface="Abadi" panose="020B0604020104020204" pitchFamily="34" charset="0"/>
                <a:cs typeface="Arial" panose="020B0604020202020204" pitchFamily="34" charset="0"/>
              </a:rPr>
              <a:t> </a:t>
            </a:r>
            <a:r>
              <a:rPr lang="en-US" sz="3200" kern="0" dirty="0" err="1">
                <a:solidFill>
                  <a:srgbClr val="FF0000"/>
                </a:solidFill>
                <a:latin typeface="Abadi" panose="020B0604020104020204" pitchFamily="34" charset="0"/>
                <a:cs typeface="Arial" panose="020B0604020202020204" pitchFamily="34" charset="0"/>
              </a:rPr>
              <a:t>công</a:t>
            </a:r>
            <a:r>
              <a:rPr lang="en-US" sz="3200" kern="0" dirty="0">
                <a:solidFill>
                  <a:srgbClr val="FF0000"/>
                </a:solidFill>
                <a:latin typeface="Abadi" panose="020B0604020104020204" pitchFamily="34" charset="0"/>
                <a:cs typeface="Arial" panose="020B0604020202020204" pitchFamily="34" charset="0"/>
              </a:rPr>
              <a:t> </a:t>
            </a:r>
            <a:r>
              <a:rPr lang="en-US" sz="3200" kern="0" dirty="0" err="1">
                <a:solidFill>
                  <a:srgbClr val="FF0000"/>
                </a:solidFill>
                <a:latin typeface="Abadi" panose="020B0604020104020204" pitchFamily="34" charset="0"/>
                <a:cs typeface="Arial" panose="020B0604020202020204" pitchFamily="34" charset="0"/>
              </a:rPr>
              <a:t>nghiệp</a:t>
            </a:r>
            <a:r>
              <a:rPr lang="en-US" sz="3200" kern="0" dirty="0">
                <a:solidFill>
                  <a:srgbClr val="FF0000"/>
                </a:solidFill>
                <a:latin typeface="Abadi" panose="020B0604020104020204" pitchFamily="34" charset="0"/>
                <a:cs typeface="Arial" panose="020B0604020202020204" pitchFamily="34" charset="0"/>
              </a:rPr>
              <a:t>:</a:t>
            </a:r>
            <a:endParaRPr kumimoji="0" lang="vi-VN" sz="3200" i="0" u="none" strike="noStrike" kern="0" cap="none" spc="0" normalizeH="0" baseline="0" noProof="0" dirty="0">
              <a:ln>
                <a:noFill/>
              </a:ln>
              <a:solidFill>
                <a:srgbClr val="FF0000"/>
              </a:solidFill>
              <a:effectLst/>
              <a:uLnTx/>
              <a:uFillTx/>
              <a:latin typeface="Nunito black" pitchFamily="2" charset="0"/>
              <a:cs typeface="Arial" panose="020B0604020202020204" pitchFamily="34" charset="0"/>
            </a:endParaRPr>
          </a:p>
        </p:txBody>
      </p:sp>
      <p:pic>
        <p:nvPicPr>
          <p:cNvPr id="4" name="Picture 3">
            <a:extLst>
              <a:ext uri="{FF2B5EF4-FFF2-40B4-BE49-F238E27FC236}">
                <a16:creationId xmlns:a16="http://schemas.microsoft.com/office/drawing/2014/main" id="{3DB32C79-10B4-4681-BA27-3E265E91E97B}"/>
              </a:ext>
            </a:extLst>
          </p:cNvPr>
          <p:cNvPicPr>
            <a:picLocks noChangeAspect="1"/>
          </p:cNvPicPr>
          <p:nvPr/>
        </p:nvPicPr>
        <p:blipFill>
          <a:blip r:embed="rId3"/>
          <a:stretch>
            <a:fillRect/>
          </a:stretch>
        </p:blipFill>
        <p:spPr>
          <a:xfrm>
            <a:off x="1143001" y="1905889"/>
            <a:ext cx="7295616" cy="4408034"/>
          </a:xfrm>
          <a:prstGeom prst="rect">
            <a:avLst/>
          </a:prstGeom>
        </p:spPr>
      </p:pic>
      <p:grpSp>
        <p:nvGrpSpPr>
          <p:cNvPr id="9" name="Group 8">
            <a:extLst>
              <a:ext uri="{FF2B5EF4-FFF2-40B4-BE49-F238E27FC236}">
                <a16:creationId xmlns:a16="http://schemas.microsoft.com/office/drawing/2014/main" id="{02183B18-51AB-4954-92A9-1BEFA665617F}"/>
              </a:ext>
            </a:extLst>
          </p:cNvPr>
          <p:cNvGrpSpPr/>
          <p:nvPr/>
        </p:nvGrpSpPr>
        <p:grpSpPr>
          <a:xfrm>
            <a:off x="7707809" y="4321446"/>
            <a:ext cx="4278451" cy="2175001"/>
            <a:chOff x="892354" y="3758439"/>
            <a:chExt cx="4278451" cy="2175001"/>
          </a:xfrm>
        </p:grpSpPr>
        <p:pic>
          <p:nvPicPr>
            <p:cNvPr id="10" name="Picture 9">
              <a:extLst>
                <a:ext uri="{FF2B5EF4-FFF2-40B4-BE49-F238E27FC236}">
                  <a16:creationId xmlns:a16="http://schemas.microsoft.com/office/drawing/2014/main" id="{B45DDF9F-5B88-47E3-97B8-69CBA1E401A0}"/>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92354" y="3758439"/>
              <a:ext cx="4278451" cy="217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Rounded Corners 10">
              <a:extLst>
                <a:ext uri="{FF2B5EF4-FFF2-40B4-BE49-F238E27FC236}">
                  <a16:creationId xmlns:a16="http://schemas.microsoft.com/office/drawing/2014/main" id="{D07BA89F-6EA6-493F-BDB0-2AC007AF42FE}"/>
                </a:ext>
              </a:extLst>
            </p:cNvPr>
            <p:cNvSpPr/>
            <p:nvPr/>
          </p:nvSpPr>
          <p:spPr>
            <a:xfrm>
              <a:off x="1442720" y="5405120"/>
              <a:ext cx="3169920" cy="5283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a:latin typeface="Abadi" panose="020B0604020104020204" pitchFamily="34" charset="0"/>
                  <a:cs typeface="Arial" panose="020B0604020202020204" pitchFamily="34" charset="0"/>
                </a:rPr>
                <a:t>Thảo</a:t>
              </a:r>
              <a:r>
                <a:rPr lang="en-US" sz="2400" dirty="0">
                  <a:latin typeface="Abadi" panose="020B0604020104020204" pitchFamily="34" charset="0"/>
                  <a:cs typeface="Arial" panose="020B0604020202020204" pitchFamily="34" charset="0"/>
                </a:rPr>
                <a:t> </a:t>
              </a:r>
              <a:r>
                <a:rPr lang="en-US" sz="2400" dirty="0" err="1">
                  <a:latin typeface="Abadi" panose="020B0604020104020204" pitchFamily="34" charset="0"/>
                  <a:cs typeface="Arial" panose="020B0604020202020204" pitchFamily="34" charset="0"/>
                </a:rPr>
                <a:t>luận</a:t>
              </a:r>
              <a:r>
                <a:rPr lang="en-US" sz="2400" dirty="0">
                  <a:latin typeface="Abadi" panose="020B0604020104020204" pitchFamily="34" charset="0"/>
                  <a:cs typeface="Arial" panose="020B0604020202020204" pitchFamily="34" charset="0"/>
                </a:rPr>
                <a:t> </a:t>
              </a:r>
              <a:r>
                <a:rPr lang="en-US" sz="2400" dirty="0" err="1">
                  <a:latin typeface="Abadi" panose="020B0604020104020204" pitchFamily="34" charset="0"/>
                  <a:cs typeface="Arial" panose="020B0604020202020204" pitchFamily="34" charset="0"/>
                </a:rPr>
                <a:t>nhóm</a:t>
              </a:r>
              <a:r>
                <a:rPr lang="en-US" sz="2400" dirty="0">
                  <a:latin typeface="Abadi" panose="020B0604020104020204" pitchFamily="34" charset="0"/>
                  <a:cs typeface="Arial" panose="020B0604020202020204" pitchFamily="34" charset="0"/>
                </a:rPr>
                <a:t> 4</a:t>
              </a:r>
            </a:p>
          </p:txBody>
        </p:sp>
      </p:grpSp>
    </p:spTree>
    <p:extLst>
      <p:ext uri="{BB962C8B-B14F-4D97-AF65-F5344CB8AC3E}">
        <p14:creationId xmlns:p14="http://schemas.microsoft.com/office/powerpoint/2010/main" val="36334762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TotalTime>
  <Words>743</Words>
  <Application>Microsoft Office PowerPoint</Application>
  <PresentationFormat>Widescreen</PresentationFormat>
  <Paragraphs>106</Paragraphs>
  <Slides>27</Slides>
  <Notes>23</Notes>
  <HiddenSlides>0</HiddenSlides>
  <MMClips>1</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27</vt:i4>
      </vt:variant>
    </vt:vector>
  </HeadingPairs>
  <TitlesOfParts>
    <vt:vector size="40" baseType="lpstr">
      <vt:lpstr>Abadi</vt:lpstr>
      <vt:lpstr>Arial</vt:lpstr>
      <vt:lpstr>Calibri</vt:lpstr>
      <vt:lpstr>等线</vt:lpstr>
      <vt:lpstr>等线 Light</vt:lpstr>
      <vt:lpstr>Georgia</vt:lpstr>
      <vt:lpstr>Nunito black</vt:lpstr>
      <vt:lpstr>Times New Roman</vt:lpstr>
      <vt:lpstr>UTM American Sans</vt:lpstr>
      <vt:lpstr>字魂59号-创粗黑</vt:lpstr>
      <vt:lpstr>Office 主题​​</vt:lpstr>
      <vt:lpstr>1_Simple Light</vt:lpstr>
      <vt:lpstr>3_Office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46</cp:revision>
  <dcterms:created xsi:type="dcterms:W3CDTF">2022-08-23T05:31:21Z</dcterms:created>
  <dcterms:modified xsi:type="dcterms:W3CDTF">2024-12-10T02:06:10Z</dcterms:modified>
</cp:coreProperties>
</file>