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335" r:id="rId4"/>
    <p:sldId id="330" r:id="rId5"/>
    <p:sldId id="331" r:id="rId6"/>
    <p:sldId id="361" r:id="rId7"/>
    <p:sldId id="351" r:id="rId8"/>
    <p:sldId id="355" r:id="rId9"/>
  </p:sldIdLst>
  <p:sldSz cx="12192000" cy="6858000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#9Slide07 HoneyCream" pitchFamily="2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A73"/>
    <a:srgbClr val="A7C670"/>
    <a:srgbClr val="3C4C54"/>
    <a:srgbClr val="E5F6FB"/>
    <a:srgbClr val="DAF2E0"/>
    <a:srgbClr val="167C48"/>
    <a:srgbClr val="117B4A"/>
    <a:srgbClr val="C4EAF5"/>
    <a:srgbClr val="F5FCDC"/>
    <a:srgbClr val="CAE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95" autoAdjust="0"/>
  </p:normalViewPr>
  <p:slideViewPr>
    <p:cSldViewPr snapToGrid="0">
      <p:cViewPr varScale="1">
        <p:scale>
          <a:sx n="62" d="100"/>
          <a:sy n="62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CDA7D-1590-447A-87E0-5D0E3F34323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703E-5CC4-4DF2-956A-C1772FB17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947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90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9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7A600-5C8A-4F9C-BC9D-DBB6796ED7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2434-5464-F714-3484-3DB6C8EA9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886D3-7CE4-048E-241D-4F35797E9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AE9DE-7EC3-6666-4A21-DA8AAFE1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B0CF9-DE21-4BD7-9476-3605A536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38326-2CCC-7C78-A638-48F05701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345-4578-19F5-DABE-FA3A69D9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ED2FA-FA55-C5F6-65DD-3788A7267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21FD0-1AA5-57CC-2596-1FCAC7C3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C922F-9ADC-3B80-96BD-B5CAE136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4C213-B410-FFE0-43C0-DFC66333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3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80229-6CA3-9307-ECF5-B6B498EE4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E19DD0-928D-2517-DF52-B1DBB3F51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7DCC-9408-8D2E-1B0A-6D192F0A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4B981-944C-E66E-B97C-2EA6A7FF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FC215-06EA-0C65-B1C4-796EB4C8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:a16="http://schemas.microsoft.com/office/drawing/2014/main" id="{D5D7EEDC-41F5-0108-DCC2-85285E5EA205}"/>
              </a:ext>
            </a:extLst>
          </p:cNvPr>
          <p:cNvGrpSpPr/>
          <p:nvPr/>
        </p:nvGrpSpPr>
        <p:grpSpPr>
          <a:xfrm>
            <a:off x="-1905" y="-635"/>
            <a:ext cx="12193905" cy="6858000"/>
            <a:chOff x="0" y="0"/>
            <a:chExt cx="19203" cy="10800"/>
          </a:xfrm>
        </p:grpSpPr>
        <p:pic>
          <p:nvPicPr>
            <p:cNvPr id="10" name="图片 2" descr="2">
              <a:extLst>
                <a:ext uri="{FF2B5EF4-FFF2-40B4-BE49-F238E27FC236}">
                  <a16:creationId xmlns:a16="http://schemas.microsoft.com/office/drawing/2014/main" id="{43DDE7E0-24BB-39E7-B398-EC3E5EBF4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11" name="图片 3" descr="32 (11)">
              <a:extLst>
                <a:ext uri="{FF2B5EF4-FFF2-40B4-BE49-F238E27FC236}">
                  <a16:creationId xmlns:a16="http://schemas.microsoft.com/office/drawing/2014/main" id="{0E65D8F8-7B4A-DDF3-51EB-C2698175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12" name="图片 10" descr="1 (12)">
              <a:extLst>
                <a:ext uri="{FF2B5EF4-FFF2-40B4-BE49-F238E27FC236}">
                  <a16:creationId xmlns:a16="http://schemas.microsoft.com/office/drawing/2014/main" id="{AB2383FC-DA9E-48FA-D1F0-D8C2C25C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6B1C4208-A30E-5EFE-2C30-91B0E6CCBD2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ABB937-C78D-1492-0C25-3FDC26600CE8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45D06-248D-5523-03CD-51714BEF8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6EC78-409B-9742-B8AF-165AF2260C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7E9FA-C1BD-D01D-CC5C-D1D8600DE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8A55F-46B3-F3CE-CEE3-0D6B29ED06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92F1FF-203B-01C1-D80B-FD9628DDE8C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BDC228-9780-BAE9-D47B-89043A51F00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F13B4C-1C84-4206-33F3-001FBCB9CD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DD921E-12F0-3564-0FF9-4A280D52214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44797" y="4546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7">
            <a:extLst>
              <a:ext uri="{FF2B5EF4-FFF2-40B4-BE49-F238E27FC236}">
                <a16:creationId xmlns:a16="http://schemas.microsoft.com/office/drawing/2014/main" id="{DE96BFE9-E0DC-A790-88C0-E5420AF4D503}"/>
              </a:ext>
            </a:extLst>
          </p:cNvPr>
          <p:cNvGrpSpPr/>
          <p:nvPr userDrawn="1"/>
        </p:nvGrpSpPr>
        <p:grpSpPr>
          <a:xfrm>
            <a:off x="-1905" y="-635"/>
            <a:ext cx="12193905" cy="6858000"/>
            <a:chOff x="0" y="0"/>
            <a:chExt cx="19203" cy="10800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1C0EC9B3-94B6-1C60-B04B-3ED517077A3C}"/>
                </a:ext>
              </a:extLst>
            </p:cNvPr>
            <p:cNvGrpSpPr/>
            <p:nvPr/>
          </p:nvGrpSpPr>
          <p:grpSpPr>
            <a:xfrm>
              <a:off x="0" y="0"/>
              <a:ext cx="19203" cy="10800"/>
              <a:chOff x="0" y="0"/>
              <a:chExt cx="19203" cy="10800"/>
            </a:xfrm>
          </p:grpSpPr>
          <p:pic>
            <p:nvPicPr>
              <p:cNvPr id="10" name="图片 2" descr="2">
                <a:extLst>
                  <a:ext uri="{FF2B5EF4-FFF2-40B4-BE49-F238E27FC236}">
                    <a16:creationId xmlns:a16="http://schemas.microsoft.com/office/drawing/2014/main" id="{C312D784-F668-AA49-707A-A83295FE0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73157"/>
              <a:stretch>
                <a:fillRect/>
              </a:stretch>
            </p:blipFill>
            <p:spPr>
              <a:xfrm>
                <a:off x="1" y="0"/>
                <a:ext cx="19199" cy="10800"/>
              </a:xfrm>
              <a:prstGeom prst="rect">
                <a:avLst/>
              </a:prstGeom>
            </p:spPr>
          </p:pic>
          <p:pic>
            <p:nvPicPr>
              <p:cNvPr id="11" name="图片 3" descr="32 (11)">
                <a:extLst>
                  <a:ext uri="{FF2B5EF4-FFF2-40B4-BE49-F238E27FC236}">
                    <a16:creationId xmlns:a16="http://schemas.microsoft.com/office/drawing/2014/main" id="{D39EF164-21D5-669C-8CBE-EA793152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66600"/>
              <a:stretch>
                <a:fillRect/>
              </a:stretch>
            </p:blipFill>
            <p:spPr>
              <a:xfrm>
                <a:off x="0" y="7406"/>
                <a:ext cx="19200" cy="3394"/>
              </a:xfrm>
              <a:prstGeom prst="rect">
                <a:avLst/>
              </a:prstGeom>
            </p:spPr>
          </p:pic>
          <p:pic>
            <p:nvPicPr>
              <p:cNvPr id="12" name="图片 10" descr="1 (12)">
                <a:extLst>
                  <a:ext uri="{FF2B5EF4-FFF2-40B4-BE49-F238E27FC236}">
                    <a16:creationId xmlns:a16="http://schemas.microsoft.com/office/drawing/2014/main" id="{80F1F9AB-4221-879D-EEC8-F4F60F03C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19202" cy="7918"/>
              </a:xfrm>
              <a:prstGeom prst="rect">
                <a:avLst/>
              </a:prstGeom>
            </p:spPr>
          </p:pic>
        </p:grpSp>
        <p:sp>
          <p:nvSpPr>
            <p:cNvPr id="9" name="矩形 5">
              <a:extLst>
                <a:ext uri="{FF2B5EF4-FFF2-40B4-BE49-F238E27FC236}">
                  <a16:creationId xmlns:a16="http://schemas.microsoft.com/office/drawing/2014/main" id="{EB33121B-F5AB-484B-C26A-2D41848D63B5}"/>
                </a:ext>
              </a:extLst>
            </p:cNvPr>
            <p:cNvSpPr/>
            <p:nvPr/>
          </p:nvSpPr>
          <p:spPr>
            <a:xfrm>
              <a:off x="529" y="417"/>
              <a:ext cx="18142" cy="99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117B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3B66F123-6CAE-4221-83A8-D84339F7E81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779A24-C383-93CA-145A-5F2F346B01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893AA-9D01-F8FF-EECE-587A65F41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A3F07-1336-3C66-0BA4-EF2090B66C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A468B-F1D0-6F8B-36B8-2D20A08C9B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F376C2-3FF2-528B-3596-D554FE575D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FEDB45B-BCF5-DF84-64E6-DB2E05AE2B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185B04-3FE0-00A0-F4C8-BD2849A7C71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78BF1-ED91-A564-50DF-D33AE9BF82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EF35AF-1588-3B4B-C11F-02D77C4CAC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44797" y="4546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3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8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6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4C33-19C5-919B-D822-0DD72DEE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88E8-C84A-D82B-F65A-3E0B29F6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02F40-10D1-2048-6FD5-25FE944D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7420-A87B-7A48-3969-8368B2C8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B09BA-FF6F-4BEB-2403-D625534B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4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3A92-86E8-7D7D-A752-535E420D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B3EDA-5593-583E-CA5E-DA8BC4E8B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9AEF0-5FBB-72C3-FAF9-49EDD8A2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715C2-073D-EB96-27C1-8AAC28AB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5EC0-9AF9-98A3-E3DF-CEB8DC35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2AA50-0A2C-41D1-DB40-545E2317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EB7A3-723C-7904-8597-4A7168902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28DC3-01A7-5393-B74F-84DC9396B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4C9D2-182A-0897-7283-EEF662F0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F88F2-0C41-87A7-6EEE-90151D23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C24D6-65F5-6A3D-F246-47B774D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6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6751-7026-A6A9-2F5E-4F0F01C1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D483-21C6-B2D6-E06B-EB1FF68C2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98658-3EC6-776F-4F31-BFAAA5B6A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53B38-9355-52A3-F4F0-E09945074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123BC-788A-74CD-72E7-CD58CC04A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B70CD-8FD7-3BCB-310B-ECD1801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90A32-9571-94DB-144D-BB99DF60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DC113-055B-1CFB-F1CB-1AE47462B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7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A2AF-8191-5A6B-05AC-5B822B99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D6820-5B32-748A-3396-E120592D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4EEBF-109D-360E-3AD5-D09C26A2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10CBF-4B11-47C5-C2FA-F067FDED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1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FB084D-7295-823F-1730-79811BAF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89F6F-FC71-CE63-160F-EEE6A0B5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9CB0A-8129-5828-A1DB-F036C5B4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8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7BEF-45F5-BB88-34F4-44E2C5EB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9F75F-FA2D-45F6-D777-7AD7378A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3333-84BD-0EB3-C26A-9550A90DE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FAC3B-886D-4AE4-6CD6-84689C51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A0E22-36AA-C40D-C624-7C1F725D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3FB94-6FB9-8F35-6480-2E30D2DD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4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ED1B-5D5E-8D02-4DCA-009A9E34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1F92B-753D-9354-4485-C0A07F1B9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878AE-BB02-1E1E-F447-A980A52FF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1B134-007D-DC31-4E5B-4B50347A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919F0-E9A9-B103-9842-C812CBCC4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DEE95-8A1F-6C0F-A4BB-B0E75F59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91718-4507-0DC1-D0EC-FF0C7F30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8D0B2-2AB6-88AE-9A92-3435EA876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AA64-5A07-1165-E2FC-4F7F1E238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09DB9-8E6D-45F2-BFB4-81EBE8B0C64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DE0F-A4F4-1E94-09E5-11CFE5FA6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0136C-E168-C48E-027E-C89127867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6400-D2D7-4C79-9175-FAFD7C85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7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9B3DA5F-8F16-38B9-9913-579B2FD3BCA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1D2E53-BD23-83C3-EAFE-FD9F4AB0D5A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8D06D-F295-212E-6E4F-6CFF3283F3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1634D-3DDD-0148-11B7-6BB9182AA0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549F28-1BB3-01B3-109B-C261917DCD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1BF1EB-5F0E-89BC-0D79-2C0A670F35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1CDC8B5-28FD-2E74-CA00-4896EC508F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0CF4BBF-9919-AEAE-BC69-6DBBB42FE1E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F8D0C-101B-4679-A74B-AD236A11D45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E82B4-2675-5357-80C5-CAEF929573D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744797" y="4546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rcRect t="73157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26" name="图片 25" descr="32 (11)"/>
          <p:cNvPicPr>
            <a:picLocks noChangeAspect="1"/>
          </p:cNvPicPr>
          <p:nvPr/>
        </p:nvPicPr>
        <p:blipFill>
          <a:blip r:embed="rId5"/>
          <a:srcRect t="66600"/>
          <a:stretch>
            <a:fillRect/>
          </a:stretch>
        </p:blipFill>
        <p:spPr>
          <a:xfrm>
            <a:off x="0" y="4702810"/>
            <a:ext cx="12192000" cy="2155190"/>
          </a:xfrm>
          <a:prstGeom prst="rect">
            <a:avLst/>
          </a:prstGeom>
        </p:spPr>
      </p:pic>
      <p:pic>
        <p:nvPicPr>
          <p:cNvPr id="11" name="图片 10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" y="290195"/>
            <a:ext cx="12193270" cy="5027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0DFFC5-53BC-6356-A4F7-01C74C4FF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534" y="-47437"/>
            <a:ext cx="507187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8129DE-4251-402F-69A4-1CE7968929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" y="-55096"/>
            <a:ext cx="1142376" cy="1142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3B25EE-1FDF-427D-C1F7-706F3129F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5307" y="1705168"/>
            <a:ext cx="9102117" cy="3615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5C06-19C3-88AB-E72B-7BCF1DA80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972" y="999170"/>
            <a:ext cx="3462828" cy="134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6FC1D-27FE-3AE0-6847-1539AE6AC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9219" y="165293"/>
            <a:ext cx="2926334" cy="804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30350C87-C255-E124-A600-5B8ECD2B59FE}"/>
              </a:ext>
            </a:extLst>
          </p:cNvPr>
          <p:cNvSpPr/>
          <p:nvPr/>
        </p:nvSpPr>
        <p:spPr>
          <a:xfrm>
            <a:off x="1304411" y="1638927"/>
            <a:ext cx="2076860" cy="728979"/>
          </a:xfrm>
          <a:prstGeom prst="roundRect">
            <a:avLst>
              <a:gd name="adj" fmla="val 45250"/>
            </a:avLst>
          </a:prstGeom>
          <a:solidFill>
            <a:srgbClr val="DAF2E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Đoạn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5E81146-1109-4371-FF6C-DD0CC684BF52}"/>
              </a:ext>
            </a:extLst>
          </p:cNvPr>
          <p:cNvSpPr/>
          <p:nvPr/>
        </p:nvSpPr>
        <p:spPr>
          <a:xfrm>
            <a:off x="1294166" y="2624200"/>
            <a:ext cx="2076860" cy="728979"/>
          </a:xfrm>
          <a:prstGeom prst="roundRect">
            <a:avLst>
              <a:gd name="adj" fmla="val 45250"/>
            </a:avLst>
          </a:prstGeom>
          <a:solidFill>
            <a:srgbClr val="DAF2E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Đoạn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 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5" name="圆角矩形 3">
            <a:extLst>
              <a:ext uri="{FF2B5EF4-FFF2-40B4-BE49-F238E27FC236}">
                <a16:creationId xmlns:a16="http://schemas.microsoft.com/office/drawing/2014/main" id="{AF6DDD70-88AB-2DE1-1C44-3F27876F48B4}"/>
              </a:ext>
            </a:extLst>
          </p:cNvPr>
          <p:cNvSpPr/>
          <p:nvPr/>
        </p:nvSpPr>
        <p:spPr>
          <a:xfrm>
            <a:off x="1304411" y="3680641"/>
            <a:ext cx="2076860" cy="728979"/>
          </a:xfrm>
          <a:prstGeom prst="roundRect">
            <a:avLst>
              <a:gd name="adj" fmla="val 45250"/>
            </a:avLst>
          </a:prstGeom>
          <a:solidFill>
            <a:srgbClr val="DAF2E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Đoạn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 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6865A-3BF2-A2F6-BFF0-687DF549258C}"/>
              </a:ext>
            </a:extLst>
          </p:cNvPr>
          <p:cNvSpPr txBox="1"/>
          <p:nvPr/>
        </p:nvSpPr>
        <p:spPr>
          <a:xfrm>
            <a:off x="3704779" y="1638927"/>
            <a:ext cx="682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đầu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đến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áo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mư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a bay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phấp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phới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.</a:t>
            </a:r>
            <a:endParaRPr lang="en-US" i="1" dirty="0">
              <a:solidFill>
                <a:srgbClr val="117B4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FBA4B8-6F65-9C94-EC8E-200902E1C6DF}"/>
              </a:ext>
            </a:extLst>
          </p:cNvPr>
          <p:cNvSpPr txBox="1"/>
          <p:nvPr/>
        </p:nvSpPr>
        <p:spPr>
          <a:xfrm>
            <a:off x="3794424" y="2641992"/>
            <a:ext cx="682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Tiếp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đến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mở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mắt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và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mơ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thôi</a:t>
            </a:r>
            <a:r>
              <a:rPr kumimoji="0" lang="en-US" altLang="zh-CN" sz="3600" b="0" i="1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.</a:t>
            </a:r>
            <a:endParaRPr lang="en-US" i="1" dirty="0">
              <a:solidFill>
                <a:srgbClr val="117B4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9350D-8F59-A32C-260C-E5FFCE875374}"/>
              </a:ext>
            </a:extLst>
          </p:cNvPr>
          <p:cNvSpPr txBox="1"/>
          <p:nvPr/>
        </p:nvSpPr>
        <p:spPr>
          <a:xfrm>
            <a:off x="3794424" y="3727705"/>
            <a:ext cx="682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Tiếp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đến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ước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mơ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làm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cô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i="1" dirty="0" err="1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giáo</a:t>
            </a:r>
            <a:r>
              <a:rPr lang="en-US" altLang="zh-CN" sz="3600" i="1" dirty="0">
                <a:solidFill>
                  <a:srgbClr val="117B4A"/>
                </a:solidFill>
                <a:latin typeface="Cambria" panose="02040503050406030204" pitchFamily="18" charset="0"/>
                <a:ea typeface="思源黑体 CN Bold" panose="020B0800000000000000"/>
              </a:rPr>
              <a:t>.</a:t>
            </a:r>
            <a:endParaRPr lang="en-US" i="1" dirty="0">
              <a:solidFill>
                <a:srgbClr val="117B4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DD8D8-B7EB-C670-ED8B-BD13268C9298}"/>
              </a:ext>
            </a:extLst>
          </p:cNvPr>
          <p:cNvSpPr txBox="1"/>
          <p:nvPr/>
        </p:nvSpPr>
        <p:spPr>
          <a:xfrm>
            <a:off x="3794424" y="4819730"/>
            <a:ext cx="1972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Còn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lại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117B4A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  <a:cs typeface="+mn-cs"/>
              </a:rPr>
              <a:t>.</a:t>
            </a:r>
            <a:endParaRPr lang="en-US" i="1" dirty="0">
              <a:solidFill>
                <a:srgbClr val="117B4A"/>
              </a:solidFill>
            </a:endParaRPr>
          </a:p>
        </p:txBody>
      </p:sp>
      <p:sp>
        <p:nvSpPr>
          <p:cNvPr id="13" name="圆角矩形 3">
            <a:extLst>
              <a:ext uri="{FF2B5EF4-FFF2-40B4-BE49-F238E27FC236}">
                <a16:creationId xmlns:a16="http://schemas.microsoft.com/office/drawing/2014/main" id="{87DDF6E9-F31E-CAFF-5F0D-F6C77534A49D}"/>
              </a:ext>
            </a:extLst>
          </p:cNvPr>
          <p:cNvSpPr/>
          <p:nvPr/>
        </p:nvSpPr>
        <p:spPr>
          <a:xfrm>
            <a:off x="1364603" y="4737082"/>
            <a:ext cx="2076860" cy="728979"/>
          </a:xfrm>
          <a:prstGeom prst="roundRect">
            <a:avLst>
              <a:gd name="adj" fmla="val 45250"/>
            </a:avLst>
          </a:prstGeom>
          <a:solidFill>
            <a:srgbClr val="DAF2E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Đoạn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 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84EE8-9D98-D99C-FF48-1FFAD4030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18" y="326192"/>
            <a:ext cx="7791363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3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26" name="图片 25" descr="32 (11)"/>
            <p:cNvPicPr>
              <a:picLocks noChangeAspect="1"/>
            </p:cNvPicPr>
            <p:nvPr/>
          </p:nvPicPr>
          <p:blipFill>
            <a:blip r:embed="rId4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11" name="图片 10" descr="1 (12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4900C0-0934-3944-3F3C-3C3A6C38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6" y="1190692"/>
            <a:ext cx="4457700" cy="4476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DD3B8-701F-16EC-4A2F-2C3D37C7D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234" y="1599189"/>
            <a:ext cx="8809484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3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26" name="图片 25" descr="32 (11)"/>
            <p:cNvPicPr>
              <a:picLocks noChangeAspect="1"/>
            </p:cNvPicPr>
            <p:nvPr/>
          </p:nvPicPr>
          <p:blipFill>
            <a:blip r:embed="rId4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11" name="图片 10" descr="1 (12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405766C-079C-7926-43EF-E927E5441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19" y="1466349"/>
            <a:ext cx="4457700" cy="4476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A0AFF-C805-714A-F615-ED57D0441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649" y="1246443"/>
            <a:ext cx="7785267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7940" y="0"/>
            <a:ext cx="12221845" cy="6858000"/>
            <a:chOff x="-44" y="0"/>
            <a:chExt cx="19247" cy="10800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4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26" name="图片 25" descr="32 (11)"/>
            <p:cNvPicPr>
              <a:picLocks noChangeAspect="1"/>
            </p:cNvPicPr>
            <p:nvPr/>
          </p:nvPicPr>
          <p:blipFill>
            <a:blip r:embed="rId5"/>
            <a:srcRect t="66600"/>
            <a:stretch>
              <a:fillRect/>
            </a:stretch>
          </p:blipFill>
          <p:spPr>
            <a:xfrm>
              <a:off x="-44" y="7388"/>
              <a:ext cx="19200" cy="3394"/>
            </a:xfrm>
            <a:prstGeom prst="rect">
              <a:avLst/>
            </a:prstGeom>
          </p:spPr>
        </p:pic>
        <p:pic>
          <p:nvPicPr>
            <p:cNvPr id="11" name="图片 10" descr="1 (12)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9566A-F030-6753-15AC-AACF89705811}"/>
              </a:ext>
            </a:extLst>
          </p:cNvPr>
          <p:cNvGrpSpPr/>
          <p:nvPr/>
        </p:nvGrpSpPr>
        <p:grpSpPr>
          <a:xfrm>
            <a:off x="1254084" y="1123442"/>
            <a:ext cx="10493828" cy="3576782"/>
            <a:chOff x="1254084" y="1123442"/>
            <a:chExt cx="10493828" cy="3576782"/>
          </a:xfrm>
        </p:grpSpPr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81C97820-F73B-ACD5-D06E-71EACEB33E0D}"/>
                </a:ext>
              </a:extLst>
            </p:cNvPr>
            <p:cNvSpPr/>
            <p:nvPr/>
          </p:nvSpPr>
          <p:spPr>
            <a:xfrm>
              <a:off x="1254084" y="1123442"/>
              <a:ext cx="10493828" cy="3576782"/>
            </a:xfrm>
            <a:prstGeom prst="roundRect">
              <a:avLst/>
            </a:prstGeom>
            <a:solidFill>
              <a:schemeClr val="bg1">
                <a:alpha val="47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F34625-5938-6498-873C-C411535D2204}"/>
                </a:ext>
              </a:extLst>
            </p:cNvPr>
            <p:cNvSpPr txBox="1"/>
            <p:nvPr/>
          </p:nvSpPr>
          <p:spPr>
            <a:xfrm>
              <a:off x="1537617" y="1149211"/>
              <a:ext cx="9677401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	Ai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ước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tương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tốt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02DA16D-AF46-4F98-C190-00AE00564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845" y="4283308"/>
            <a:ext cx="2442337" cy="2452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E42B8-28CB-2D6B-3C28-8DEAEED18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186" y="451356"/>
            <a:ext cx="452362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3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26" name="图片 25" descr="32 (11)"/>
            <p:cNvPicPr>
              <a:picLocks noChangeAspect="1"/>
            </p:cNvPicPr>
            <p:nvPr/>
          </p:nvPicPr>
          <p:blipFill>
            <a:blip r:embed="rId4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11" name="图片 10" descr="1 (12)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F8D39C-1A55-A41D-523E-D4ED9CF99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" y="1589807"/>
            <a:ext cx="4457700" cy="4476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3FFF3-24A1-8CE5-8D19-4F9977728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364" y="1289377"/>
            <a:ext cx="8888738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rcRect t="73157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26" name="图片 25" descr="32 (11)"/>
          <p:cNvPicPr>
            <a:picLocks noChangeAspect="1"/>
          </p:cNvPicPr>
          <p:nvPr/>
        </p:nvPicPr>
        <p:blipFill>
          <a:blip r:embed="rId5"/>
          <a:srcRect t="66600"/>
          <a:stretch>
            <a:fillRect/>
          </a:stretch>
        </p:blipFill>
        <p:spPr>
          <a:xfrm>
            <a:off x="0" y="4702810"/>
            <a:ext cx="12192000" cy="2155190"/>
          </a:xfrm>
          <a:prstGeom prst="rect">
            <a:avLst/>
          </a:prstGeom>
        </p:spPr>
      </p:pic>
      <p:pic>
        <p:nvPicPr>
          <p:cNvPr id="11" name="图片 10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" y="47307"/>
            <a:ext cx="12193270" cy="5027930"/>
          </a:xfrm>
          <a:prstGeom prst="rect">
            <a:avLst/>
          </a:prstGeom>
        </p:spPr>
      </p:pic>
      <p:sp>
        <p:nvSpPr>
          <p:cNvPr id="27" name="任意多边形 26"/>
          <p:cNvSpPr/>
          <p:nvPr/>
        </p:nvSpPr>
        <p:spPr>
          <a:xfrm rot="1260000">
            <a:off x="1059815" y="1591945"/>
            <a:ext cx="1026795" cy="1223010"/>
          </a:xfrm>
          <a:custGeom>
            <a:avLst/>
            <a:gdLst>
              <a:gd name="connisteX0" fmla="*/ 45405 w 1199200"/>
              <a:gd name="connsiteY0" fmla="*/ 1222821 h 1222821"/>
              <a:gd name="connisteX1" fmla="*/ 132400 w 1199200"/>
              <a:gd name="connsiteY1" fmla="*/ 134431 h 1222821"/>
              <a:gd name="connisteX2" fmla="*/ 1199200 w 1199200"/>
              <a:gd name="connsiteY2" fmla="*/ 47436 h 12228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199200" h="1222821">
                <a:moveTo>
                  <a:pt x="45405" y="1222821"/>
                </a:moveTo>
                <a:cubicBezTo>
                  <a:pt x="41595" y="1006921"/>
                  <a:pt x="-98105" y="369381"/>
                  <a:pt x="132400" y="134431"/>
                </a:cubicBezTo>
                <a:cubicBezTo>
                  <a:pt x="362905" y="-100519"/>
                  <a:pt x="987745" y="42991"/>
                  <a:pt x="1199200" y="47436"/>
                </a:cubicBezTo>
              </a:path>
            </a:pathLst>
          </a:custGeom>
          <a:noFill/>
          <a:ln>
            <a:solidFill>
              <a:srgbClr val="45948A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327785" y="1539875"/>
            <a:ext cx="163195" cy="163195"/>
          </a:xfrm>
          <a:prstGeom prst="ellipse">
            <a:avLst/>
          </a:prstGeom>
          <a:solidFill>
            <a:srgbClr val="459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575165" y="2479675"/>
            <a:ext cx="163195" cy="163195"/>
          </a:xfrm>
          <a:prstGeom prst="ellipse">
            <a:avLst/>
          </a:prstGeom>
          <a:solidFill>
            <a:srgbClr val="459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354185" y="1342390"/>
            <a:ext cx="163195" cy="163195"/>
          </a:xfrm>
          <a:prstGeom prst="ellipse">
            <a:avLst/>
          </a:prstGeom>
          <a:solidFill>
            <a:srgbClr val="459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8ECEC-F589-3D4D-6EA6-2BF56B33C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842" y="220522"/>
            <a:ext cx="3300766" cy="2965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023CA-BDAD-D051-4CA6-ACFBDA4F3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785" y="3803006"/>
            <a:ext cx="2548432" cy="2926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A1227-623E-C187-D3AB-8C747EC22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770" y="1678315"/>
            <a:ext cx="10345809" cy="3706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253CF-FA48-7823-2248-EE6CB8971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9072" y="1125311"/>
            <a:ext cx="3109229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</Words>
  <Application>Microsoft Office PowerPoint</Application>
  <PresentationFormat>Widescreen</PresentationFormat>
  <Paragraphs>15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Times New Roman</vt:lpstr>
      <vt:lpstr>思源黑体 CN Bold</vt:lpstr>
      <vt:lpstr>等线</vt:lpstr>
      <vt:lpstr>Cambria</vt:lpstr>
      <vt:lpstr>SVN-Ready</vt:lpstr>
      <vt:lpstr>Calibri</vt:lpstr>
      <vt:lpstr>Calibri Light</vt:lpstr>
      <vt:lpstr>#9Slide07 HoneyCream</vt:lpstr>
      <vt:lpstr>SVN-Newton</vt:lpstr>
      <vt:lpstr>Arial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123</cp:lastModifiedBy>
  <cp:revision>21</cp:revision>
  <dcterms:created xsi:type="dcterms:W3CDTF">2023-07-26T09:27:20Z</dcterms:created>
  <dcterms:modified xsi:type="dcterms:W3CDTF">2024-12-03T09:47:37Z</dcterms:modified>
</cp:coreProperties>
</file>