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Lst>
  <p:notesMasterIdLst>
    <p:notesMasterId r:id="rId25"/>
  </p:notesMasterIdLst>
  <p:sldIdLst>
    <p:sldId id="282" r:id="rId4"/>
    <p:sldId id="285" r:id="rId5"/>
    <p:sldId id="257" r:id="rId6"/>
    <p:sldId id="286" r:id="rId7"/>
    <p:sldId id="259" r:id="rId8"/>
    <p:sldId id="294" r:id="rId9"/>
    <p:sldId id="261" r:id="rId10"/>
    <p:sldId id="295" r:id="rId11"/>
    <p:sldId id="297" r:id="rId12"/>
    <p:sldId id="296" r:id="rId13"/>
    <p:sldId id="262" r:id="rId14"/>
    <p:sldId id="263" r:id="rId15"/>
    <p:sldId id="298" r:id="rId16"/>
    <p:sldId id="299" r:id="rId17"/>
    <p:sldId id="300" r:id="rId18"/>
    <p:sldId id="301" r:id="rId19"/>
    <p:sldId id="265" r:id="rId20"/>
    <p:sldId id="302" r:id="rId21"/>
    <p:sldId id="266" r:id="rId22"/>
    <p:sldId id="303"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7BE7D-C534-4E3E-B7D1-7F9E715CCC63}"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55C10-D509-4705-AC4A-CCCDBFF171C4}" type="slidenum">
              <a:rPr lang="en-US" smtClean="0"/>
              <a:t>‹#›</a:t>
            </a:fld>
            <a:endParaRPr lang="en-US"/>
          </a:p>
        </p:txBody>
      </p:sp>
    </p:spTree>
    <p:extLst>
      <p:ext uri="{BB962C8B-B14F-4D97-AF65-F5344CB8AC3E}">
        <p14:creationId xmlns:p14="http://schemas.microsoft.com/office/powerpoint/2010/main" val="135064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35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39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72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7400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371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38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6699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391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9793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9263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092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76785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0DDDB9-03A7-49D6-8321-234E23E3BFB4}"/>
              </a:ext>
            </a:extLst>
          </p:cNvPr>
          <p:cNvGrpSpPr/>
          <p:nvPr userDrawn="1"/>
        </p:nvGrpSpPr>
        <p:grpSpPr>
          <a:xfrm>
            <a:off x="0" y="2724149"/>
            <a:ext cx="12192000" cy="4196989"/>
            <a:chOff x="0" y="2724149"/>
            <a:chExt cx="12192000" cy="4196989"/>
          </a:xfrm>
        </p:grpSpPr>
        <p:pic>
          <p:nvPicPr>
            <p:cNvPr id="14" name="图片 13">
              <a:extLst>
                <a:ext uri="{FF2B5EF4-FFF2-40B4-BE49-F238E27FC236}">
                  <a16:creationId xmlns:a16="http://schemas.microsoft.com/office/drawing/2014/main" id="{71672EDD-DCF8-472F-B048-262DE8848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5" name="图片 14">
              <a:extLst>
                <a:ext uri="{FF2B5EF4-FFF2-40B4-BE49-F238E27FC236}">
                  <a16:creationId xmlns:a16="http://schemas.microsoft.com/office/drawing/2014/main" id="{E20ABE53-B77D-4221-8659-038F5FF82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6" name="图片 15">
              <a:extLst>
                <a:ext uri="{FF2B5EF4-FFF2-40B4-BE49-F238E27FC236}">
                  <a16:creationId xmlns:a16="http://schemas.microsoft.com/office/drawing/2014/main" id="{6B957E3C-95BF-4FE7-B90D-F151353024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9" name="图片 18">
              <a:extLst>
                <a:ext uri="{FF2B5EF4-FFF2-40B4-BE49-F238E27FC236}">
                  <a16:creationId xmlns:a16="http://schemas.microsoft.com/office/drawing/2014/main" id="{8971A242-DF86-4A37-AA2D-95019AC2B1B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20" name="矩形 19">
            <a:extLst>
              <a:ext uri="{FF2B5EF4-FFF2-40B4-BE49-F238E27FC236}">
                <a16:creationId xmlns:a16="http://schemas.microsoft.com/office/drawing/2014/main" id="{D84D5EF1-315D-4AF2-A917-A0B1379BE282}"/>
              </a:ext>
            </a:extLst>
          </p:cNvPr>
          <p:cNvSpPr/>
          <p:nvPr userDrawn="1"/>
        </p:nvSpPr>
        <p:spPr>
          <a:xfrm>
            <a:off x="916973" y="638403"/>
            <a:ext cx="10358055" cy="5581194"/>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648336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95F98A-D928-46D5-A2FB-1AC4AF19B0E0}"/>
              </a:ext>
            </a:extLst>
          </p:cNvPr>
          <p:cNvGrpSpPr/>
          <p:nvPr userDrawn="1"/>
        </p:nvGrpSpPr>
        <p:grpSpPr>
          <a:xfrm>
            <a:off x="0" y="0"/>
            <a:ext cx="12192000" cy="2343150"/>
            <a:chOff x="0" y="0"/>
            <a:chExt cx="12192000" cy="2343150"/>
          </a:xfrm>
        </p:grpSpPr>
        <p:pic>
          <p:nvPicPr>
            <p:cNvPr id="19" name="图片 18">
              <a:extLst>
                <a:ext uri="{FF2B5EF4-FFF2-40B4-BE49-F238E27FC236}">
                  <a16:creationId xmlns:a16="http://schemas.microsoft.com/office/drawing/2014/main" id="{6DF80B87-0CBE-49AD-90D6-CAB31C68C0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20" name="图片 19">
              <a:extLst>
                <a:ext uri="{FF2B5EF4-FFF2-40B4-BE49-F238E27FC236}">
                  <a16:creationId xmlns:a16="http://schemas.microsoft.com/office/drawing/2014/main" id="{87B854B0-6E2D-4C9D-8652-3AB2674078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3" name="组合 2">
            <a:extLst>
              <a:ext uri="{FF2B5EF4-FFF2-40B4-BE49-F238E27FC236}">
                <a16:creationId xmlns:a16="http://schemas.microsoft.com/office/drawing/2014/main" id="{DDF9F6FF-B14F-4089-B324-8F0CAE61347F}"/>
              </a:ext>
            </a:extLst>
          </p:cNvPr>
          <p:cNvGrpSpPr/>
          <p:nvPr userDrawn="1"/>
        </p:nvGrpSpPr>
        <p:grpSpPr>
          <a:xfrm>
            <a:off x="0" y="2724149"/>
            <a:ext cx="12192000" cy="4196989"/>
            <a:chOff x="0" y="2724149"/>
            <a:chExt cx="12192000" cy="4196989"/>
          </a:xfrm>
        </p:grpSpPr>
        <p:pic>
          <p:nvPicPr>
            <p:cNvPr id="16" name="图片 15">
              <a:extLst>
                <a:ext uri="{FF2B5EF4-FFF2-40B4-BE49-F238E27FC236}">
                  <a16:creationId xmlns:a16="http://schemas.microsoft.com/office/drawing/2014/main" id="{1990D092-FF89-4B05-B20D-687114A425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7" name="图片 16">
              <a:extLst>
                <a:ext uri="{FF2B5EF4-FFF2-40B4-BE49-F238E27FC236}">
                  <a16:creationId xmlns:a16="http://schemas.microsoft.com/office/drawing/2014/main" id="{202B223C-414F-46B5-9D40-E9F436B306E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8" name="图片 17">
              <a:extLst>
                <a:ext uri="{FF2B5EF4-FFF2-40B4-BE49-F238E27FC236}">
                  <a16:creationId xmlns:a16="http://schemas.microsoft.com/office/drawing/2014/main" id="{5C844F23-F46E-4ABB-AB71-5100B0162F3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21" name="图片 20">
              <a:extLst>
                <a:ext uri="{FF2B5EF4-FFF2-40B4-BE49-F238E27FC236}">
                  <a16:creationId xmlns:a16="http://schemas.microsoft.com/office/drawing/2014/main" id="{6200A984-60B9-47C6-B561-F92F9BAA860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36" name="矩形 35">
            <a:extLst>
              <a:ext uri="{FF2B5EF4-FFF2-40B4-BE49-F238E27FC236}">
                <a16:creationId xmlns:a16="http://schemas.microsoft.com/office/drawing/2014/main" id="{D8DA5F96-9894-4F5E-A86B-5927EA28BB4C}"/>
              </a:ext>
            </a:extLst>
          </p:cNvPr>
          <p:cNvSpPr/>
          <p:nvPr userDrawn="1"/>
        </p:nvSpPr>
        <p:spPr>
          <a:xfrm>
            <a:off x="757316"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ACAC7FD-653C-40E9-9716-F7DAE0017455}"/>
              </a:ext>
            </a:extLst>
          </p:cNvPr>
          <p:cNvSpPr/>
          <p:nvPr userDrawn="1"/>
        </p:nvSpPr>
        <p:spPr>
          <a:xfrm>
            <a:off x="6255659"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299662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0DDDB9-03A7-49D6-8321-234E23E3BFB4}"/>
              </a:ext>
            </a:extLst>
          </p:cNvPr>
          <p:cNvGrpSpPr/>
          <p:nvPr userDrawn="1"/>
        </p:nvGrpSpPr>
        <p:grpSpPr>
          <a:xfrm>
            <a:off x="0" y="2724149"/>
            <a:ext cx="12192000" cy="4196989"/>
            <a:chOff x="0" y="2724149"/>
            <a:chExt cx="12192000" cy="4196989"/>
          </a:xfrm>
        </p:grpSpPr>
        <p:pic>
          <p:nvPicPr>
            <p:cNvPr id="14" name="图片 13">
              <a:extLst>
                <a:ext uri="{FF2B5EF4-FFF2-40B4-BE49-F238E27FC236}">
                  <a16:creationId xmlns:a16="http://schemas.microsoft.com/office/drawing/2014/main" id="{71672EDD-DCF8-472F-B048-262DE8848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5" name="图片 14">
              <a:extLst>
                <a:ext uri="{FF2B5EF4-FFF2-40B4-BE49-F238E27FC236}">
                  <a16:creationId xmlns:a16="http://schemas.microsoft.com/office/drawing/2014/main" id="{E20ABE53-B77D-4221-8659-038F5FF82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6" name="图片 15">
              <a:extLst>
                <a:ext uri="{FF2B5EF4-FFF2-40B4-BE49-F238E27FC236}">
                  <a16:creationId xmlns:a16="http://schemas.microsoft.com/office/drawing/2014/main" id="{6B957E3C-95BF-4FE7-B90D-F151353024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9" name="图片 18">
              <a:extLst>
                <a:ext uri="{FF2B5EF4-FFF2-40B4-BE49-F238E27FC236}">
                  <a16:creationId xmlns:a16="http://schemas.microsoft.com/office/drawing/2014/main" id="{8971A242-DF86-4A37-AA2D-95019AC2B1B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20" name="矩形 19">
            <a:extLst>
              <a:ext uri="{FF2B5EF4-FFF2-40B4-BE49-F238E27FC236}">
                <a16:creationId xmlns:a16="http://schemas.microsoft.com/office/drawing/2014/main" id="{D84D5EF1-315D-4AF2-A917-A0B1379BE282}"/>
              </a:ext>
            </a:extLst>
          </p:cNvPr>
          <p:cNvSpPr/>
          <p:nvPr userDrawn="1"/>
        </p:nvSpPr>
        <p:spPr>
          <a:xfrm>
            <a:off x="916973" y="638403"/>
            <a:ext cx="10358055" cy="5581194"/>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080116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9F1C6CF-41DA-4F4B-912C-51A9AC263BCE}"/>
              </a:ext>
            </a:extLst>
          </p:cNvPr>
          <p:cNvGrpSpPr/>
          <p:nvPr userDrawn="1"/>
        </p:nvGrpSpPr>
        <p:grpSpPr>
          <a:xfrm>
            <a:off x="0" y="0"/>
            <a:ext cx="12192000" cy="6921138"/>
            <a:chOff x="0" y="0"/>
            <a:chExt cx="12192000" cy="6921138"/>
          </a:xfrm>
        </p:grpSpPr>
        <p:pic>
          <p:nvPicPr>
            <p:cNvPr id="12" name="图片 11">
              <a:extLst>
                <a:ext uri="{FF2B5EF4-FFF2-40B4-BE49-F238E27FC236}">
                  <a16:creationId xmlns:a16="http://schemas.microsoft.com/office/drawing/2014/main" id="{671B32D7-8D6A-4403-9184-6F2BA88B06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3" name="图片 12">
              <a:extLst>
                <a:ext uri="{FF2B5EF4-FFF2-40B4-BE49-F238E27FC236}">
                  <a16:creationId xmlns:a16="http://schemas.microsoft.com/office/drawing/2014/main" id="{C8B987B7-CAFA-459A-A596-D9FB2F572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4" name="图片 13">
              <a:extLst>
                <a:ext uri="{FF2B5EF4-FFF2-40B4-BE49-F238E27FC236}">
                  <a16:creationId xmlns:a16="http://schemas.microsoft.com/office/drawing/2014/main" id="{F7BB5A6A-9195-455D-A6A4-E6548B627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5" name="图片 14">
              <a:extLst>
                <a:ext uri="{FF2B5EF4-FFF2-40B4-BE49-F238E27FC236}">
                  <a16:creationId xmlns:a16="http://schemas.microsoft.com/office/drawing/2014/main" id="{4FBD58F4-0808-4B04-8243-BDE3AC5C0B3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16" name="图片 15">
              <a:extLst>
                <a:ext uri="{FF2B5EF4-FFF2-40B4-BE49-F238E27FC236}">
                  <a16:creationId xmlns:a16="http://schemas.microsoft.com/office/drawing/2014/main" id="{E6EE13E7-CC9E-4EF3-81D0-452AB7023A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pic>
          <p:nvPicPr>
            <p:cNvPr id="17" name="图片 16">
              <a:extLst>
                <a:ext uri="{FF2B5EF4-FFF2-40B4-BE49-F238E27FC236}">
                  <a16:creationId xmlns:a16="http://schemas.microsoft.com/office/drawing/2014/main" id="{27896A09-EC76-41B2-A103-E41AA509E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18" name="矩形 17">
            <a:extLst>
              <a:ext uri="{FF2B5EF4-FFF2-40B4-BE49-F238E27FC236}">
                <a16:creationId xmlns:a16="http://schemas.microsoft.com/office/drawing/2014/main" id="{75F926B5-2CBA-46AE-8E64-38134FAC3292}"/>
              </a:ext>
            </a:extLst>
          </p:cNvPr>
          <p:cNvSpPr/>
          <p:nvPr userDrawn="1"/>
        </p:nvSpPr>
        <p:spPr>
          <a:xfrm>
            <a:off x="210458" y="197418"/>
            <a:ext cx="11771085" cy="6463165"/>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387370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95F98A-D928-46D5-A2FB-1AC4AF19B0E0}"/>
              </a:ext>
            </a:extLst>
          </p:cNvPr>
          <p:cNvGrpSpPr/>
          <p:nvPr userDrawn="1"/>
        </p:nvGrpSpPr>
        <p:grpSpPr>
          <a:xfrm>
            <a:off x="0" y="0"/>
            <a:ext cx="12192000" cy="2343150"/>
            <a:chOff x="0" y="0"/>
            <a:chExt cx="12192000" cy="2343150"/>
          </a:xfrm>
        </p:grpSpPr>
        <p:pic>
          <p:nvPicPr>
            <p:cNvPr id="19" name="图片 18">
              <a:extLst>
                <a:ext uri="{FF2B5EF4-FFF2-40B4-BE49-F238E27FC236}">
                  <a16:creationId xmlns:a16="http://schemas.microsoft.com/office/drawing/2014/main" id="{6DF80B87-0CBE-49AD-90D6-CAB31C68C0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20" name="图片 19">
              <a:extLst>
                <a:ext uri="{FF2B5EF4-FFF2-40B4-BE49-F238E27FC236}">
                  <a16:creationId xmlns:a16="http://schemas.microsoft.com/office/drawing/2014/main" id="{87B854B0-6E2D-4C9D-8652-3AB2674078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3" name="组合 2">
            <a:extLst>
              <a:ext uri="{FF2B5EF4-FFF2-40B4-BE49-F238E27FC236}">
                <a16:creationId xmlns:a16="http://schemas.microsoft.com/office/drawing/2014/main" id="{DDF9F6FF-B14F-4089-B324-8F0CAE61347F}"/>
              </a:ext>
            </a:extLst>
          </p:cNvPr>
          <p:cNvGrpSpPr/>
          <p:nvPr userDrawn="1"/>
        </p:nvGrpSpPr>
        <p:grpSpPr>
          <a:xfrm>
            <a:off x="0" y="2724149"/>
            <a:ext cx="12192000" cy="4196989"/>
            <a:chOff x="0" y="2724149"/>
            <a:chExt cx="12192000" cy="4196989"/>
          </a:xfrm>
        </p:grpSpPr>
        <p:pic>
          <p:nvPicPr>
            <p:cNvPr id="16" name="图片 15">
              <a:extLst>
                <a:ext uri="{FF2B5EF4-FFF2-40B4-BE49-F238E27FC236}">
                  <a16:creationId xmlns:a16="http://schemas.microsoft.com/office/drawing/2014/main" id="{1990D092-FF89-4B05-B20D-687114A425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7" name="图片 16">
              <a:extLst>
                <a:ext uri="{FF2B5EF4-FFF2-40B4-BE49-F238E27FC236}">
                  <a16:creationId xmlns:a16="http://schemas.microsoft.com/office/drawing/2014/main" id="{202B223C-414F-46B5-9D40-E9F436B306E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8" name="图片 17">
              <a:extLst>
                <a:ext uri="{FF2B5EF4-FFF2-40B4-BE49-F238E27FC236}">
                  <a16:creationId xmlns:a16="http://schemas.microsoft.com/office/drawing/2014/main" id="{5C844F23-F46E-4ABB-AB71-5100B0162F3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21" name="图片 20">
              <a:extLst>
                <a:ext uri="{FF2B5EF4-FFF2-40B4-BE49-F238E27FC236}">
                  <a16:creationId xmlns:a16="http://schemas.microsoft.com/office/drawing/2014/main" id="{6200A984-60B9-47C6-B561-F92F9BAA860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36" name="矩形 35">
            <a:extLst>
              <a:ext uri="{FF2B5EF4-FFF2-40B4-BE49-F238E27FC236}">
                <a16:creationId xmlns:a16="http://schemas.microsoft.com/office/drawing/2014/main" id="{D8DA5F96-9894-4F5E-A86B-5927EA28BB4C}"/>
              </a:ext>
            </a:extLst>
          </p:cNvPr>
          <p:cNvSpPr/>
          <p:nvPr userDrawn="1"/>
        </p:nvSpPr>
        <p:spPr>
          <a:xfrm>
            <a:off x="757316"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ACAC7FD-653C-40E9-9716-F7DAE0017455}"/>
              </a:ext>
            </a:extLst>
          </p:cNvPr>
          <p:cNvSpPr/>
          <p:nvPr userDrawn="1"/>
        </p:nvSpPr>
        <p:spPr>
          <a:xfrm>
            <a:off x="6255659"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663243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9F1C6CF-41DA-4F4B-912C-51A9AC263BCE}"/>
              </a:ext>
            </a:extLst>
          </p:cNvPr>
          <p:cNvGrpSpPr/>
          <p:nvPr userDrawn="1"/>
        </p:nvGrpSpPr>
        <p:grpSpPr>
          <a:xfrm>
            <a:off x="0" y="0"/>
            <a:ext cx="12192000" cy="6921138"/>
            <a:chOff x="0" y="0"/>
            <a:chExt cx="12192000" cy="6921138"/>
          </a:xfrm>
        </p:grpSpPr>
        <p:pic>
          <p:nvPicPr>
            <p:cNvPr id="12" name="图片 11">
              <a:extLst>
                <a:ext uri="{FF2B5EF4-FFF2-40B4-BE49-F238E27FC236}">
                  <a16:creationId xmlns:a16="http://schemas.microsoft.com/office/drawing/2014/main" id="{671B32D7-8D6A-4403-9184-6F2BA88B06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3" name="图片 12">
              <a:extLst>
                <a:ext uri="{FF2B5EF4-FFF2-40B4-BE49-F238E27FC236}">
                  <a16:creationId xmlns:a16="http://schemas.microsoft.com/office/drawing/2014/main" id="{C8B987B7-CAFA-459A-A596-D9FB2F572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4" name="图片 13">
              <a:extLst>
                <a:ext uri="{FF2B5EF4-FFF2-40B4-BE49-F238E27FC236}">
                  <a16:creationId xmlns:a16="http://schemas.microsoft.com/office/drawing/2014/main" id="{F7BB5A6A-9195-455D-A6A4-E6548B627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5" name="图片 14">
              <a:extLst>
                <a:ext uri="{FF2B5EF4-FFF2-40B4-BE49-F238E27FC236}">
                  <a16:creationId xmlns:a16="http://schemas.microsoft.com/office/drawing/2014/main" id="{4FBD58F4-0808-4B04-8243-BDE3AC5C0B3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16" name="图片 15">
              <a:extLst>
                <a:ext uri="{FF2B5EF4-FFF2-40B4-BE49-F238E27FC236}">
                  <a16:creationId xmlns:a16="http://schemas.microsoft.com/office/drawing/2014/main" id="{E6EE13E7-CC9E-4EF3-81D0-452AB7023A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pic>
          <p:nvPicPr>
            <p:cNvPr id="17" name="图片 16">
              <a:extLst>
                <a:ext uri="{FF2B5EF4-FFF2-40B4-BE49-F238E27FC236}">
                  <a16:creationId xmlns:a16="http://schemas.microsoft.com/office/drawing/2014/main" id="{27896A09-EC76-41B2-A103-E41AA509E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18" name="矩形 17">
            <a:extLst>
              <a:ext uri="{FF2B5EF4-FFF2-40B4-BE49-F238E27FC236}">
                <a16:creationId xmlns:a16="http://schemas.microsoft.com/office/drawing/2014/main" id="{75F926B5-2CBA-46AE-8E64-38134FAC3292}"/>
              </a:ext>
            </a:extLst>
          </p:cNvPr>
          <p:cNvSpPr/>
          <p:nvPr userDrawn="1"/>
        </p:nvSpPr>
        <p:spPr>
          <a:xfrm>
            <a:off x="210458" y="197418"/>
            <a:ext cx="11771085" cy="6463165"/>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008620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617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5876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497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171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96062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5A7AD1-F200-4AEA-B4A2-406BFEEBFB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D5B3E0CF-4366-4FC6-ADB6-27525D71D10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66875" y="304800"/>
            <a:ext cx="1199852" cy="1199852"/>
          </a:xfrm>
          <a:prstGeom prst="rect">
            <a:avLst/>
          </a:prstGeom>
        </p:spPr>
      </p:pic>
    </p:spTree>
    <p:extLst>
      <p:ext uri="{BB962C8B-B14F-4D97-AF65-F5344CB8AC3E}">
        <p14:creationId xmlns:p14="http://schemas.microsoft.com/office/powerpoint/2010/main" val="609745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1271265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5A7AD1-F200-4AEA-B4A2-406BFEEBFB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68417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emf"/><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emf"/><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emf"/><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87337" y="2961860"/>
            <a:ext cx="5488605" cy="4243291"/>
          </a:xfrm>
          <a:prstGeom prst="rect">
            <a:avLst/>
          </a:prstGeom>
        </p:spPr>
      </p:pic>
      <p:pic>
        <p:nvPicPr>
          <p:cNvPr id="29" name="Picture 28">
            <a:extLst>
              <a:ext uri="{FF2B5EF4-FFF2-40B4-BE49-F238E27FC236}">
                <a16:creationId xmlns:a16="http://schemas.microsoft.com/office/drawing/2014/main" id="{0B21F635-CEDF-468E-8338-A477106C42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55261" y="874924"/>
            <a:ext cx="4279763" cy="719390"/>
          </a:xfrm>
          <a:prstGeom prst="rect">
            <a:avLst/>
          </a:prstGeom>
        </p:spPr>
      </p:pic>
      <p:pic>
        <p:nvPicPr>
          <p:cNvPr id="31" name="Picture 30">
            <a:extLst>
              <a:ext uri="{FF2B5EF4-FFF2-40B4-BE49-F238E27FC236}">
                <a16:creationId xmlns:a16="http://schemas.microsoft.com/office/drawing/2014/main" id="{3446A985-AF61-4705-9D6F-F484B4C89C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4305" y="949699"/>
            <a:ext cx="3511600" cy="1956986"/>
          </a:xfrm>
          <a:prstGeom prst="rect">
            <a:avLst/>
          </a:prstGeom>
        </p:spPr>
      </p:pic>
      <p:pic>
        <p:nvPicPr>
          <p:cNvPr id="33" name="Picture 32">
            <a:extLst>
              <a:ext uri="{FF2B5EF4-FFF2-40B4-BE49-F238E27FC236}">
                <a16:creationId xmlns:a16="http://schemas.microsoft.com/office/drawing/2014/main" id="{5A12A23E-F969-4B88-9CE9-C7A2983FE4A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83657" y="1966687"/>
            <a:ext cx="7602371" cy="1572904"/>
          </a:xfrm>
          <a:prstGeom prst="rect">
            <a:avLst/>
          </a:prstGeom>
        </p:spPr>
      </p:pic>
      <p:pic>
        <p:nvPicPr>
          <p:cNvPr id="35" name="Picture 34">
            <a:extLst>
              <a:ext uri="{FF2B5EF4-FFF2-40B4-BE49-F238E27FC236}">
                <a16:creationId xmlns:a16="http://schemas.microsoft.com/office/drawing/2014/main" id="{07EF2744-5BA0-4FA9-8F90-FBC47E6D6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05181" y="3530734"/>
            <a:ext cx="2560542" cy="969348"/>
          </a:xfrm>
          <a:prstGeom prst="rect">
            <a:avLst/>
          </a:prstGeom>
        </p:spPr>
      </p:pic>
    </p:spTree>
    <p:extLst>
      <p:ext uri="{BB962C8B-B14F-4D97-AF65-F5344CB8AC3E}">
        <p14:creationId xmlns:p14="http://schemas.microsoft.com/office/powerpoint/2010/main" val="369128611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21657-6748-46BC-A91A-58C3D484A50A}"/>
              </a:ext>
            </a:extLst>
          </p:cNvPr>
          <p:cNvPicPr>
            <a:picLocks noChangeAspect="1"/>
          </p:cNvPicPr>
          <p:nvPr/>
        </p:nvPicPr>
        <p:blipFill>
          <a:blip r:embed="rId2" cstate="email">
            <a:extLst>
              <a:ext uri="{28A0092B-C50C-407E-A947-70E740481C1C}">
                <a14:useLocalDpi xmlns:a14="http://schemas.microsoft.com/office/drawing/2010/main"/>
              </a:ext>
            </a:extLst>
          </a:blip>
          <a:srcRect r="58216" b="-6662"/>
          <a:stretch>
            <a:fillRect/>
          </a:stretch>
        </p:blipFill>
        <p:spPr>
          <a:xfrm>
            <a:off x="3858992" y="0"/>
            <a:ext cx="3555365" cy="1221740"/>
          </a:xfrm>
          <a:prstGeom prst="rect">
            <a:avLst/>
          </a:prstGeom>
        </p:spPr>
      </p:pic>
      <p:pic>
        <p:nvPicPr>
          <p:cNvPr id="22" name="Picture 21">
            <a:extLst>
              <a:ext uri="{FF2B5EF4-FFF2-40B4-BE49-F238E27FC236}">
                <a16:creationId xmlns:a16="http://schemas.microsoft.com/office/drawing/2014/main" id="{7E7813AB-4EE7-462C-A68A-0E7A09040DAD}"/>
              </a:ext>
            </a:extLst>
          </p:cNvPr>
          <p:cNvPicPr/>
          <p:nvPr/>
        </p:nvPicPr>
        <p:blipFill>
          <a:blip r:embed="rId3"/>
          <a:stretch>
            <a:fillRect/>
          </a:stretch>
        </p:blipFill>
        <p:spPr>
          <a:xfrm>
            <a:off x="6096000" y="3429000"/>
            <a:ext cx="0" cy="0"/>
          </a:xfrm>
          <a:prstGeom prst="rect">
            <a:avLst/>
          </a:prstGeom>
          <a:noFill/>
          <a:ln w="9525">
            <a:noFill/>
          </a:ln>
        </p:spPr>
      </p:pic>
      <p:sp>
        <p:nvSpPr>
          <p:cNvPr id="23" name="Speech Bubble: Rectangle with Corners Rounded 22">
            <a:extLst>
              <a:ext uri="{FF2B5EF4-FFF2-40B4-BE49-F238E27FC236}">
                <a16:creationId xmlns:a16="http://schemas.microsoft.com/office/drawing/2014/main" id="{4FE6AF02-7DEE-4F07-B7CF-ADEA07B6169F}"/>
              </a:ext>
            </a:extLst>
          </p:cNvPr>
          <p:cNvSpPr/>
          <p:nvPr/>
        </p:nvSpPr>
        <p:spPr>
          <a:xfrm>
            <a:off x="968081" y="1619909"/>
            <a:ext cx="5781822" cy="3061400"/>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4000" dirty="0" err="1">
                <a:solidFill>
                  <a:srgbClr val="FF0000"/>
                </a:solidFill>
                <a:latin typeface="Calibri" panose="020F0502020204030204" pitchFamily="34" charset="0"/>
                <a:cs typeface="Calibri" panose="020F0502020204030204" pitchFamily="34" charset="0"/>
              </a:rPr>
              <a:t>Bạn</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nhỏ</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phân</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loại</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rác</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sai</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quy</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định</a:t>
            </a:r>
            <a:r>
              <a:rPr lang="en-US" sz="4000" dirty="0">
                <a:solidFill>
                  <a:srgbClr val="FF0000"/>
                </a:solidFill>
                <a:latin typeface="Calibri" panose="020F0502020204030204" pitchFamily="34" charset="0"/>
                <a:cs typeface="Calibri" panose="020F0502020204030204" pitchFamily="34" charset="0"/>
              </a:rPr>
              <a:t>.</a:t>
            </a:r>
          </a:p>
          <a:p>
            <a:pPr lvl="0" algn="just">
              <a:lnSpc>
                <a:spcPct val="120000"/>
              </a:lnSpc>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nên</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7" name="图片 8">
            <a:extLst>
              <a:ext uri="{FF2B5EF4-FFF2-40B4-BE49-F238E27FC236}">
                <a16:creationId xmlns:a16="http://schemas.microsoft.com/office/drawing/2014/main" id="{6CCAC910-565F-4FF0-BA16-FC63BB30D4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902" y="3707391"/>
            <a:ext cx="2275493" cy="3558572"/>
          </a:xfrm>
          <a:prstGeom prst="rect">
            <a:avLst/>
          </a:prstGeom>
        </p:spPr>
      </p:pic>
      <p:pic>
        <p:nvPicPr>
          <p:cNvPr id="6" name="Picture 5">
            <a:extLst>
              <a:ext uri="{FF2B5EF4-FFF2-40B4-BE49-F238E27FC236}">
                <a16:creationId xmlns:a16="http://schemas.microsoft.com/office/drawing/2014/main" id="{CCCFD371-461A-46C3-AAC5-D1670A1DED19}"/>
              </a:ext>
            </a:extLst>
          </p:cNvPr>
          <p:cNvPicPr>
            <a:picLocks noChangeAspect="1"/>
          </p:cNvPicPr>
          <p:nvPr/>
        </p:nvPicPr>
        <p:blipFill>
          <a:blip r:embed="rId5"/>
          <a:stretch>
            <a:fillRect/>
          </a:stretch>
        </p:blipFill>
        <p:spPr>
          <a:xfrm>
            <a:off x="7262812" y="1285876"/>
            <a:ext cx="4130072" cy="4348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0668217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96C353E-3FC9-4F36-9405-B4EDFA754B39}"/>
              </a:ext>
            </a:extLst>
          </p:cNvPr>
          <p:cNvSpPr/>
          <p:nvPr/>
        </p:nvSpPr>
        <p:spPr>
          <a:xfrm>
            <a:off x="714375" y="0"/>
            <a:ext cx="10877549" cy="1191771"/>
          </a:xfrm>
          <a:prstGeom prst="roundRect">
            <a:avLst>
              <a:gd name="adj" fmla="val 16667"/>
            </a:avLst>
          </a:prstGeom>
          <a:solidFill>
            <a:schemeClr val="accent6">
              <a:lumMod val="40000"/>
              <a:lumOff val="6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200" b="1" dirty="0">
                <a:solidFill>
                  <a:srgbClr val="244061"/>
                </a:solidFill>
                <a:latin typeface="Calibri"/>
                <a:ea typeface="Calibri"/>
                <a:cs typeface="Calibri"/>
                <a:sym typeface="Calibri"/>
              </a:rPr>
              <a:t>Những việc nên làm, không nên làm để thể hiện sự tôn trọng và giữ vệ sinh khi đi tham quan:</a:t>
            </a:r>
            <a:endParaRPr sz="3200" b="1" dirty="0">
              <a:solidFill>
                <a:srgbClr val="24406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EA15B670-5336-4538-B61B-51E2DD5E79A0}"/>
              </a:ext>
            </a:extLst>
          </p:cNvPr>
          <p:cNvGraphicFramePr>
            <a:graphicFrameLocks noGrp="1"/>
          </p:cNvGraphicFramePr>
          <p:nvPr>
            <p:extLst>
              <p:ext uri="{D42A27DB-BD31-4B8C-83A1-F6EECF244321}">
                <p14:modId xmlns:p14="http://schemas.microsoft.com/office/powerpoint/2010/main" val="3247030744"/>
              </p:ext>
            </p:extLst>
          </p:nvPr>
        </p:nvGraphicFramePr>
        <p:xfrm>
          <a:off x="409575" y="1779429"/>
          <a:ext cx="11544300" cy="5379270"/>
        </p:xfrm>
        <a:graphic>
          <a:graphicData uri="http://schemas.openxmlformats.org/drawingml/2006/table">
            <a:tbl>
              <a:tblPr>
                <a:tableStyleId>{5940675A-B579-460E-94D1-54222C63F5DA}</a:tableStyleId>
              </a:tblPr>
              <a:tblGrid>
                <a:gridCol w="5772150">
                  <a:extLst>
                    <a:ext uri="{9D8B030D-6E8A-4147-A177-3AD203B41FA5}">
                      <a16:colId xmlns:a16="http://schemas.microsoft.com/office/drawing/2014/main" val="4021251438"/>
                    </a:ext>
                  </a:extLst>
                </a:gridCol>
                <a:gridCol w="5772150">
                  <a:extLst>
                    <a:ext uri="{9D8B030D-6E8A-4147-A177-3AD203B41FA5}">
                      <a16:colId xmlns:a16="http://schemas.microsoft.com/office/drawing/2014/main" val="1150781215"/>
                    </a:ext>
                  </a:extLst>
                </a:gridCol>
              </a:tblGrid>
              <a:tr h="583750">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Nên</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làm</a:t>
                      </a:r>
                      <a:endParaRPr lang="en-US" sz="2800" dirty="0">
                        <a:solidFill>
                          <a:srgbClr val="000000"/>
                        </a:solidFill>
                        <a:effectLst/>
                        <a:latin typeface="Calibri" panose="020F0502020204030204" pitchFamily="34"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Không</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nên</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làm</a:t>
                      </a:r>
                      <a:endParaRPr lang="en-US" sz="2800" dirty="0">
                        <a:solidFill>
                          <a:srgbClr val="000000"/>
                        </a:solidFill>
                        <a:effectLst/>
                        <a:latin typeface="Calibri" panose="020F0502020204030204" pitchFamily="34"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03182690"/>
                  </a:ext>
                </a:extLst>
              </a:tr>
              <a:tr h="2713646">
                <a:tc>
                  <a:txBody>
                    <a:bodyPr/>
                    <a:lstStyle/>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Mặc quần áo lịch sự khi đến những nơi tôn nghiêm như: đền, chùa, di tích lịch sử - văn hoá;</a:t>
                      </a:r>
                    </a:p>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Bảo vệ cảnh quan di tích lịch sử;</a:t>
                      </a:r>
                    </a:p>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Giữ vệ sinh chung, nhắc nhở người khác giữ gìn và bảo vệ di tích; giữ vệ sinh</a:t>
                      </a:r>
                      <a:endParaRPr lang="vi-VN" sz="2800" dirty="0">
                        <a:solidFill>
                          <a:srgbClr val="000000"/>
                        </a:solidFill>
                        <a:effectLst/>
                        <a:latin typeface="Calibri" panose="020F0502020204030204" pitchFamily="34"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Mặc quần áo ngắn, hở hang khi đến những nơi </a:t>
                      </a:r>
                      <a:r>
                        <a:rPr lang="nl-NL" sz="2800" i="1" kern="1200" dirty="0" smtClean="0">
                          <a:solidFill>
                            <a:schemeClr val="tx1"/>
                          </a:solidFill>
                          <a:effectLst/>
                          <a:latin typeface="Calibri" panose="020F0502020204030204" pitchFamily="34" charset="0"/>
                          <a:ea typeface="+mn-ea"/>
                          <a:cs typeface="Calibri" panose="020F0502020204030204" pitchFamily="34" charset="0"/>
                        </a:rPr>
                        <a:t>tôn </a:t>
                      </a:r>
                      <a:r>
                        <a:rPr lang="nl-NL" sz="2800" i="1" kern="1200" dirty="0">
                          <a:solidFill>
                            <a:schemeClr val="tx1"/>
                          </a:solidFill>
                          <a:effectLst/>
                          <a:latin typeface="Calibri" panose="020F0502020204030204" pitchFamily="34" charset="0"/>
                          <a:ea typeface="+mn-ea"/>
                          <a:cs typeface="Calibri" panose="020F0502020204030204" pitchFamily="34" charset="0"/>
                        </a:rPr>
                        <a:t>nghiêm;</a:t>
                      </a:r>
                    </a:p>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Viết, vẽ bậy lên các di tích, các công trình ở các cảnh quan;</a:t>
                      </a:r>
                    </a:p>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Leo trèo di tích, hoặc những nơi bị cấm</a:t>
                      </a:r>
                    </a:p>
                    <a:p>
                      <a:pPr marL="457200" indent="-457200" algn="just" fontAlgn="t">
                        <a:buFont typeface="Arial" panose="020B0604020202020204" pitchFamily="34" charset="0"/>
                        <a:buChar char="•"/>
                      </a:pPr>
                      <a:r>
                        <a:rPr lang="nl-NL" sz="2800" i="1" kern="1200" dirty="0">
                          <a:solidFill>
                            <a:schemeClr val="tx1"/>
                          </a:solidFill>
                          <a:effectLst/>
                          <a:latin typeface="Calibri" panose="020F0502020204030204" pitchFamily="34" charset="0"/>
                          <a:ea typeface="+mn-ea"/>
                          <a:cs typeface="Calibri" panose="020F0502020204030204" pitchFamily="34" charset="0"/>
                        </a:rPr>
                        <a:t>xả rác bừa bãi và phân loại rác sai quy định</a:t>
                      </a:r>
                      <a:r>
                        <a:rPr lang="nl-NL" sz="2800" i="1" kern="1200" dirty="0" smtClean="0">
                          <a:solidFill>
                            <a:schemeClr val="tx1"/>
                          </a:solidFill>
                          <a:effectLst/>
                          <a:latin typeface="Calibri" panose="020F0502020204030204" pitchFamily="34" charset="0"/>
                          <a:ea typeface="+mn-ea"/>
                          <a:cs typeface="Calibri" panose="020F0502020204030204" pitchFamily="34" charset="0"/>
                        </a:rPr>
                        <a:t>....</a:t>
                      </a:r>
                    </a:p>
                    <a:p>
                      <a:pPr marL="457200" indent="-457200" algn="just" fontAlgn="t">
                        <a:buFont typeface="Arial" panose="020B0604020202020204" pitchFamily="34" charset="0"/>
                        <a:buChar char="•"/>
                      </a:pPr>
                      <a:endParaRPr lang="nl-NL" sz="2800" i="1" kern="1200" dirty="0" smtClean="0">
                        <a:solidFill>
                          <a:schemeClr val="tx1"/>
                        </a:solidFill>
                        <a:effectLst/>
                        <a:latin typeface="Calibri" panose="020F0502020204030204" pitchFamily="34" charset="0"/>
                        <a:ea typeface="+mn-ea"/>
                        <a:cs typeface="Calibri" panose="020F0502020204030204" pitchFamily="34" charset="0"/>
                      </a:endParaRPr>
                    </a:p>
                    <a:p>
                      <a:pPr marL="457200" indent="-457200" algn="just" fontAlgn="t">
                        <a:buFont typeface="Arial" panose="020B0604020202020204" pitchFamily="34" charset="0"/>
                        <a:buChar char="•"/>
                      </a:pPr>
                      <a:endParaRPr lang="nl-NL" sz="2800" i="1" kern="1200" dirty="0" smtClean="0">
                        <a:solidFill>
                          <a:schemeClr val="tx1"/>
                        </a:solidFill>
                        <a:effectLst/>
                        <a:latin typeface="Calibri" panose="020F0502020204030204" pitchFamily="34" charset="0"/>
                        <a:ea typeface="+mn-ea"/>
                        <a:cs typeface="Calibri" panose="020F0502020204030204" pitchFamily="34" charset="0"/>
                      </a:endParaRPr>
                    </a:p>
                    <a:p>
                      <a:pPr marL="457200" indent="-457200" algn="just" fontAlgn="t">
                        <a:buFont typeface="Arial" panose="020B0604020202020204" pitchFamily="34" charset="0"/>
                        <a:buChar char="•"/>
                      </a:pPr>
                      <a:endParaRPr lang="en-US" sz="2800" dirty="0">
                        <a:solidFill>
                          <a:srgbClr val="000000"/>
                        </a:solidFill>
                        <a:effectLst/>
                        <a:latin typeface="Calibri" panose="020F0502020204030204" pitchFamily="34"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307558"/>
                  </a:ext>
                </a:extLst>
              </a:tr>
            </a:tbl>
          </a:graphicData>
        </a:graphic>
      </p:graphicFrame>
    </p:spTree>
    <p:extLst>
      <p:ext uri="{BB962C8B-B14F-4D97-AF65-F5344CB8AC3E}">
        <p14:creationId xmlns:p14="http://schemas.microsoft.com/office/powerpoint/2010/main" val="164608745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B3203CB-11B9-4D5F-BDD1-2299AF6AC41E}"/>
              </a:ext>
            </a:extLst>
          </p:cNvPr>
          <p:cNvGrpSpPr/>
          <p:nvPr/>
        </p:nvGrpSpPr>
        <p:grpSpPr>
          <a:xfrm>
            <a:off x="892354" y="3758439"/>
            <a:ext cx="4278451" cy="2175001"/>
            <a:chOff x="892354" y="3758439"/>
            <a:chExt cx="4278451" cy="2175001"/>
          </a:xfrm>
        </p:grpSpPr>
        <p:pic>
          <p:nvPicPr>
            <p:cNvPr id="26" name="Picture 9">
              <a:extLst>
                <a:ext uri="{FF2B5EF4-FFF2-40B4-BE49-F238E27FC236}">
                  <a16:creationId xmlns:a16="http://schemas.microsoft.com/office/drawing/2014/main" id="{94E70BEA-8AF1-416A-9AB8-CEB38D0009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26">
              <a:extLst>
                <a:ext uri="{FF2B5EF4-FFF2-40B4-BE49-F238E27FC236}">
                  <a16:creationId xmlns:a16="http://schemas.microsoft.com/office/drawing/2014/main" id="{670461C3-AB0B-491A-BF43-05F02C1B56A6}"/>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8" name="Speech Bubble: Rectangle with Corners Rounded 27">
            <a:extLst>
              <a:ext uri="{FF2B5EF4-FFF2-40B4-BE49-F238E27FC236}">
                <a16:creationId xmlns:a16="http://schemas.microsoft.com/office/drawing/2014/main" id="{05E55499-39AA-4AE7-9F82-EBB9A48A840C}"/>
              </a:ext>
            </a:extLst>
          </p:cNvPr>
          <p:cNvSpPr/>
          <p:nvPr/>
        </p:nvSpPr>
        <p:spPr>
          <a:xfrm>
            <a:off x="4139906" y="791234"/>
            <a:ext cx="7080544" cy="3061400"/>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4000" b="1" dirty="0">
                <a:solidFill>
                  <a:srgbClr val="FF0000"/>
                </a:solidFill>
                <a:latin typeface="Calibri" panose="020F0502020204030204" pitchFamily="34" charset="0"/>
                <a:cs typeface="Calibri" panose="020F0502020204030204" pitchFamily="34" charset="0"/>
              </a:rPr>
              <a:t>Chia </a:t>
            </a:r>
            <a:r>
              <a:rPr lang="en-US" sz="4000" b="1" dirty="0" err="1">
                <a:solidFill>
                  <a:srgbClr val="FF0000"/>
                </a:solidFill>
                <a:latin typeface="Calibri" panose="020F0502020204030204" pitchFamily="34" charset="0"/>
                <a:cs typeface="Calibri" panose="020F0502020204030204" pitchFamily="34" charset="0"/>
              </a:rPr>
              <a:t>sẻ</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những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việc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em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đã</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sự</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tôn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trọng</a:t>
            </a:r>
            <a:r>
              <a:rPr lang="en-US" sz="4000" b="1" dirty="0">
                <a:solidFill>
                  <a:srgbClr val="FF0000"/>
                </a:solidFill>
                <a:latin typeface="Calibri" panose="020F0502020204030204" pitchFamily="34" charset="0"/>
                <a:cs typeface="Calibri" panose="020F0502020204030204" pitchFamily="34" charset="0"/>
              </a:rPr>
              <a:t>, ý </a:t>
            </a:r>
            <a:r>
              <a:rPr lang="en-US" sz="4000" b="1" dirty="0" err="1">
                <a:solidFill>
                  <a:srgbClr val="FF0000"/>
                </a:solidFill>
                <a:latin typeface="Calibri" panose="020F0502020204030204" pitchFamily="34" charset="0"/>
                <a:cs typeface="Calibri" panose="020F0502020204030204" pitchFamily="34" charset="0"/>
              </a:rPr>
              <a:t>thức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giữ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vệ</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sinh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tham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quan</a:t>
            </a:r>
            <a:r>
              <a:rPr lang="en-US" sz="4000" b="1" dirty="0">
                <a:solidFill>
                  <a:srgbClr val="FF000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77727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711451" y="2079352"/>
            <a:ext cx="4945599" cy="665751"/>
          </a:xfrm>
          <a:prstGeom prst="rect">
            <a:avLst/>
          </a:prstGeom>
        </p:spPr>
      </p:pic>
    </p:spTree>
    <p:extLst>
      <p:ext uri="{BB962C8B-B14F-4D97-AF65-F5344CB8AC3E}">
        <p14:creationId xmlns:p14="http://schemas.microsoft.com/office/powerpoint/2010/main" val="40003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5603" y="2549410"/>
            <a:ext cx="5906397" cy="4566290"/>
          </a:xfrm>
          <a:prstGeom prst="rect">
            <a:avLst/>
          </a:prstGeom>
        </p:spPr>
      </p:pic>
      <p:pic>
        <p:nvPicPr>
          <p:cNvPr id="12" name="Picture 11">
            <a:extLst>
              <a:ext uri="{FF2B5EF4-FFF2-40B4-BE49-F238E27FC236}">
                <a16:creationId xmlns:a16="http://schemas.microsoft.com/office/drawing/2014/main" id="{090F9C96-F1CE-46F2-96ED-4DDBA79C82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23464" y="1925511"/>
            <a:ext cx="7602371" cy="1444877"/>
          </a:xfrm>
          <a:prstGeom prst="rect">
            <a:avLst/>
          </a:prstGeom>
        </p:spPr>
      </p:pic>
    </p:spTree>
    <p:extLst>
      <p:ext uri="{BB962C8B-B14F-4D97-AF65-F5344CB8AC3E}">
        <p14:creationId xmlns:p14="http://schemas.microsoft.com/office/powerpoint/2010/main" val="179902045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96C353E-3FC9-4F36-9405-B4EDFA754B39}"/>
              </a:ext>
            </a:extLst>
          </p:cNvPr>
          <p:cNvSpPr/>
          <p:nvPr/>
        </p:nvSpPr>
        <p:spPr>
          <a:xfrm>
            <a:off x="714375" y="0"/>
            <a:ext cx="10877549" cy="646941"/>
          </a:xfrm>
          <a:prstGeom prst="roundRect">
            <a:avLst>
              <a:gd name="adj" fmla="val 16667"/>
            </a:avLst>
          </a:prstGeom>
          <a:solidFill>
            <a:schemeClr val="accent6">
              <a:lumMod val="40000"/>
              <a:lumOff val="6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200" b="1" dirty="0">
                <a:solidFill>
                  <a:srgbClr val="244061"/>
                </a:solidFill>
                <a:latin typeface="Calibri"/>
                <a:ea typeface="Calibri"/>
                <a:cs typeface="Calibri"/>
                <a:sym typeface="Calibri"/>
              </a:rPr>
              <a:t>Em ứng xử như thế nào khi gặp tình huống sau?</a:t>
            </a:r>
            <a:endParaRPr kumimoji="0" sz="32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AAF81713-5E3C-4CF8-9FD9-DA6C67D53E66}"/>
              </a:ext>
            </a:extLst>
          </p:cNvPr>
          <p:cNvPicPr>
            <a:picLocks noChangeAspect="1"/>
          </p:cNvPicPr>
          <p:nvPr/>
        </p:nvPicPr>
        <p:blipFill>
          <a:blip r:embed="rId2"/>
          <a:stretch>
            <a:fillRect/>
          </a:stretch>
        </p:blipFill>
        <p:spPr>
          <a:xfrm>
            <a:off x="2124075" y="1047750"/>
            <a:ext cx="8267700" cy="4933950"/>
          </a:xfrm>
          <a:prstGeom prst="rect">
            <a:avLst/>
          </a:prstGeom>
        </p:spPr>
      </p:pic>
      <p:grpSp>
        <p:nvGrpSpPr>
          <p:cNvPr id="6" name="Group 5">
            <a:extLst>
              <a:ext uri="{FF2B5EF4-FFF2-40B4-BE49-F238E27FC236}">
                <a16:creationId xmlns:a16="http://schemas.microsoft.com/office/drawing/2014/main" id="{3F91230E-008B-468C-9F09-4187F834FE23}"/>
              </a:ext>
            </a:extLst>
          </p:cNvPr>
          <p:cNvGrpSpPr/>
          <p:nvPr/>
        </p:nvGrpSpPr>
        <p:grpSpPr>
          <a:xfrm>
            <a:off x="7913549" y="4406139"/>
            <a:ext cx="4278451" cy="2175001"/>
            <a:chOff x="892354" y="3758439"/>
            <a:chExt cx="4278451" cy="2175001"/>
          </a:xfrm>
        </p:grpSpPr>
        <p:pic>
          <p:nvPicPr>
            <p:cNvPr id="7" name="Picture 9">
              <a:extLst>
                <a:ext uri="{FF2B5EF4-FFF2-40B4-BE49-F238E27FC236}">
                  <a16:creationId xmlns:a16="http://schemas.microsoft.com/office/drawing/2014/main" id="{C4B3202B-E4B9-4540-A1CD-A449F5F145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8510A40F-4734-437A-BCB0-2630D0D08F6F}"/>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571672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711451" y="2079352"/>
            <a:ext cx="4945599" cy="665751"/>
          </a:xfrm>
          <a:prstGeom prst="rect">
            <a:avLst/>
          </a:prstGeom>
        </p:spPr>
      </p:pic>
    </p:spTree>
    <p:extLst>
      <p:ext uri="{BB962C8B-B14F-4D97-AF65-F5344CB8AC3E}">
        <p14:creationId xmlns:p14="http://schemas.microsoft.com/office/powerpoint/2010/main" val="17409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8AA89F9-E76C-4857-BA5A-423D50D167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525" y="2057400"/>
            <a:ext cx="5205651" cy="3305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Speech Bubble: Rectangle with Corners Rounded 24">
            <a:extLst>
              <a:ext uri="{FF2B5EF4-FFF2-40B4-BE49-F238E27FC236}">
                <a16:creationId xmlns:a16="http://schemas.microsoft.com/office/drawing/2014/main" id="{3F564B0A-EAFC-427F-8B95-8AD49A673013}"/>
              </a:ext>
            </a:extLst>
          </p:cNvPr>
          <p:cNvSpPr/>
          <p:nvPr/>
        </p:nvSpPr>
        <p:spPr>
          <a:xfrm>
            <a:off x="5657851" y="266700"/>
            <a:ext cx="6153150" cy="2181225"/>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2800" b="1" dirty="0" err="1">
                <a:solidFill>
                  <a:srgbClr val="FF0000"/>
                </a:solidFill>
                <a:latin typeface="Calibri" panose="020F0502020204030204" pitchFamily="34" charset="0"/>
                <a:cs typeface="Calibri" panose="020F0502020204030204" pitchFamily="34" charset="0"/>
              </a:rPr>
              <a:t>Một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nhóm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nhỏ</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đang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tham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quan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Miếu</a:t>
            </a:r>
            <a:r>
              <a:rPr lang="en-US" sz="2800" b="1" dirty="0">
                <a:solidFill>
                  <a:srgbClr val="FF0000"/>
                </a:solidFill>
                <a:latin typeface="Calibri" panose="020F0502020204030204" pitchFamily="34" charset="0"/>
                <a:cs typeface="Calibri" panose="020F0502020204030204" pitchFamily="34" charset="0"/>
              </a:rPr>
              <a:t> – </a:t>
            </a:r>
            <a:r>
              <a:rPr lang="en-US" sz="2800" b="1" dirty="0" err="1">
                <a:solidFill>
                  <a:srgbClr val="FF0000"/>
                </a:solidFill>
                <a:latin typeface="Calibri" panose="020F0502020204030204" pitchFamily="34" charset="0"/>
                <a:cs typeface="Calibri" panose="020F0502020204030204" pitchFamily="34" charset="0"/>
              </a:rPr>
              <a:t>Quốc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Tử</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Giám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Một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nam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đang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trèo</a:t>
            </a:r>
            <a:r>
              <a:rPr lang="en-US" sz="2800" b="1" dirty="0">
                <a:solidFill>
                  <a:srgbClr val="FF0000"/>
                </a:solidFill>
                <a:latin typeface="Calibri" panose="020F0502020204030204" pitchFamily="34" charset="0"/>
                <a:cs typeface="Calibri" panose="020F0502020204030204" pitchFamily="34" charset="0"/>
              </a:rPr>
              <a:t> qua </a:t>
            </a:r>
            <a:r>
              <a:rPr lang="en-US" sz="2800" b="1" dirty="0" err="1">
                <a:solidFill>
                  <a:srgbClr val="FF0000"/>
                </a:solidFill>
                <a:latin typeface="Calibri" panose="020F0502020204030204" pitchFamily="34" charset="0"/>
                <a:cs typeface="Calibri" panose="020F0502020204030204" pitchFamily="34" charset="0"/>
              </a:rPr>
              <a:t>hàng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sờ</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đầu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rùa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đá</a:t>
            </a:r>
            <a:r>
              <a:rPr lang="en-US" sz="2800" b="1" dirty="0">
                <a:solidFill>
                  <a:srgbClr val="FF0000"/>
                </a:solidFill>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EC6D74D-B3A1-48D9-941F-0541D6113E21}"/>
              </a:ext>
            </a:extLst>
          </p:cNvPr>
          <p:cNvSpPr txBox="1"/>
          <p:nvPr/>
        </p:nvSpPr>
        <p:spPr>
          <a:xfrm>
            <a:off x="5923923" y="3286797"/>
            <a:ext cx="5820402" cy="3108543"/>
          </a:xfrm>
          <a:custGeom>
            <a:avLst/>
            <a:gdLst>
              <a:gd name="connsiteX0" fmla="*/ 0 w 5820402"/>
              <a:gd name="connsiteY0" fmla="*/ 0 h 3108543"/>
              <a:gd name="connsiteX1" fmla="*/ 5820402 w 5820402"/>
              <a:gd name="connsiteY1" fmla="*/ 0 h 3108543"/>
              <a:gd name="connsiteX2" fmla="*/ 5820402 w 5820402"/>
              <a:gd name="connsiteY2" fmla="*/ 3108543 h 3108543"/>
              <a:gd name="connsiteX3" fmla="*/ 0 w 5820402"/>
              <a:gd name="connsiteY3" fmla="*/ 3108543 h 3108543"/>
              <a:gd name="connsiteX4" fmla="*/ 0 w 5820402"/>
              <a:gd name="connsiteY4" fmla="*/ 0 h 310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402" h="3108543" fill="none" extrusionOk="0">
                <a:moveTo>
                  <a:pt x="0" y="0"/>
                </a:moveTo>
                <a:cubicBezTo>
                  <a:pt x="1462051" y="5222"/>
                  <a:pt x="5079758" y="24918"/>
                  <a:pt x="5820402" y="0"/>
                </a:cubicBezTo>
                <a:cubicBezTo>
                  <a:pt x="5659157" y="881063"/>
                  <a:pt x="5776642" y="2152994"/>
                  <a:pt x="5820402" y="3108543"/>
                </a:cubicBezTo>
                <a:cubicBezTo>
                  <a:pt x="3300181" y="2943782"/>
                  <a:pt x="2304543" y="3226693"/>
                  <a:pt x="0" y="3108543"/>
                </a:cubicBezTo>
                <a:cubicBezTo>
                  <a:pt x="-55725" y="2246938"/>
                  <a:pt x="17072" y="541625"/>
                  <a:pt x="0" y="0"/>
                </a:cubicBezTo>
                <a:close/>
              </a:path>
              <a:path w="5820402" h="3108543" stroke="0" extrusionOk="0">
                <a:moveTo>
                  <a:pt x="0" y="0"/>
                </a:moveTo>
                <a:cubicBezTo>
                  <a:pt x="2832811" y="11849"/>
                  <a:pt x="4833150" y="-161459"/>
                  <a:pt x="5820402" y="0"/>
                </a:cubicBezTo>
                <a:cubicBezTo>
                  <a:pt x="5823532" y="1505838"/>
                  <a:pt x="5719226" y="1841737"/>
                  <a:pt x="5820402" y="3108543"/>
                </a:cubicBezTo>
                <a:cubicBezTo>
                  <a:pt x="4625847" y="2962683"/>
                  <a:pt x="1636345" y="3030219"/>
                  <a:pt x="0" y="3108543"/>
                </a:cubicBezTo>
                <a:cubicBezTo>
                  <a:pt x="74291" y="1932093"/>
                  <a:pt x="168006" y="13781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dirty="0">
                <a:cs typeface="Arial" panose="020B0604020202020204" pitchFamily="34" charset="0"/>
              </a:rPr>
              <a:t>Nếu em là các bạn đang đứng ở ngoài, em sẽ không vào chơi với bạn mà khuyên bạn nên đi ra ngoài, không nên trèo qua hàng rào ngăn cách và không sờ vào hiện vật đang được bảo quan tại di tích.</a:t>
            </a:r>
            <a:endParaRPr lang="en-US" sz="2800" dirty="0">
              <a:latin typeface="Arial" panose="020B0604020202020204" pitchFamily="34" charset="0"/>
              <a:cs typeface="Arial" panose="020B0604020202020204" pitchFamily="34" charset="0"/>
            </a:endParaRPr>
          </a:p>
        </p:txBody>
      </p:sp>
      <p:sp>
        <p:nvSpPr>
          <p:cNvPr id="27" name="Freeform: Shape 34">
            <a:extLst>
              <a:ext uri="{FF2B5EF4-FFF2-40B4-BE49-F238E27FC236}">
                <a16:creationId xmlns:a16="http://schemas.microsoft.com/office/drawing/2014/main" id="{4D8B120A-5B49-4497-9654-AB712E2E9D2D}"/>
              </a:ext>
            </a:extLst>
          </p:cNvPr>
          <p:cNvSpPr/>
          <p:nvPr/>
        </p:nvSpPr>
        <p:spPr>
          <a:xfrm>
            <a:off x="5645568" y="24542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39984173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5603" y="2549410"/>
            <a:ext cx="5906397" cy="4566290"/>
          </a:xfrm>
          <a:prstGeom prst="rect">
            <a:avLst/>
          </a:prstGeom>
        </p:spPr>
      </p:pic>
      <p:pic>
        <p:nvPicPr>
          <p:cNvPr id="11" name="Picture 10">
            <a:extLst>
              <a:ext uri="{FF2B5EF4-FFF2-40B4-BE49-F238E27FC236}">
                <a16:creationId xmlns:a16="http://schemas.microsoft.com/office/drawing/2014/main" id="{33E40CD8-E36D-4171-A12C-E63064745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57485" y="1834070"/>
            <a:ext cx="6181880" cy="1475360"/>
          </a:xfrm>
          <a:prstGeom prst="rect">
            <a:avLst/>
          </a:prstGeom>
        </p:spPr>
      </p:pic>
    </p:spTree>
    <p:extLst>
      <p:ext uri="{BB962C8B-B14F-4D97-AF65-F5344CB8AC3E}">
        <p14:creationId xmlns:p14="http://schemas.microsoft.com/office/powerpoint/2010/main" val="178194165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73;p10">
            <a:extLst>
              <a:ext uri="{FF2B5EF4-FFF2-40B4-BE49-F238E27FC236}">
                <a16:creationId xmlns:a16="http://schemas.microsoft.com/office/drawing/2014/main" id="{B5D6DE69-9C5F-40F1-9007-9BDDD9FDBEEA}"/>
              </a:ext>
            </a:extLst>
          </p:cNvPr>
          <p:cNvSpPr/>
          <p:nvPr/>
        </p:nvSpPr>
        <p:spPr>
          <a:xfrm>
            <a:off x="1905000" y="257175"/>
            <a:ext cx="8058149" cy="783148"/>
          </a:xfrm>
          <a:prstGeom prst="roundRect">
            <a:avLst>
              <a:gd name="adj" fmla="val 16667"/>
            </a:avLst>
          </a:prstGeom>
          <a:solidFill>
            <a:schemeClr val="accent6">
              <a:lumMod val="40000"/>
              <a:lumOff val="6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4000" b="1" dirty="0">
                <a:solidFill>
                  <a:srgbClr val="244061"/>
                </a:solidFill>
                <a:latin typeface="Calibri"/>
                <a:ea typeface="Calibri"/>
                <a:cs typeface="Calibri"/>
                <a:sym typeface="Calibri"/>
              </a:rPr>
              <a:t>Dự án giới thiệu về địa phương em.</a:t>
            </a:r>
            <a:endParaRPr sz="4000" b="1" dirty="0">
              <a:solidFill>
                <a:srgbClr val="244061"/>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D6027B0F-F71D-4F75-8E03-D78C5EC76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548" y="2149789"/>
            <a:ext cx="4205759" cy="2547521"/>
          </a:xfrm>
          <a:prstGeom prst="rect">
            <a:avLst/>
          </a:prstGeom>
        </p:spPr>
      </p:pic>
      <p:grpSp>
        <p:nvGrpSpPr>
          <p:cNvPr id="21" name="Group 20">
            <a:extLst>
              <a:ext uri="{FF2B5EF4-FFF2-40B4-BE49-F238E27FC236}">
                <a16:creationId xmlns:a16="http://schemas.microsoft.com/office/drawing/2014/main" id="{D1160F7F-5E07-4AA2-B90A-8D6946A20A38}"/>
              </a:ext>
            </a:extLst>
          </p:cNvPr>
          <p:cNvGrpSpPr/>
          <p:nvPr/>
        </p:nvGrpSpPr>
        <p:grpSpPr>
          <a:xfrm>
            <a:off x="3403200" y="1257300"/>
            <a:ext cx="8303025" cy="1428749"/>
            <a:chOff x="7254516" y="2284781"/>
            <a:chExt cx="4720743" cy="809046"/>
          </a:xfrm>
        </p:grpSpPr>
        <p:sp>
          <p:nvSpPr>
            <p:cNvPr id="22" name="Freeform 48">
              <a:extLst>
                <a:ext uri="{FF2B5EF4-FFF2-40B4-BE49-F238E27FC236}">
                  <a16:creationId xmlns:a16="http://schemas.microsoft.com/office/drawing/2014/main" id="{298192F8-9192-4455-A3D8-5236DEB4F18E}"/>
                </a:ext>
              </a:extLst>
            </p:cNvPr>
            <p:cNvSpPr>
              <a:spLocks/>
            </p:cNvSpPr>
            <p:nvPr>
              <p:custDataLst>
                <p:tags r:id="rId1"/>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Arial" panose="020B0604020202020204" pitchFamily="34" charset="0"/>
                <a:ea typeface="字魂36号-正文宋楷" panose="02000000000000000000" pitchFamily="2" charset="-122"/>
                <a:cs typeface="Arial" panose="020B0604020202020204" pitchFamily="34" charset="0"/>
              </a:endParaRPr>
            </a:p>
          </p:txBody>
        </p:sp>
        <p:sp>
          <p:nvSpPr>
            <p:cNvPr id="23" name="Freeform: Shape 18">
              <a:extLst>
                <a:ext uri="{FF2B5EF4-FFF2-40B4-BE49-F238E27FC236}">
                  <a16:creationId xmlns:a16="http://schemas.microsoft.com/office/drawing/2014/main" id="{CA1BB27D-939B-478F-8A31-0F96C37EEFD1}"/>
                </a:ext>
              </a:extLst>
            </p:cNvPr>
            <p:cNvSpPr/>
            <p:nvPr/>
          </p:nvSpPr>
          <p:spPr>
            <a:xfrm>
              <a:off x="7812958" y="2326729"/>
              <a:ext cx="4162301" cy="76709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vi-VN" sz="2400" b="1" dirty="0">
                  <a:solidFill>
                    <a:schemeClr val="bg1"/>
                  </a:solidFill>
                  <a:latin typeface="Arial" panose="020B0604020202020204" pitchFamily="34" charset="0"/>
                  <a:cs typeface="Arial" panose="020B0604020202020204" pitchFamily="34" charset="0"/>
                </a:rPr>
                <a:t>Mỗi nhóm thống nhất lựa chọn một nội dung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tranh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vẽ</a:t>
              </a:r>
              <a:r>
                <a:rPr lang="en-US" sz="2400" b="1" dirty="0">
                  <a:solidFill>
                    <a:schemeClr val="bg1"/>
                  </a:solidFill>
                  <a:latin typeface="Arial" panose="020B0604020202020204" pitchFamily="34" charset="0"/>
                  <a:cs typeface="Arial" panose="020B0604020202020204" pitchFamily="34" charset="0"/>
                </a:rPr>
                <a:t> hay </a:t>
              </a:r>
              <a:r>
                <a:rPr lang="en-US" sz="2400" b="1" dirty="0" err="1">
                  <a:solidFill>
                    <a:schemeClr val="bg1"/>
                  </a:solidFill>
                  <a:latin typeface="Arial" panose="020B0604020202020204" pitchFamily="34" charset="0"/>
                  <a:cs typeface="Arial" panose="020B0604020202020204" pitchFamily="34" charset="0"/>
                </a:rPr>
                <a:t>bộ</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sưu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tập</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ảnh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sơ</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đồ</a:t>
              </a:r>
              <a:r>
                <a:rPr lang="en-US" sz="2400" b="1" dirty="0">
                  <a:solidFill>
                    <a:schemeClr val="bg1"/>
                  </a:solidFill>
                  <a:latin typeface="Arial" panose="020B0604020202020204" pitchFamily="34" charset="0"/>
                  <a:cs typeface="Arial" panose="020B0604020202020204" pitchFamily="34" charset="0"/>
                </a:rPr>
                <a:t>)</a:t>
              </a:r>
              <a:r>
                <a:rPr lang="vi-VN" sz="2400" b="1" dirty="0">
                  <a:solidFill>
                    <a:schemeClr val="bg1"/>
                  </a:solidFill>
                  <a:latin typeface="Arial" panose="020B0604020202020204" pitchFamily="34" charset="0"/>
                  <a:cs typeface="Arial" panose="020B0604020202020204" pitchFamily="34" charset="0"/>
                </a:rPr>
                <a:t> để trình bày dự án trước nhóm:</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D7F11F4-6EAC-42A2-A9E4-BB101C13A818}"/>
                </a:ext>
              </a:extLst>
            </p:cNvPr>
            <p:cNvSpPr txBox="1"/>
            <p:nvPr/>
          </p:nvSpPr>
          <p:spPr>
            <a:xfrm>
              <a:off x="7895994" y="2284781"/>
              <a:ext cx="4037530" cy="435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F7379170-CF8C-4E9E-BAFF-8E34426212B0}"/>
              </a:ext>
            </a:extLst>
          </p:cNvPr>
          <p:cNvSpPr txBox="1"/>
          <p:nvPr/>
        </p:nvSpPr>
        <p:spPr>
          <a:xfrm>
            <a:off x="4400550" y="2877222"/>
            <a:ext cx="7258049" cy="3108543"/>
          </a:xfrm>
          <a:custGeom>
            <a:avLst/>
            <a:gdLst>
              <a:gd name="connsiteX0" fmla="*/ 0 w 7258049"/>
              <a:gd name="connsiteY0" fmla="*/ 0 h 3108543"/>
              <a:gd name="connsiteX1" fmla="*/ 7258049 w 7258049"/>
              <a:gd name="connsiteY1" fmla="*/ 0 h 3108543"/>
              <a:gd name="connsiteX2" fmla="*/ 7258049 w 7258049"/>
              <a:gd name="connsiteY2" fmla="*/ 3108543 h 3108543"/>
              <a:gd name="connsiteX3" fmla="*/ 0 w 7258049"/>
              <a:gd name="connsiteY3" fmla="*/ 3108543 h 3108543"/>
              <a:gd name="connsiteX4" fmla="*/ 0 w 7258049"/>
              <a:gd name="connsiteY4" fmla="*/ 0 h 310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049" h="3108543" fill="none" extrusionOk="0">
                <a:moveTo>
                  <a:pt x="0" y="0"/>
                </a:moveTo>
                <a:cubicBezTo>
                  <a:pt x="2751952" y="5222"/>
                  <a:pt x="4165749" y="24918"/>
                  <a:pt x="7258049" y="0"/>
                </a:cubicBezTo>
                <a:cubicBezTo>
                  <a:pt x="7096804" y="881063"/>
                  <a:pt x="7214289" y="2152994"/>
                  <a:pt x="7258049" y="3108543"/>
                </a:cubicBezTo>
                <a:cubicBezTo>
                  <a:pt x="5283664" y="2943782"/>
                  <a:pt x="3200035" y="3226693"/>
                  <a:pt x="0" y="3108543"/>
                </a:cubicBezTo>
                <a:cubicBezTo>
                  <a:pt x="-55725" y="2246938"/>
                  <a:pt x="17072" y="541625"/>
                  <a:pt x="0" y="0"/>
                </a:cubicBezTo>
                <a:close/>
              </a:path>
              <a:path w="7258049" h="3108543" stroke="0" extrusionOk="0">
                <a:moveTo>
                  <a:pt x="0" y="0"/>
                </a:moveTo>
                <a:cubicBezTo>
                  <a:pt x="1865784" y="11849"/>
                  <a:pt x="6331083" y="-161459"/>
                  <a:pt x="7258049" y="0"/>
                </a:cubicBezTo>
                <a:cubicBezTo>
                  <a:pt x="7261179" y="1505838"/>
                  <a:pt x="7156873" y="1841737"/>
                  <a:pt x="7258049" y="3108543"/>
                </a:cubicBezTo>
                <a:cubicBezTo>
                  <a:pt x="5092185" y="2962683"/>
                  <a:pt x="3151348" y="3030219"/>
                  <a:pt x="0" y="3108543"/>
                </a:cubicBezTo>
                <a:cubicBezTo>
                  <a:pt x="74291" y="1932093"/>
                  <a:pt x="168006" y="13781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vi-VN" sz="2800" b="1" dirty="0">
                <a:cs typeface="Arial" panose="020B0604020202020204" pitchFamily="34" charset="0"/>
              </a:rPr>
              <a:t>VD:</a:t>
            </a:r>
          </a:p>
          <a:p>
            <a:pPr algn="just"/>
            <a:r>
              <a:rPr lang="vi-VN" sz="2800" dirty="0">
                <a:cs typeface="Arial" panose="020B0604020202020204" pitchFamily="34" charset="0"/>
              </a:rPr>
              <a:t>+ Nhóm các sản phẩm nông nghiệp tiêu biểu</a:t>
            </a:r>
          </a:p>
          <a:p>
            <a:pPr algn="just"/>
            <a:r>
              <a:rPr lang="vi-VN" sz="2800" dirty="0">
                <a:cs typeface="Arial" panose="020B0604020202020204" pitchFamily="34" charset="0"/>
              </a:rPr>
              <a:t> + Nhóm  về sản xuất thủ công và sản phẩm ở địa phương</a:t>
            </a:r>
          </a:p>
          <a:p>
            <a:pPr algn="just"/>
            <a:r>
              <a:rPr lang="vi-VN" sz="2800" dirty="0">
                <a:cs typeface="Arial" panose="020B0604020202020204" pitchFamily="34" charset="0"/>
              </a:rPr>
              <a:t>+ Nhóm về một di tích lịch sử - văn hoá ở địa phương.</a:t>
            </a:r>
          </a:p>
        </p:txBody>
      </p:sp>
    </p:spTree>
    <p:extLst>
      <p:ext uri="{BB962C8B-B14F-4D97-AF65-F5344CB8AC3E}">
        <p14:creationId xmlns:p14="http://schemas.microsoft.com/office/powerpoint/2010/main" val="636689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anim calcmode="lin" valueType="num">
                                      <p:cBhvr>
                                        <p:cTn id="8" dur="250" fill="hold"/>
                                        <p:tgtEl>
                                          <p:spTgt spid="19"/>
                                        </p:tgtEl>
                                        <p:attrNameLst>
                                          <p:attrName>ppt_x</p:attrName>
                                        </p:attrNameLst>
                                      </p:cBhvr>
                                      <p:tavLst>
                                        <p:tav tm="0">
                                          <p:val>
                                            <p:strVal val="#ppt_x"/>
                                          </p:val>
                                        </p:tav>
                                        <p:tav tm="100000">
                                          <p:val>
                                            <p:strVal val="#ppt_x"/>
                                          </p:val>
                                        </p:tav>
                                      </p:tavLst>
                                    </p:anim>
                                    <p:anim calcmode="lin" valueType="num">
                                      <p:cBhvr>
                                        <p:cTn id="9" dur="25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5603" y="2549410"/>
            <a:ext cx="5906397" cy="4566290"/>
          </a:xfrm>
          <a:prstGeom prst="rect">
            <a:avLst/>
          </a:prstGeom>
        </p:spPr>
      </p:pic>
      <p:pic>
        <p:nvPicPr>
          <p:cNvPr id="27" name="Picture 26">
            <a:extLst>
              <a:ext uri="{FF2B5EF4-FFF2-40B4-BE49-F238E27FC236}">
                <a16:creationId xmlns:a16="http://schemas.microsoft.com/office/drawing/2014/main" id="{922D96C8-37FF-4EC6-9B95-3AD220AF6B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6832" y="1350556"/>
            <a:ext cx="7840136" cy="2042337"/>
          </a:xfrm>
          <a:prstGeom prst="rect">
            <a:avLst/>
          </a:prstGeom>
        </p:spPr>
      </p:pic>
    </p:spTree>
    <p:extLst>
      <p:ext uri="{BB962C8B-B14F-4D97-AF65-F5344CB8AC3E}">
        <p14:creationId xmlns:p14="http://schemas.microsoft.com/office/powerpoint/2010/main" val="113369767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7"/>
                                        </p:tgtEl>
                                        <p:attrNameLst>
                                          <p:attrName>r</p:attrName>
                                        </p:attrNameLst>
                                      </p:cBhvr>
                                    </p:animRot>
                                    <p:animRot by="-240000">
                                      <p:cBhvr>
                                        <p:cTn id="12" dur="200" fill="hold">
                                          <p:stCondLst>
                                            <p:cond delay="200"/>
                                          </p:stCondLst>
                                        </p:cTn>
                                        <p:tgtEl>
                                          <p:spTgt spid="27"/>
                                        </p:tgtEl>
                                        <p:attrNameLst>
                                          <p:attrName>r</p:attrName>
                                        </p:attrNameLst>
                                      </p:cBhvr>
                                    </p:animRot>
                                    <p:animRot by="240000">
                                      <p:cBhvr>
                                        <p:cTn id="13" dur="200" fill="hold">
                                          <p:stCondLst>
                                            <p:cond delay="400"/>
                                          </p:stCondLst>
                                        </p:cTn>
                                        <p:tgtEl>
                                          <p:spTgt spid="27"/>
                                        </p:tgtEl>
                                        <p:attrNameLst>
                                          <p:attrName>r</p:attrName>
                                        </p:attrNameLst>
                                      </p:cBhvr>
                                    </p:animRot>
                                    <p:animRot by="-240000">
                                      <p:cBhvr>
                                        <p:cTn id="14" dur="200" fill="hold">
                                          <p:stCondLst>
                                            <p:cond delay="600"/>
                                          </p:stCondLst>
                                        </p:cTn>
                                        <p:tgtEl>
                                          <p:spTgt spid="27"/>
                                        </p:tgtEl>
                                        <p:attrNameLst>
                                          <p:attrName>r</p:attrName>
                                        </p:attrNameLst>
                                      </p:cBhvr>
                                    </p:animRot>
                                    <p:animRot by="120000">
                                      <p:cBhvr>
                                        <p:cTn id="15"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711451" y="2079352"/>
            <a:ext cx="4945599" cy="665751"/>
          </a:xfrm>
          <a:prstGeom prst="rect">
            <a:avLst/>
          </a:prstGeom>
        </p:spPr>
      </p:pic>
    </p:spTree>
    <p:extLst>
      <p:ext uri="{BB962C8B-B14F-4D97-AF65-F5344CB8AC3E}">
        <p14:creationId xmlns:p14="http://schemas.microsoft.com/office/powerpoint/2010/main" val="42132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A6108-27B6-46FC-B03B-F3A67DB3D651}"/>
              </a:ext>
            </a:extLst>
          </p:cNvPr>
          <p:cNvPicPr>
            <a:picLocks noChangeAspect="1"/>
          </p:cNvPicPr>
          <p:nvPr/>
        </p:nvPicPr>
        <p:blipFill>
          <a:blip r:embed="rId2"/>
          <a:stretch>
            <a:fillRect/>
          </a:stretch>
        </p:blipFill>
        <p:spPr>
          <a:xfrm>
            <a:off x="223837" y="228599"/>
            <a:ext cx="11730038" cy="6391275"/>
          </a:xfrm>
          <a:prstGeom prst="rect">
            <a:avLst/>
          </a:prstGeom>
        </p:spPr>
      </p:pic>
    </p:spTree>
    <p:extLst>
      <p:ext uri="{BB962C8B-B14F-4D97-AF65-F5344CB8AC3E}">
        <p14:creationId xmlns:p14="http://schemas.microsoft.com/office/powerpoint/2010/main" val="261840774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FEAA3-CB14-4F9C-9AA0-C3E7E8B44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3451" y="3470205"/>
            <a:ext cx="2547828" cy="3387795"/>
          </a:xfrm>
          <a:prstGeom prst="rect">
            <a:avLst/>
          </a:prstGeom>
        </p:spPr>
      </p:pic>
      <p:grpSp>
        <p:nvGrpSpPr>
          <p:cNvPr id="4" name="Group 3">
            <a:extLst>
              <a:ext uri="{FF2B5EF4-FFF2-40B4-BE49-F238E27FC236}">
                <a16:creationId xmlns:a16="http://schemas.microsoft.com/office/drawing/2014/main" id="{C4C6B172-52E2-4FE7-8057-13A335307EB4}"/>
              </a:ext>
            </a:extLst>
          </p:cNvPr>
          <p:cNvGrpSpPr/>
          <p:nvPr/>
        </p:nvGrpSpPr>
        <p:grpSpPr>
          <a:xfrm rot="430763">
            <a:off x="3533590" y="733565"/>
            <a:ext cx="6843799" cy="3625395"/>
            <a:chOff x="6581" y="226"/>
            <a:chExt cx="5163" cy="4259"/>
          </a:xfrm>
        </p:grpSpPr>
        <p:pic>
          <p:nvPicPr>
            <p:cNvPr id="5" name="图片 5" descr="e93f49669616f82afc3aeb26989c1d4b">
              <a:extLst>
                <a:ext uri="{FF2B5EF4-FFF2-40B4-BE49-F238E27FC236}">
                  <a16:creationId xmlns:a16="http://schemas.microsoft.com/office/drawing/2014/main" id="{90B05412-358B-47FA-BEA6-8AF14119D2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473092" flipV="1">
              <a:off x="6581" y="226"/>
              <a:ext cx="5163" cy="4259"/>
            </a:xfrm>
            <a:prstGeom prst="rect">
              <a:avLst/>
            </a:prstGeom>
          </p:spPr>
        </p:pic>
        <p:sp>
          <p:nvSpPr>
            <p:cNvPr id="6" name="TextBox 7">
              <a:extLst>
                <a:ext uri="{FF2B5EF4-FFF2-40B4-BE49-F238E27FC236}">
                  <a16:creationId xmlns:a16="http://schemas.microsoft.com/office/drawing/2014/main" id="{A9F2DBFD-5ACA-43C6-8C68-E21ED15B135B}"/>
                </a:ext>
              </a:extLst>
            </p:cNvPr>
            <p:cNvSpPr txBox="1"/>
            <p:nvPr/>
          </p:nvSpPr>
          <p:spPr>
            <a:xfrm rot="1024430">
              <a:off x="7494" y="1213"/>
              <a:ext cx="3646" cy="2314"/>
            </a:xfrm>
            <a:prstGeom prst="rect">
              <a:avLst/>
            </a:prstGeom>
            <a:noFill/>
          </p:spPr>
          <p:txBody>
            <a:bodyPr wrap="square" lIns="0" tIns="0" rIns="0" bIns="0" rtlCol="0">
              <a:spAutoFit/>
            </a:bodyPr>
            <a:lstStyle/>
            <a:p>
              <a:pPr marL="0" marR="0" algn="ctr">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hãy nêu địa danh lịch sử của Việt Nam có trong video là gì. Ấn tượng nhất trong địa danh này là gì?</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59853351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5603" y="2549410"/>
            <a:ext cx="5906397" cy="4566290"/>
          </a:xfrm>
          <a:prstGeom prst="rect">
            <a:avLst/>
          </a:prstGeom>
        </p:spPr>
      </p:pic>
      <p:pic>
        <p:nvPicPr>
          <p:cNvPr id="11" name="Picture 10">
            <a:extLst>
              <a:ext uri="{FF2B5EF4-FFF2-40B4-BE49-F238E27FC236}">
                <a16:creationId xmlns:a16="http://schemas.microsoft.com/office/drawing/2014/main" id="{9CC74C3A-480B-47E7-8484-32B9C1467B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87662" y="1613848"/>
            <a:ext cx="6187976" cy="1572904"/>
          </a:xfrm>
          <a:prstGeom prst="rect">
            <a:avLst/>
          </a:prstGeom>
        </p:spPr>
      </p:pic>
    </p:spTree>
    <p:extLst>
      <p:ext uri="{BB962C8B-B14F-4D97-AF65-F5344CB8AC3E}">
        <p14:creationId xmlns:p14="http://schemas.microsoft.com/office/powerpoint/2010/main" val="424651341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973;p10">
            <a:extLst>
              <a:ext uri="{FF2B5EF4-FFF2-40B4-BE49-F238E27FC236}">
                <a16:creationId xmlns:a16="http://schemas.microsoft.com/office/drawing/2014/main" id="{5D65FE04-C1DA-45EF-9F38-7A0BEC47EEC9}"/>
              </a:ext>
            </a:extLst>
          </p:cNvPr>
          <p:cNvSpPr/>
          <p:nvPr/>
        </p:nvSpPr>
        <p:spPr>
          <a:xfrm>
            <a:off x="1704975" y="110088"/>
            <a:ext cx="8898960" cy="783148"/>
          </a:xfrm>
          <a:prstGeom prst="roundRect">
            <a:avLst>
              <a:gd name="adj" fmla="val 16667"/>
            </a:avLst>
          </a:prstGeom>
          <a:solidFill>
            <a:schemeClr val="accent6">
              <a:lumMod val="40000"/>
              <a:lumOff val="6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r>
              <a:rPr lang="vi-VN" sz="4000" b="1" dirty="0">
                <a:solidFill>
                  <a:srgbClr val="244061"/>
                </a:solidFill>
                <a:latin typeface="Calibri"/>
                <a:ea typeface="Calibri"/>
                <a:cs typeface="Calibri"/>
                <a:sym typeface="Calibri"/>
              </a:rPr>
              <a:t>1. Quan sát các hình sau đây và cho biết:</a:t>
            </a:r>
            <a:endParaRPr sz="4000" b="1" dirty="0">
              <a:solidFill>
                <a:srgbClr val="24406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221EF2A-3DC6-4CBD-81DE-BBF2BD94384D}"/>
              </a:ext>
            </a:extLst>
          </p:cNvPr>
          <p:cNvSpPr txBox="1"/>
          <p:nvPr/>
        </p:nvSpPr>
        <p:spPr>
          <a:xfrm>
            <a:off x="914400" y="1047750"/>
            <a:ext cx="11049000" cy="1200329"/>
          </a:xfrm>
          <a:prstGeom prst="rect">
            <a:avLst/>
          </a:prstGeom>
          <a:noFill/>
        </p:spPr>
        <p:txBody>
          <a:bodyPr wrap="square" rtlCol="0">
            <a:spAutoFit/>
          </a:bodyPr>
          <a:lstStyle/>
          <a:p>
            <a:pPr marL="285750" indent="-285750" algn="just">
              <a:buFont typeface="Arial" panose="020B0604020202020204" pitchFamily="34" charset="0"/>
              <a:buChar char="•"/>
            </a:pPr>
            <a:r>
              <a:rPr lang="vi-VN" sz="2400" b="1" i="0" dirty="0">
                <a:solidFill>
                  <a:srgbClr val="002060"/>
                </a:solidFill>
                <a:effectLst/>
                <a:latin typeface="Calibri" panose="020F0502020204030204" pitchFamily="34" charset="0"/>
                <a:cs typeface="Calibri" panose="020F0502020204030204" pitchFamily="34" charset="0"/>
              </a:rPr>
              <a:t>Những người trong hình đang làm gì?</a:t>
            </a:r>
          </a:p>
          <a:p>
            <a:pPr marL="285750" indent="-285750" algn="just">
              <a:buFont typeface="Arial" panose="020B0604020202020204" pitchFamily="34" charset="0"/>
              <a:buChar char="•"/>
            </a:pPr>
            <a:r>
              <a:rPr lang="vi-VN" sz="2400" b="1" i="0" dirty="0">
                <a:solidFill>
                  <a:srgbClr val="002060"/>
                </a:solidFill>
                <a:effectLst/>
                <a:latin typeface="Calibri" panose="020F0502020204030204" pitchFamily="34" charset="0"/>
                <a:cs typeface="Calibri" panose="020F0502020204030204" pitchFamily="34" charset="0"/>
              </a:rPr>
              <a:t>Những việc nào nên làm, không nên làm để thể hiện sự tôn trọng và giữ vệ sinh khi đi tham quan?</a:t>
            </a:r>
          </a:p>
        </p:txBody>
      </p:sp>
      <p:pic>
        <p:nvPicPr>
          <p:cNvPr id="4" name="Picture 3">
            <a:extLst>
              <a:ext uri="{FF2B5EF4-FFF2-40B4-BE49-F238E27FC236}">
                <a16:creationId xmlns:a16="http://schemas.microsoft.com/office/drawing/2014/main" id="{DBCFC204-3E0C-4864-B866-84CE7E60FDB1}"/>
              </a:ext>
            </a:extLst>
          </p:cNvPr>
          <p:cNvPicPr>
            <a:picLocks noChangeAspect="1"/>
          </p:cNvPicPr>
          <p:nvPr/>
        </p:nvPicPr>
        <p:blipFill>
          <a:blip r:embed="rId2"/>
          <a:stretch>
            <a:fillRect/>
          </a:stretch>
        </p:blipFill>
        <p:spPr>
          <a:xfrm>
            <a:off x="195262" y="2576512"/>
            <a:ext cx="6029325" cy="3057525"/>
          </a:xfrm>
          <a:prstGeom prst="rect">
            <a:avLst/>
          </a:prstGeom>
        </p:spPr>
      </p:pic>
      <p:pic>
        <p:nvPicPr>
          <p:cNvPr id="6" name="Picture 5">
            <a:extLst>
              <a:ext uri="{FF2B5EF4-FFF2-40B4-BE49-F238E27FC236}">
                <a16:creationId xmlns:a16="http://schemas.microsoft.com/office/drawing/2014/main" id="{9006D666-DB03-40A0-B4E0-BAEA639A8ACE}"/>
              </a:ext>
            </a:extLst>
          </p:cNvPr>
          <p:cNvPicPr>
            <a:picLocks noChangeAspect="1"/>
          </p:cNvPicPr>
          <p:nvPr/>
        </p:nvPicPr>
        <p:blipFill>
          <a:blip r:embed="rId3"/>
          <a:stretch>
            <a:fillRect/>
          </a:stretch>
        </p:blipFill>
        <p:spPr>
          <a:xfrm>
            <a:off x="6148387" y="2524125"/>
            <a:ext cx="5953125" cy="2971800"/>
          </a:xfrm>
          <a:prstGeom prst="rect">
            <a:avLst/>
          </a:prstGeom>
        </p:spPr>
      </p:pic>
      <p:pic>
        <p:nvPicPr>
          <p:cNvPr id="8" name="Picture 7">
            <a:extLst>
              <a:ext uri="{FF2B5EF4-FFF2-40B4-BE49-F238E27FC236}">
                <a16:creationId xmlns:a16="http://schemas.microsoft.com/office/drawing/2014/main" id="{B2F4ABE6-1B48-4CEE-9332-D3DA26430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180" y="4441287"/>
            <a:ext cx="3129131" cy="2540802"/>
          </a:xfrm>
          <a:prstGeom prst="rect">
            <a:avLst/>
          </a:prstGeom>
        </p:spPr>
      </p:pic>
    </p:spTree>
    <p:extLst>
      <p:ext uri="{BB962C8B-B14F-4D97-AF65-F5344CB8AC3E}">
        <p14:creationId xmlns:p14="http://schemas.microsoft.com/office/powerpoint/2010/main" val="273877084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778126" y="119352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FA8A1C0-7E0A-4326-AC57-3AB93BA90C7A}"/>
              </a:ext>
            </a:extLst>
          </p:cNvPr>
          <p:cNvGrpSpPr/>
          <p:nvPr/>
        </p:nvGrpSpPr>
        <p:grpSpPr>
          <a:xfrm>
            <a:off x="4572000" y="2009774"/>
            <a:ext cx="3214687" cy="2524125"/>
            <a:chOff x="6034087" y="-309563"/>
            <a:chExt cx="6029325" cy="5938838"/>
          </a:xfrm>
        </p:grpSpPr>
        <p:pic>
          <p:nvPicPr>
            <p:cNvPr id="19" name="Picture 18">
              <a:extLst>
                <a:ext uri="{FF2B5EF4-FFF2-40B4-BE49-F238E27FC236}">
                  <a16:creationId xmlns:a16="http://schemas.microsoft.com/office/drawing/2014/main" id="{5BB705D7-D25C-499A-8FB8-0601B57A37F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034087" y="-309563"/>
              <a:ext cx="6029325" cy="3057525"/>
            </a:xfrm>
            <a:prstGeom prst="rect">
              <a:avLst/>
            </a:prstGeom>
          </p:spPr>
        </p:pic>
        <p:pic>
          <p:nvPicPr>
            <p:cNvPr id="21" name="Picture 20">
              <a:extLst>
                <a:ext uri="{FF2B5EF4-FFF2-40B4-BE49-F238E27FC236}">
                  <a16:creationId xmlns:a16="http://schemas.microsoft.com/office/drawing/2014/main" id="{F0D1EC7F-7C06-4A04-AF2D-D6CC435C0EF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00762" y="2657475"/>
              <a:ext cx="5953125" cy="2971800"/>
            </a:xfrm>
            <a:prstGeom prst="rect">
              <a:avLst/>
            </a:prstGeom>
          </p:spPr>
        </p:pic>
      </p:gr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21657-6748-46BC-A91A-58C3D484A50A}"/>
              </a:ext>
            </a:extLst>
          </p:cNvPr>
          <p:cNvPicPr>
            <a:picLocks noChangeAspect="1"/>
          </p:cNvPicPr>
          <p:nvPr/>
        </p:nvPicPr>
        <p:blipFill>
          <a:blip r:embed="rId2" cstate="email">
            <a:extLst>
              <a:ext uri="{28A0092B-C50C-407E-A947-70E740481C1C}">
                <a14:useLocalDpi xmlns:a14="http://schemas.microsoft.com/office/drawing/2010/main"/>
              </a:ext>
            </a:extLst>
          </a:blip>
          <a:srcRect r="58216" b="-6662"/>
          <a:stretch>
            <a:fillRect/>
          </a:stretch>
        </p:blipFill>
        <p:spPr>
          <a:xfrm>
            <a:off x="3858992" y="0"/>
            <a:ext cx="3555365" cy="1221740"/>
          </a:xfrm>
          <a:prstGeom prst="rect">
            <a:avLst/>
          </a:prstGeom>
        </p:spPr>
      </p:pic>
      <p:pic>
        <p:nvPicPr>
          <p:cNvPr id="22" name="Picture 21">
            <a:extLst>
              <a:ext uri="{FF2B5EF4-FFF2-40B4-BE49-F238E27FC236}">
                <a16:creationId xmlns:a16="http://schemas.microsoft.com/office/drawing/2014/main" id="{7E7813AB-4EE7-462C-A68A-0E7A09040DAD}"/>
              </a:ext>
            </a:extLst>
          </p:cNvPr>
          <p:cNvPicPr/>
          <p:nvPr/>
        </p:nvPicPr>
        <p:blipFill>
          <a:blip r:embed="rId3"/>
          <a:stretch>
            <a:fillRect/>
          </a:stretch>
        </p:blipFill>
        <p:spPr>
          <a:xfrm>
            <a:off x="6096000" y="3429000"/>
            <a:ext cx="0" cy="0"/>
          </a:xfrm>
          <a:prstGeom prst="rect">
            <a:avLst/>
          </a:prstGeom>
          <a:noFill/>
          <a:ln w="9525">
            <a:noFill/>
          </a:ln>
        </p:spPr>
      </p:pic>
      <p:sp>
        <p:nvSpPr>
          <p:cNvPr id="23" name="Speech Bubble: Rectangle with Corners Rounded 22">
            <a:extLst>
              <a:ext uri="{FF2B5EF4-FFF2-40B4-BE49-F238E27FC236}">
                <a16:creationId xmlns:a16="http://schemas.microsoft.com/office/drawing/2014/main" id="{4FE6AF02-7DEE-4F07-B7CF-ADEA07B6169F}"/>
              </a:ext>
            </a:extLst>
          </p:cNvPr>
          <p:cNvSpPr/>
          <p:nvPr/>
        </p:nvSpPr>
        <p:spPr>
          <a:xfrm>
            <a:off x="968081" y="1619909"/>
            <a:ext cx="5781822" cy="3061400"/>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dirty="0">
                <a:solidFill>
                  <a:srgbClr val="FF0000"/>
                </a:solidFill>
                <a:latin typeface="Calibri" panose="020F0502020204030204" pitchFamily="34" charset="0"/>
                <a:cs typeface="Calibri" panose="020F0502020204030204" pitchFamily="34" charset="0"/>
              </a:rPr>
              <a:t>Mặc quần áo ngắn, hở hang</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khi</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đến</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đền</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chùa</a:t>
            </a:r>
            <a:r>
              <a:rPr lang="en-US" sz="4000" dirty="0">
                <a:solidFill>
                  <a:srgbClr val="FF0000"/>
                </a:solidFill>
                <a:latin typeface="Calibri" panose="020F0502020204030204" pitchFamily="34" charset="0"/>
                <a:cs typeface="Calibri" panose="020F0502020204030204" pitchFamily="34" charset="0"/>
              </a:rPr>
              <a:t>.</a:t>
            </a:r>
          </a:p>
          <a:p>
            <a:pPr algn="ctr">
              <a:lnSpc>
                <a:spcPct val="120000"/>
              </a:lnSpc>
            </a:pPr>
            <a:r>
              <a:rPr lang="en-US" sz="4000" b="1" dirty="0">
                <a:solidFill>
                  <a:srgbClr val="FF0000"/>
                </a:solidFill>
                <a:latin typeface="Calibri" panose="020F0502020204030204" pitchFamily="34" charset="0"/>
                <a:cs typeface="Calibri" panose="020F0502020204030204" pitchFamily="34" charset="0"/>
              </a:rPr>
              <a:t>=&gt;</a:t>
            </a:r>
            <a:r>
              <a:rPr lang="en-US" sz="4000" b="1" dirty="0" err="1">
                <a:solidFill>
                  <a:srgbClr val="FF0000"/>
                </a:solidFill>
                <a:latin typeface="Calibri" panose="020F0502020204030204" pitchFamily="34" charset="0"/>
                <a:cs typeface="Calibri" panose="020F0502020204030204" pitchFamily="34" charset="0"/>
              </a:rPr>
              <a:t>Việc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không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nên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endParaRPr lang="en-US" sz="4000" b="1" dirty="0">
              <a:solidFill>
                <a:prstClr val="black"/>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CDB3CD0-C058-418F-A283-7148A075E7FD}"/>
              </a:ext>
            </a:extLst>
          </p:cNvPr>
          <p:cNvPicPr>
            <a:picLocks noChangeAspect="1"/>
          </p:cNvPicPr>
          <p:nvPr/>
        </p:nvPicPr>
        <p:blipFill>
          <a:blip r:embed="rId4"/>
          <a:stretch>
            <a:fillRect/>
          </a:stretch>
        </p:blipFill>
        <p:spPr>
          <a:xfrm>
            <a:off x="6986587" y="1169759"/>
            <a:ext cx="4300538" cy="4573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9399303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21657-6748-46BC-A91A-58C3D484A50A}"/>
              </a:ext>
            </a:extLst>
          </p:cNvPr>
          <p:cNvPicPr>
            <a:picLocks noChangeAspect="1"/>
          </p:cNvPicPr>
          <p:nvPr/>
        </p:nvPicPr>
        <p:blipFill>
          <a:blip r:embed="rId2" cstate="email">
            <a:extLst>
              <a:ext uri="{28A0092B-C50C-407E-A947-70E740481C1C}">
                <a14:useLocalDpi xmlns:a14="http://schemas.microsoft.com/office/drawing/2010/main"/>
              </a:ext>
            </a:extLst>
          </a:blip>
          <a:srcRect r="58216" b="-6662"/>
          <a:stretch>
            <a:fillRect/>
          </a:stretch>
        </p:blipFill>
        <p:spPr>
          <a:xfrm>
            <a:off x="3858992" y="0"/>
            <a:ext cx="3555365" cy="1221740"/>
          </a:xfrm>
          <a:prstGeom prst="rect">
            <a:avLst/>
          </a:prstGeom>
        </p:spPr>
      </p:pic>
      <p:pic>
        <p:nvPicPr>
          <p:cNvPr id="22" name="Picture 21">
            <a:extLst>
              <a:ext uri="{FF2B5EF4-FFF2-40B4-BE49-F238E27FC236}">
                <a16:creationId xmlns:a16="http://schemas.microsoft.com/office/drawing/2014/main" id="{7E7813AB-4EE7-462C-A68A-0E7A09040DAD}"/>
              </a:ext>
            </a:extLst>
          </p:cNvPr>
          <p:cNvPicPr/>
          <p:nvPr/>
        </p:nvPicPr>
        <p:blipFill>
          <a:blip r:embed="rId3"/>
          <a:stretch>
            <a:fillRect/>
          </a:stretch>
        </p:blipFill>
        <p:spPr>
          <a:xfrm>
            <a:off x="6096000" y="3429000"/>
            <a:ext cx="0" cy="0"/>
          </a:xfrm>
          <a:prstGeom prst="rect">
            <a:avLst/>
          </a:prstGeom>
          <a:noFill/>
          <a:ln w="9525">
            <a:noFill/>
          </a:ln>
        </p:spPr>
      </p:pic>
      <p:sp>
        <p:nvSpPr>
          <p:cNvPr id="23" name="Speech Bubble: Rectangle with Corners Rounded 22">
            <a:extLst>
              <a:ext uri="{FF2B5EF4-FFF2-40B4-BE49-F238E27FC236}">
                <a16:creationId xmlns:a16="http://schemas.microsoft.com/office/drawing/2014/main" id="{4FE6AF02-7DEE-4F07-B7CF-ADEA07B6169F}"/>
              </a:ext>
            </a:extLst>
          </p:cNvPr>
          <p:cNvSpPr/>
          <p:nvPr/>
        </p:nvSpPr>
        <p:spPr>
          <a:xfrm>
            <a:off x="968081" y="1619909"/>
            <a:ext cx="5781822" cy="3061400"/>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000" dirty="0" err="1">
                <a:solidFill>
                  <a:srgbClr val="FF0000"/>
                </a:solidFill>
                <a:latin typeface="Calibri" panose="020F0502020204030204" pitchFamily="34" charset="0"/>
                <a:cs typeface="Calibri" panose="020F0502020204030204" pitchFamily="34" charset="0"/>
              </a:rPr>
              <a:t>Bạn</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nhỏ</a:t>
            </a:r>
            <a:r>
              <a:rPr lang="en-US" sz="4000" dirty="0">
                <a:solidFill>
                  <a:srgbClr val="FF0000"/>
                </a:solidFill>
                <a:latin typeface="Calibri" panose="020F0502020204030204" pitchFamily="34" charset="0"/>
                <a:cs typeface="Calibri" panose="020F0502020204030204" pitchFamily="34" charset="0"/>
              </a:rPr>
              <a:t> l</a:t>
            </a:r>
            <a:r>
              <a:rPr kumimoji="0" lang="en-US" sz="4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eo</a:t>
            </a: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trèo</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lên</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di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tích</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khi</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đi</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tham</a:t>
            </a:r>
            <a:r>
              <a:rPr lang="en-US" sz="4000" dirty="0">
                <a:solidFill>
                  <a:srgbClr val="FF0000"/>
                </a:solidFill>
                <a:latin typeface="Calibri" panose="020F0502020204030204" pitchFamily="34" charset="0"/>
                <a:cs typeface="Calibri" panose="020F0502020204030204" pitchFamily="34" charset="0"/>
              </a:rPr>
              <a:t> </a:t>
            </a:r>
            <a:r>
              <a:rPr lang="en-US" sz="4000" dirty="0" err="1">
                <a:solidFill>
                  <a:srgbClr val="FF0000"/>
                </a:solidFill>
                <a:latin typeface="Calibri" panose="020F0502020204030204" pitchFamily="34" charset="0"/>
                <a:cs typeface="Calibri" panose="020F0502020204030204" pitchFamily="34" charset="0"/>
              </a:rPr>
              <a:t>quan</a:t>
            </a:r>
            <a:r>
              <a:rPr lang="en-US" sz="4000" dirty="0">
                <a:solidFill>
                  <a:srgbClr val="FF0000"/>
                </a:solidFill>
                <a:latin typeface="Calibri" panose="020F0502020204030204" pitchFamily="34" charset="0"/>
                <a:cs typeface="Calibri" panose="020F0502020204030204" pitchFamily="34" charset="0"/>
              </a:rPr>
              <a:t>.</a:t>
            </a:r>
            <a:endPar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algn="ctr">
              <a:lnSpc>
                <a:spcPct val="120000"/>
              </a:lnSpc>
            </a:pPr>
            <a:r>
              <a:rPr lang="en-US" sz="4000" b="1" dirty="0">
                <a:solidFill>
                  <a:srgbClr val="FF0000"/>
                </a:solidFill>
                <a:latin typeface="Calibri" panose="020F0502020204030204" pitchFamily="34" charset="0"/>
                <a:cs typeface="Calibri" panose="020F0502020204030204" pitchFamily="34" charset="0"/>
              </a:rPr>
              <a:t>=&gt;</a:t>
            </a:r>
            <a:r>
              <a:rPr lang="en-US" sz="4000" b="1" dirty="0" err="1">
                <a:solidFill>
                  <a:srgbClr val="FF0000"/>
                </a:solidFill>
                <a:latin typeface="Calibri" panose="020F0502020204030204" pitchFamily="34" charset="0"/>
                <a:cs typeface="Calibri" panose="020F0502020204030204" pitchFamily="34" charset="0"/>
              </a:rPr>
              <a:t>Việc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không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nên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endParaRPr lang="en-US" sz="4000" b="1"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49E6A1-C95E-44E9-9555-A5FE5FE5C8F3}"/>
              </a:ext>
            </a:extLst>
          </p:cNvPr>
          <p:cNvPicPr>
            <a:picLocks noChangeAspect="1"/>
          </p:cNvPicPr>
          <p:nvPr/>
        </p:nvPicPr>
        <p:blipFill>
          <a:blip r:embed="rId4"/>
          <a:stretch>
            <a:fillRect/>
          </a:stretch>
        </p:blipFill>
        <p:spPr>
          <a:xfrm>
            <a:off x="7248524" y="1264352"/>
            <a:ext cx="4143375" cy="4236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06579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21657-6748-46BC-A91A-58C3D484A50A}"/>
              </a:ext>
            </a:extLst>
          </p:cNvPr>
          <p:cNvPicPr>
            <a:picLocks noChangeAspect="1"/>
          </p:cNvPicPr>
          <p:nvPr/>
        </p:nvPicPr>
        <p:blipFill>
          <a:blip r:embed="rId2" cstate="email">
            <a:extLst>
              <a:ext uri="{28A0092B-C50C-407E-A947-70E740481C1C}">
                <a14:useLocalDpi xmlns:a14="http://schemas.microsoft.com/office/drawing/2010/main"/>
              </a:ext>
            </a:extLst>
          </a:blip>
          <a:srcRect r="58216" b="-6662"/>
          <a:stretch>
            <a:fillRect/>
          </a:stretch>
        </p:blipFill>
        <p:spPr>
          <a:xfrm>
            <a:off x="3858992" y="0"/>
            <a:ext cx="3555365" cy="1221740"/>
          </a:xfrm>
          <a:prstGeom prst="rect">
            <a:avLst/>
          </a:prstGeom>
        </p:spPr>
      </p:pic>
      <p:pic>
        <p:nvPicPr>
          <p:cNvPr id="22" name="Picture 21">
            <a:extLst>
              <a:ext uri="{FF2B5EF4-FFF2-40B4-BE49-F238E27FC236}">
                <a16:creationId xmlns:a16="http://schemas.microsoft.com/office/drawing/2014/main" id="{7E7813AB-4EE7-462C-A68A-0E7A09040DAD}"/>
              </a:ext>
            </a:extLst>
          </p:cNvPr>
          <p:cNvPicPr/>
          <p:nvPr/>
        </p:nvPicPr>
        <p:blipFill>
          <a:blip r:embed="rId3"/>
          <a:stretch>
            <a:fillRect/>
          </a:stretch>
        </p:blipFill>
        <p:spPr>
          <a:xfrm>
            <a:off x="6096000" y="3429000"/>
            <a:ext cx="0" cy="0"/>
          </a:xfrm>
          <a:prstGeom prst="rect">
            <a:avLst/>
          </a:prstGeom>
          <a:noFill/>
          <a:ln w="9525">
            <a:noFill/>
          </a:ln>
        </p:spPr>
      </p:pic>
      <p:sp>
        <p:nvSpPr>
          <p:cNvPr id="23" name="Speech Bubble: Rectangle with Corners Rounded 22">
            <a:extLst>
              <a:ext uri="{FF2B5EF4-FFF2-40B4-BE49-F238E27FC236}">
                <a16:creationId xmlns:a16="http://schemas.microsoft.com/office/drawing/2014/main" id="{4FE6AF02-7DEE-4F07-B7CF-ADEA07B6169F}"/>
              </a:ext>
            </a:extLst>
          </p:cNvPr>
          <p:cNvSpPr/>
          <p:nvPr/>
        </p:nvSpPr>
        <p:spPr>
          <a:xfrm>
            <a:off x="968081" y="1619909"/>
            <a:ext cx="5781822" cy="3061400"/>
          </a:xfrm>
          <a:prstGeom prst="wedgeRoundRectCallout">
            <a:avLst>
              <a:gd name="adj1" fmla="val -41127"/>
              <a:gd name="adj2" fmla="val 59171"/>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Bạn</a:t>
            </a: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nhỏ</a:t>
            </a: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vẽ</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bậy</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lên</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tường</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khu</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di </a:t>
            </a:r>
            <a:r>
              <a:rPr kumimoji="0" lang="en-US" sz="4000" b="0"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tích</a:t>
            </a:r>
            <a:r>
              <a:rPr kumimoji="0" lang="en-US" sz="4000" b="0"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nên</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5" name="图片 21">
            <a:extLst>
              <a:ext uri="{FF2B5EF4-FFF2-40B4-BE49-F238E27FC236}">
                <a16:creationId xmlns:a16="http://schemas.microsoft.com/office/drawing/2014/main" id="{B929CCB6-0F56-4298-ACD4-AD16393ACD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22390" y="-217124"/>
            <a:ext cx="1766471" cy="1489377"/>
          </a:xfrm>
          <a:prstGeom prst="rect">
            <a:avLst/>
          </a:prstGeom>
        </p:spPr>
      </p:pic>
      <p:pic>
        <p:nvPicPr>
          <p:cNvPr id="37" name="图片 8">
            <a:extLst>
              <a:ext uri="{FF2B5EF4-FFF2-40B4-BE49-F238E27FC236}">
                <a16:creationId xmlns:a16="http://schemas.microsoft.com/office/drawing/2014/main" id="{6CCAC910-565F-4FF0-BA16-FC63BB30D4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902" y="3707391"/>
            <a:ext cx="2275493" cy="3558572"/>
          </a:xfrm>
          <a:prstGeom prst="rect">
            <a:avLst/>
          </a:prstGeom>
        </p:spPr>
      </p:pic>
      <p:pic>
        <p:nvPicPr>
          <p:cNvPr id="3" name="Picture 2">
            <a:extLst>
              <a:ext uri="{FF2B5EF4-FFF2-40B4-BE49-F238E27FC236}">
                <a16:creationId xmlns:a16="http://schemas.microsoft.com/office/drawing/2014/main" id="{419FDB95-4B3D-4D2B-AA76-1870A6F17E07}"/>
              </a:ext>
            </a:extLst>
          </p:cNvPr>
          <p:cNvPicPr>
            <a:picLocks noChangeAspect="1"/>
          </p:cNvPicPr>
          <p:nvPr/>
        </p:nvPicPr>
        <p:blipFill>
          <a:blip r:embed="rId6"/>
          <a:stretch>
            <a:fillRect/>
          </a:stretch>
        </p:blipFill>
        <p:spPr>
          <a:xfrm>
            <a:off x="7119937" y="1214437"/>
            <a:ext cx="4505325" cy="4695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3522232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467</Words>
  <Application>Microsoft Office PowerPoint</Application>
  <PresentationFormat>Widescreen</PresentationFormat>
  <Paragraphs>35</Paragraphs>
  <Slides>21</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微软雅黑</vt:lpstr>
      <vt:lpstr>Arial</vt:lpstr>
      <vt:lpstr>Calibri</vt:lpstr>
      <vt:lpstr>等线</vt:lpstr>
      <vt:lpstr>Georgia</vt:lpstr>
      <vt:lpstr>Times New Roman</vt:lpstr>
      <vt:lpstr>字魂36号-正文宋楷</vt:lpstr>
      <vt:lpstr>Office 主题​​</vt:lpstr>
      <vt:lpstr>1_Simple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49</cp:revision>
  <dcterms:created xsi:type="dcterms:W3CDTF">2022-09-04T12:30:08Z</dcterms:created>
  <dcterms:modified xsi:type="dcterms:W3CDTF">2024-12-10T02:37:35Z</dcterms:modified>
</cp:coreProperties>
</file>