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84" r:id="rId3"/>
    <p:sldId id="265" r:id="rId4"/>
    <p:sldId id="299" r:id="rId5"/>
    <p:sldId id="305" r:id="rId6"/>
    <p:sldId id="306" r:id="rId7"/>
    <p:sldId id="300" r:id="rId8"/>
    <p:sldId id="303" r:id="rId9"/>
    <p:sldId id="307" r:id="rId10"/>
    <p:sldId id="308" r:id="rId11"/>
    <p:sldId id="292" r:id="rId12"/>
    <p:sldId id="309" r:id="rId13"/>
    <p:sldId id="3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6DDD-8FC3-4A37-8CF3-C27FED34DC63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5B33A-D2F1-45C6-93A8-7928DE2FD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4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6E3A8-1D60-4C21-BAA9-190633A9B9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109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6E3A8-1D60-4C21-BAA9-190633A9B9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167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6E3A8-1D60-4C21-BAA9-190633A9B9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77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6E3A8-1D60-4C21-BAA9-190633A9B9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096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6E3A8-1D60-4C21-BAA9-190633A9B9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003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/>
              <a:t>: 0972.115.126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6E3A8-1D60-4C21-BAA9-190633A9B9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288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6E3A8-1D60-4C21-BAA9-190633A9B9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500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: 0972.115.126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6E3A8-1D60-4C21-BAA9-190633A9B9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127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5B33A-D2F1-45C6-93A8-7928DE2FD3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16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: 0972.115.126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6E3A8-1D60-4C21-BAA9-190633A9B9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24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4D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7D48ED-5C51-4DA4-A5F2-004AA75C4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1D15270-B6F5-4335-8BAD-4C7F2B4BE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26D23D-6EAA-43A6-8675-0BCF85E7B0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438A6-B99D-4D84-AB50-ACA553E4935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AC7509-FFB0-443C-8008-7341B0F7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9251B1-1379-40D8-8F40-0019AF33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5E3B16-6073-422F-9A66-4B1A323624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554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0E6BB6-1BB1-4227-A0F6-45B1041D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A23BF2-5D9E-4F88-8D51-6D8357FFB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57635A-95BA-4754-81A9-B32BC9AD7F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438A6-B99D-4D84-AB50-ACA553E4935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24CBB8-9A79-43E6-8D96-70F6B1D7B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8BD6F7-F453-443F-97AF-241FBF795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5E3B16-6073-422F-9A66-4B1A323624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82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71D3087-E35B-46C2-AF33-64EC7C778A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006EC6B-A103-4900-B589-A83E27F44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E05D62-C0E2-4EA9-A572-44EC26C9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438A6-B99D-4D84-AB50-ACA553E4935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BBE313-E250-43EA-BF26-5325EB149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4582D9-0AFD-43EB-A30F-3414A19AA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5E3B16-6073-422F-9A66-4B1A323624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74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F876A-66A1-43AB-9E23-ECDCA2C52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83C8D8-797B-4823-A9D1-BBC46AE1C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E1D1CA-9F57-40E8-A478-A7BEE759D6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438A6-B99D-4D84-AB50-ACA553E4935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6FBEE3-DFDF-4B75-9BED-C2FA863E1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1ED2EA-1C92-434D-99E8-046522FE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5E3B16-6073-422F-9A66-4B1A323624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01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9C003F-201E-4535-B11C-50A820FB3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7BCE539-706F-46A5-A3A7-F555BBB47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329047-FF46-442C-ADA8-4DCC67BD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438A6-B99D-4D84-AB50-ACA553E4935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D79B75-4382-4CD2-AE80-D1A8D5267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2BBC27-A600-43AE-AC87-351902AD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5E3B16-6073-422F-9A66-4B1A323624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10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3AF9FF-4A5C-4E13-86A8-E3214E6F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7F97FA-ABC1-4648-8F81-6C565755A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F8783F5-AA05-4DC1-ADDD-6AA84730F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CBBDAF-4204-49C0-BEBC-5398D0476D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438A6-B99D-4D84-AB50-ACA553E4935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18606BC-7995-47F6-80C4-74C8B1AAB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9B06D3-191A-4A3D-BE51-43A8C96EA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5E3B16-6073-422F-9A66-4B1A323624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0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442713-90A8-4D3E-8382-F47FCFFBB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84426A-88A4-4E08-BFCE-213F15C20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0AAC087-C26E-4BED-B59F-19BF046D3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9FDC61A-9452-4B04-B7EA-02AA924C6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B16354D-7DA1-48CD-BF2E-15113FC17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9F8327C-FAC9-4078-95F4-3F066E28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438A6-B99D-4D84-AB50-ACA553E4935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B454357-F28A-4EAA-83E2-2E6D91FA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69DD989-F48D-4052-B41B-438FC7517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5E3B16-6073-422F-9A66-4B1A323624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98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8AA689-4DDD-421F-97D1-1F249A1DB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1CBDF9B-7BE0-4460-9425-649A67AC0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438A6-B99D-4D84-AB50-ACA553E4935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42FB496-65D0-47B2-8F5C-C9FA773E0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3C01AEC-B50B-439E-8494-B7D1FCD65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5E3B16-6073-422F-9A66-4B1A323624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55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E1DBF60-8EDA-4442-A12E-0497795E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438A6-B99D-4D84-AB50-ACA553E4935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68504DF-7790-41C7-93A5-9AEA867BF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6CA5C9-ECAE-412C-B9B6-A29CD40F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5E3B16-6073-422F-9A66-4B1A323624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72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A0EA3C-1C9B-4C20-8A9A-2AA02EC5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92071E-2C24-4AE9-9A04-D6F23C9A1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886F18-AB5C-4F1C-9958-F26F4C42A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03C968-E1C3-456A-8EC3-C7DB1297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438A6-B99D-4D84-AB50-ACA553E4935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28BA0DD-0313-47C7-96B1-42C1247B3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F98502E-716D-43EA-894A-1B27B271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5E3B16-6073-422F-9A66-4B1A323624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48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4004B5-346B-4F64-B3AC-7BBF873F5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7CD96B7-8458-4BB1-9492-BACC160B7C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CE9942-12C4-41C8-B4C4-59C570F86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F750071-7BC7-425F-8B51-55B55C4F8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438A6-B99D-4D84-AB50-ACA553E4935E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D0343E4-0B4E-4A08-9A08-C5DB70844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BCA429-95D3-4F28-BC3F-29DC5BC3E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5E3B16-6073-422F-9A66-4B1A323624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72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7FD4E35-79E3-403D-A1F4-8C932DF3A5D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47777" y="267586"/>
            <a:ext cx="1672115" cy="167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3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2.wav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gif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emf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7A2F2-6DF9-4B2D-A57E-EE9F6C1286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913" y="1742069"/>
            <a:ext cx="4755292" cy="12863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F852CF-CC45-4903-AE60-5B3AD665A3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2917" y="2443964"/>
            <a:ext cx="8315665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5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D6005EA-EED2-4E53-8443-3BFC037FFDB2}"/>
              </a:ext>
            </a:extLst>
          </p:cNvPr>
          <p:cNvSpPr/>
          <p:nvPr/>
        </p:nvSpPr>
        <p:spPr>
          <a:xfrm>
            <a:off x="432122" y="341453"/>
            <a:ext cx="11327756" cy="617509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F4D3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A233FF-2B23-47B2-B94E-7855490369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167" y="4151921"/>
            <a:ext cx="4639141" cy="265938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AB29764-25EC-46D1-A2EB-734EF8A6A884}"/>
              </a:ext>
            </a:extLst>
          </p:cNvPr>
          <p:cNvGrpSpPr/>
          <p:nvPr/>
        </p:nvGrpSpPr>
        <p:grpSpPr>
          <a:xfrm>
            <a:off x="119626" y="1501979"/>
            <a:ext cx="11771978" cy="3171492"/>
            <a:chOff x="-36376" y="1297443"/>
            <a:chExt cx="11771978" cy="317149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A5E9123-26FD-4FE9-8A27-52890C03EAB3}"/>
                </a:ext>
              </a:extLst>
            </p:cNvPr>
            <p:cNvSpPr/>
            <p:nvPr/>
          </p:nvSpPr>
          <p:spPr>
            <a:xfrm>
              <a:off x="1311442" y="1639013"/>
              <a:ext cx="10424160" cy="2829922"/>
            </a:xfrm>
            <a:custGeom>
              <a:avLst/>
              <a:gdLst>
                <a:gd name="connsiteX0" fmla="*/ 0 w 10424160"/>
                <a:gd name="connsiteY0" fmla="*/ 471663 h 2829922"/>
                <a:gd name="connsiteX1" fmla="*/ 471663 w 10424160"/>
                <a:gd name="connsiteY1" fmla="*/ 0 h 2829922"/>
                <a:gd name="connsiteX2" fmla="*/ 9952497 w 10424160"/>
                <a:gd name="connsiteY2" fmla="*/ 0 h 2829922"/>
                <a:gd name="connsiteX3" fmla="*/ 10424160 w 10424160"/>
                <a:gd name="connsiteY3" fmla="*/ 471663 h 2829922"/>
                <a:gd name="connsiteX4" fmla="*/ 10424160 w 10424160"/>
                <a:gd name="connsiteY4" fmla="*/ 2358259 h 2829922"/>
                <a:gd name="connsiteX5" fmla="*/ 9952497 w 10424160"/>
                <a:gd name="connsiteY5" fmla="*/ 2829922 h 2829922"/>
                <a:gd name="connsiteX6" fmla="*/ 471663 w 10424160"/>
                <a:gd name="connsiteY6" fmla="*/ 2829922 h 2829922"/>
                <a:gd name="connsiteX7" fmla="*/ 0 w 10424160"/>
                <a:gd name="connsiteY7" fmla="*/ 2358259 h 2829922"/>
                <a:gd name="connsiteX8" fmla="*/ 0 w 10424160"/>
                <a:gd name="connsiteY8" fmla="*/ 471663 h 282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24160" h="2829922" fill="none" extrusionOk="0">
                  <a:moveTo>
                    <a:pt x="0" y="471663"/>
                  </a:moveTo>
                  <a:cubicBezTo>
                    <a:pt x="-11806" y="212571"/>
                    <a:pt x="238667" y="24599"/>
                    <a:pt x="471663" y="0"/>
                  </a:cubicBezTo>
                  <a:cubicBezTo>
                    <a:pt x="4172670" y="60018"/>
                    <a:pt x="6083246" y="-77971"/>
                    <a:pt x="9952497" y="0"/>
                  </a:cubicBezTo>
                  <a:cubicBezTo>
                    <a:pt x="10227072" y="-10053"/>
                    <a:pt x="10392343" y="176716"/>
                    <a:pt x="10424160" y="471663"/>
                  </a:cubicBezTo>
                  <a:cubicBezTo>
                    <a:pt x="10380846" y="1224686"/>
                    <a:pt x="10278910" y="1733430"/>
                    <a:pt x="10424160" y="2358259"/>
                  </a:cubicBezTo>
                  <a:cubicBezTo>
                    <a:pt x="10438302" y="2617306"/>
                    <a:pt x="10214743" y="2823415"/>
                    <a:pt x="9952497" y="2829922"/>
                  </a:cubicBezTo>
                  <a:cubicBezTo>
                    <a:pt x="7132943" y="2942789"/>
                    <a:pt x="2343751" y="2735549"/>
                    <a:pt x="471663" y="2829922"/>
                  </a:cubicBezTo>
                  <a:cubicBezTo>
                    <a:pt x="220046" y="2831908"/>
                    <a:pt x="28582" y="2619535"/>
                    <a:pt x="0" y="2358259"/>
                  </a:cubicBezTo>
                  <a:cubicBezTo>
                    <a:pt x="-23346" y="1592782"/>
                    <a:pt x="-13388" y="1297723"/>
                    <a:pt x="0" y="471663"/>
                  </a:cubicBezTo>
                  <a:close/>
                </a:path>
                <a:path w="10424160" h="2829922" stroke="0" extrusionOk="0">
                  <a:moveTo>
                    <a:pt x="0" y="471663"/>
                  </a:moveTo>
                  <a:cubicBezTo>
                    <a:pt x="-47654" y="224623"/>
                    <a:pt x="189357" y="-134"/>
                    <a:pt x="471663" y="0"/>
                  </a:cubicBezTo>
                  <a:cubicBezTo>
                    <a:pt x="1866626" y="39249"/>
                    <a:pt x="8855447" y="1994"/>
                    <a:pt x="9952497" y="0"/>
                  </a:cubicBezTo>
                  <a:cubicBezTo>
                    <a:pt x="10209221" y="14046"/>
                    <a:pt x="10474167" y="222768"/>
                    <a:pt x="10424160" y="471663"/>
                  </a:cubicBezTo>
                  <a:cubicBezTo>
                    <a:pt x="10324189" y="1079463"/>
                    <a:pt x="10425151" y="1519959"/>
                    <a:pt x="10424160" y="2358259"/>
                  </a:cubicBezTo>
                  <a:cubicBezTo>
                    <a:pt x="10435913" y="2617153"/>
                    <a:pt x="10234337" y="2799983"/>
                    <a:pt x="9952497" y="2829922"/>
                  </a:cubicBezTo>
                  <a:cubicBezTo>
                    <a:pt x="7461205" y="2897918"/>
                    <a:pt x="2714373" y="2846097"/>
                    <a:pt x="471663" y="2829922"/>
                  </a:cubicBezTo>
                  <a:cubicBezTo>
                    <a:pt x="231628" y="2826488"/>
                    <a:pt x="8487" y="2616940"/>
                    <a:pt x="0" y="2358259"/>
                  </a:cubicBezTo>
                  <a:cubicBezTo>
                    <a:pt x="-45860" y="1426706"/>
                    <a:pt x="-11069" y="1111811"/>
                    <a:pt x="0" y="471663"/>
                  </a:cubicBezTo>
                  <a:close/>
                </a:path>
              </a:pathLst>
            </a:custGeom>
            <a:solidFill>
              <a:srgbClr val="FFFF66"/>
            </a:solidFill>
            <a:ln w="38100" cap="flat" cmpd="thickThin" algn="ctr">
              <a:solidFill>
                <a:srgbClr val="FFC000"/>
              </a:solidFill>
              <a:prstDash val="sysDash"/>
              <a:miter lim="800000"/>
              <a:extLst>
                <a:ext uri="{C807C97D-BFC1-408E-A445-0C87EB9F89A2}">
                  <ask:lineSketchStyleProps xmlns:ask="http://schemas.microsoft.com/office/drawing/2018/sketchyshapes" xmlns="" sd="119213244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cture 13" descr="A picture containing dark, doll&#10;&#10;Description automatically generated">
              <a:extLst>
                <a:ext uri="{FF2B5EF4-FFF2-40B4-BE49-F238E27FC236}">
                  <a16:creationId xmlns:a16="http://schemas.microsoft.com/office/drawing/2014/main" id="{C70BCACF-0AD6-4FF3-BD20-67FCAA5F5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376" y="1297443"/>
              <a:ext cx="1818410" cy="292608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B81423D-572D-4279-AC5E-38D80A37367D}"/>
              </a:ext>
            </a:extLst>
          </p:cNvPr>
          <p:cNvSpPr txBox="1"/>
          <p:nvPr/>
        </p:nvSpPr>
        <p:spPr>
          <a:xfrm>
            <a:off x="1520455" y="2347836"/>
            <a:ext cx="10360516" cy="1589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29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Mỗi</a:t>
            </a:r>
            <a:r>
              <a:rPr lang="en-US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thành</a:t>
            </a:r>
            <a:r>
              <a:rPr lang="en-US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viên</a:t>
            </a:r>
            <a:r>
              <a:rPr lang="en-US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</a:t>
            </a:r>
            <a:r>
              <a:rPr lang="vi-VN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hép </a:t>
            </a:r>
            <a:r>
              <a:rPr lang="en-US" sz="29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dựa</a:t>
            </a:r>
            <a:r>
              <a:rPr lang="en-US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vào</a:t>
            </a:r>
            <a:r>
              <a:rPr lang="en-US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tình</a:t>
            </a:r>
            <a:r>
              <a:rPr lang="en-US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huống</a:t>
            </a:r>
            <a:r>
              <a:rPr lang="en-US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để</a:t>
            </a:r>
            <a:r>
              <a:rPr lang="en-US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đặt</a:t>
            </a:r>
            <a:r>
              <a:rPr lang="en-US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cầu</a:t>
            </a:r>
            <a:r>
              <a:rPr lang="en-US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khiến</a:t>
            </a:r>
            <a:r>
              <a:rPr lang="en-US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vi-VN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HS chia sẻ, t</a:t>
            </a:r>
            <a:r>
              <a:rPr lang="en-029" sz="29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hống</a:t>
            </a:r>
            <a:r>
              <a:rPr lang="en-029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9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nhất</a:t>
            </a:r>
            <a:r>
              <a:rPr lang="en-029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9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9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9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029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9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nhóm</a:t>
            </a:r>
            <a:r>
              <a:rPr lang="en-029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029" sz="29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ghi</a:t>
            </a:r>
            <a:r>
              <a:rPr lang="en-029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9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vào</a:t>
            </a:r>
            <a:r>
              <a:rPr lang="en-029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9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bảng</a:t>
            </a:r>
            <a:r>
              <a:rPr lang="en-029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9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nhóm</a:t>
            </a:r>
            <a:r>
              <a:rPr lang="en-029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sz="29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en-US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vi-VN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 – 5 </a:t>
            </a:r>
            <a:r>
              <a:rPr lang="en-029" sz="29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nhóm</a:t>
            </a:r>
            <a:r>
              <a:rPr lang="en-029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9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hoàn</a:t>
            </a:r>
            <a:r>
              <a:rPr lang="en-029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9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thành</a:t>
            </a:r>
            <a:r>
              <a:rPr lang="en-029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9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sớm</a:t>
            </a:r>
            <a:r>
              <a:rPr lang="en-029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9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nhất</a:t>
            </a:r>
            <a:r>
              <a:rPr lang="en-029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9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đính</a:t>
            </a:r>
            <a:r>
              <a:rPr lang="en-029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9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bảng</a:t>
            </a:r>
            <a:r>
              <a:rPr lang="en-029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9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nhóm</a:t>
            </a:r>
            <a:r>
              <a:rPr lang="en-029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9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lên</a:t>
            </a:r>
            <a:r>
              <a:rPr lang="en-029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9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900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29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9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78FDE8E-52F3-46BF-ABD2-DE64FD0EF43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343" y="222718"/>
            <a:ext cx="5261304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33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4">
            <a:extLst>
              <a:ext uri="{FF2B5EF4-FFF2-40B4-BE49-F238E27FC236}">
                <a16:creationId xmlns:a16="http://schemas.microsoft.com/office/drawing/2014/main" id="{5272541D-387B-4255-862B-146DB00C87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504689" y="144980"/>
            <a:ext cx="2035567" cy="1754048"/>
          </a:xfrm>
          <a:prstGeom prst="rect">
            <a:avLst/>
          </a:prstGeom>
        </p:spPr>
      </p:pic>
      <p:pic>
        <p:nvPicPr>
          <p:cNvPr id="12" name="Picture 11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48B37489-12FE-42CB-9BE8-A9CE4B3FAA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690" y="791067"/>
            <a:ext cx="10880604" cy="6066932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E4C3CDC9-C58C-4AB4-AFFE-0249892BC6A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69" y="1150374"/>
            <a:ext cx="3200400" cy="3200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099042-6415-4A1F-84C2-D33AA7481DCD}"/>
              </a:ext>
            </a:extLst>
          </p:cNvPr>
          <p:cNvSpPr txBox="1"/>
          <p:nvPr/>
        </p:nvSpPr>
        <p:spPr>
          <a:xfrm>
            <a:off x="655690" y="2347574"/>
            <a:ext cx="1987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8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 BÀY</a:t>
            </a:r>
            <a:endParaRPr lang="en-US" sz="3200" b="1" dirty="0">
              <a:solidFill>
                <a:srgbClr val="800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442664-04CB-4DF8-8BDF-E4BED0B1779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131" y="222277"/>
            <a:ext cx="5023539" cy="1249788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38111218-7DE9-4BE7-9EA1-84F9C9E0C79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407" y="914069"/>
            <a:ext cx="3200400" cy="3200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88EE3C-00A9-402C-980A-B076EF3FC867}"/>
              </a:ext>
            </a:extLst>
          </p:cNvPr>
          <p:cNvSpPr txBox="1"/>
          <p:nvPr/>
        </p:nvSpPr>
        <p:spPr>
          <a:xfrm>
            <a:off x="9640713" y="1990772"/>
            <a:ext cx="1987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8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 XÉT</a:t>
            </a:r>
            <a:endParaRPr lang="en-US" sz="3200" b="1" dirty="0">
              <a:solidFill>
                <a:srgbClr val="800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34447"/>
      </p:ext>
    </p:extLst>
  </p:cSld>
  <p:clrMapOvr>
    <a:masterClrMapping/>
  </p:clrMapOvr>
  <p:transition spd="slow">
    <p:wedg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" presetID="16" presetClass="entr" presetSubtype="37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1" presetID="16" presetClass="entr" presetSubtype="37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" presetID="16" presetClass="entr" presetSubtype="37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1" presetID="16" presetClass="entr" presetSubtype="37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9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D6005EA-EED2-4E53-8443-3BFC037FFDB2}"/>
              </a:ext>
            </a:extLst>
          </p:cNvPr>
          <p:cNvSpPr/>
          <p:nvPr/>
        </p:nvSpPr>
        <p:spPr>
          <a:xfrm>
            <a:off x="432122" y="341453"/>
            <a:ext cx="11327756" cy="617509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F4D3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FA6439-584B-4971-8E2D-ECF312AD25DC}"/>
              </a:ext>
            </a:extLst>
          </p:cNvPr>
          <p:cNvSpPr txBox="1"/>
          <p:nvPr/>
        </p:nvSpPr>
        <p:spPr>
          <a:xfrm>
            <a:off x="1666875" y="1838172"/>
            <a:ext cx="8639175" cy="715089"/>
          </a:xfrm>
          <a:custGeom>
            <a:avLst/>
            <a:gdLst>
              <a:gd name="connsiteX0" fmla="*/ 0 w 8639175"/>
              <a:gd name="connsiteY0" fmla="*/ 119184 h 715089"/>
              <a:gd name="connsiteX1" fmla="*/ 119184 w 8639175"/>
              <a:gd name="connsiteY1" fmla="*/ 0 h 715089"/>
              <a:gd name="connsiteX2" fmla="*/ 8519991 w 8639175"/>
              <a:gd name="connsiteY2" fmla="*/ 0 h 715089"/>
              <a:gd name="connsiteX3" fmla="*/ 8639175 w 8639175"/>
              <a:gd name="connsiteY3" fmla="*/ 119184 h 715089"/>
              <a:gd name="connsiteX4" fmla="*/ 8639175 w 8639175"/>
              <a:gd name="connsiteY4" fmla="*/ 595905 h 715089"/>
              <a:gd name="connsiteX5" fmla="*/ 8519991 w 8639175"/>
              <a:gd name="connsiteY5" fmla="*/ 715089 h 715089"/>
              <a:gd name="connsiteX6" fmla="*/ 119184 w 8639175"/>
              <a:gd name="connsiteY6" fmla="*/ 715089 h 715089"/>
              <a:gd name="connsiteX7" fmla="*/ 0 w 8639175"/>
              <a:gd name="connsiteY7" fmla="*/ 595905 h 715089"/>
              <a:gd name="connsiteX8" fmla="*/ 0 w 8639175"/>
              <a:gd name="connsiteY8" fmla="*/ 119184 h 71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9175" h="715089" fill="none" extrusionOk="0">
                <a:moveTo>
                  <a:pt x="0" y="119184"/>
                </a:moveTo>
                <a:cubicBezTo>
                  <a:pt x="1212" y="53342"/>
                  <a:pt x="61548" y="-2225"/>
                  <a:pt x="119184" y="0"/>
                </a:cubicBezTo>
                <a:cubicBezTo>
                  <a:pt x="1390375" y="-92648"/>
                  <a:pt x="6559018" y="-63196"/>
                  <a:pt x="8519991" y="0"/>
                </a:cubicBezTo>
                <a:cubicBezTo>
                  <a:pt x="8594982" y="7918"/>
                  <a:pt x="8637786" y="44172"/>
                  <a:pt x="8639175" y="119184"/>
                </a:cubicBezTo>
                <a:cubicBezTo>
                  <a:pt x="8647495" y="259279"/>
                  <a:pt x="8638337" y="460042"/>
                  <a:pt x="8639175" y="595905"/>
                </a:cubicBezTo>
                <a:cubicBezTo>
                  <a:pt x="8642202" y="667631"/>
                  <a:pt x="8583702" y="723261"/>
                  <a:pt x="8519991" y="715089"/>
                </a:cubicBezTo>
                <a:cubicBezTo>
                  <a:pt x="5030475" y="682596"/>
                  <a:pt x="2684372" y="595116"/>
                  <a:pt x="119184" y="715089"/>
                </a:cubicBezTo>
                <a:cubicBezTo>
                  <a:pt x="57767" y="725215"/>
                  <a:pt x="5231" y="659931"/>
                  <a:pt x="0" y="595905"/>
                </a:cubicBezTo>
                <a:cubicBezTo>
                  <a:pt x="-28609" y="523295"/>
                  <a:pt x="-40258" y="169038"/>
                  <a:pt x="0" y="119184"/>
                </a:cubicBezTo>
                <a:close/>
              </a:path>
              <a:path w="8639175" h="715089" stroke="0" extrusionOk="0">
                <a:moveTo>
                  <a:pt x="0" y="119184"/>
                </a:moveTo>
                <a:cubicBezTo>
                  <a:pt x="7901" y="54270"/>
                  <a:pt x="60166" y="-6027"/>
                  <a:pt x="119184" y="0"/>
                </a:cubicBezTo>
                <a:cubicBezTo>
                  <a:pt x="3621276" y="-3130"/>
                  <a:pt x="6569066" y="101176"/>
                  <a:pt x="8519991" y="0"/>
                </a:cubicBezTo>
                <a:cubicBezTo>
                  <a:pt x="8591501" y="10846"/>
                  <a:pt x="8642543" y="57810"/>
                  <a:pt x="8639175" y="119184"/>
                </a:cubicBezTo>
                <a:cubicBezTo>
                  <a:pt x="8648073" y="192102"/>
                  <a:pt x="8639156" y="410568"/>
                  <a:pt x="8639175" y="595905"/>
                </a:cubicBezTo>
                <a:cubicBezTo>
                  <a:pt x="8639236" y="660012"/>
                  <a:pt x="8580690" y="707803"/>
                  <a:pt x="8519991" y="715089"/>
                </a:cubicBezTo>
                <a:cubicBezTo>
                  <a:pt x="6606305" y="553844"/>
                  <a:pt x="3713883" y="671329"/>
                  <a:pt x="119184" y="715089"/>
                </a:cubicBezTo>
                <a:cubicBezTo>
                  <a:pt x="46283" y="719483"/>
                  <a:pt x="8443" y="662955"/>
                  <a:pt x="0" y="595905"/>
                </a:cubicBezTo>
                <a:cubicBezTo>
                  <a:pt x="-5949" y="505110"/>
                  <a:pt x="-39311" y="352388"/>
                  <a:pt x="0" y="119184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rgbClr val="FFC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Chị Công ơi! Anh hãy đi tìm mặt trời đi!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172991-519C-4AC7-8F63-B57D8A47421D}"/>
              </a:ext>
            </a:extLst>
          </p:cNvPr>
          <p:cNvSpPr txBox="1"/>
          <p:nvPr/>
        </p:nvSpPr>
        <p:spPr>
          <a:xfrm>
            <a:off x="1599092" y="3452106"/>
            <a:ext cx="9029700" cy="1328023"/>
          </a:xfrm>
          <a:custGeom>
            <a:avLst/>
            <a:gdLst>
              <a:gd name="connsiteX0" fmla="*/ 0 w 9029700"/>
              <a:gd name="connsiteY0" fmla="*/ 221342 h 1328023"/>
              <a:gd name="connsiteX1" fmla="*/ 221342 w 9029700"/>
              <a:gd name="connsiteY1" fmla="*/ 0 h 1328023"/>
              <a:gd name="connsiteX2" fmla="*/ 8808358 w 9029700"/>
              <a:gd name="connsiteY2" fmla="*/ 0 h 1328023"/>
              <a:gd name="connsiteX3" fmla="*/ 9029700 w 9029700"/>
              <a:gd name="connsiteY3" fmla="*/ 221342 h 1328023"/>
              <a:gd name="connsiteX4" fmla="*/ 9029700 w 9029700"/>
              <a:gd name="connsiteY4" fmla="*/ 1106681 h 1328023"/>
              <a:gd name="connsiteX5" fmla="*/ 8808358 w 9029700"/>
              <a:gd name="connsiteY5" fmla="*/ 1328023 h 1328023"/>
              <a:gd name="connsiteX6" fmla="*/ 221342 w 9029700"/>
              <a:gd name="connsiteY6" fmla="*/ 1328023 h 1328023"/>
              <a:gd name="connsiteX7" fmla="*/ 0 w 9029700"/>
              <a:gd name="connsiteY7" fmla="*/ 1106681 h 1328023"/>
              <a:gd name="connsiteX8" fmla="*/ 0 w 9029700"/>
              <a:gd name="connsiteY8" fmla="*/ 221342 h 132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29700" h="1328023" fill="none" extrusionOk="0">
                <a:moveTo>
                  <a:pt x="0" y="221342"/>
                </a:moveTo>
                <a:cubicBezTo>
                  <a:pt x="19441" y="98811"/>
                  <a:pt x="103798" y="-1277"/>
                  <a:pt x="221342" y="0"/>
                </a:cubicBezTo>
                <a:cubicBezTo>
                  <a:pt x="2075348" y="-92648"/>
                  <a:pt x="6630998" y="-63196"/>
                  <a:pt x="8808358" y="0"/>
                </a:cubicBezTo>
                <a:cubicBezTo>
                  <a:pt x="8935944" y="4614"/>
                  <a:pt x="9027906" y="87238"/>
                  <a:pt x="9029700" y="221342"/>
                </a:cubicBezTo>
                <a:cubicBezTo>
                  <a:pt x="8988986" y="573072"/>
                  <a:pt x="9102414" y="712282"/>
                  <a:pt x="9029700" y="1106681"/>
                </a:cubicBezTo>
                <a:cubicBezTo>
                  <a:pt x="9032157" y="1233717"/>
                  <a:pt x="8925533" y="1347629"/>
                  <a:pt x="8808358" y="1328023"/>
                </a:cubicBezTo>
                <a:cubicBezTo>
                  <a:pt x="5091322" y="1295530"/>
                  <a:pt x="3172423" y="1208050"/>
                  <a:pt x="221342" y="1328023"/>
                </a:cubicBezTo>
                <a:cubicBezTo>
                  <a:pt x="99934" y="1329943"/>
                  <a:pt x="14904" y="1223803"/>
                  <a:pt x="0" y="1106681"/>
                </a:cubicBezTo>
                <a:cubicBezTo>
                  <a:pt x="69459" y="982973"/>
                  <a:pt x="-3482" y="660530"/>
                  <a:pt x="0" y="221342"/>
                </a:cubicBezTo>
                <a:close/>
              </a:path>
              <a:path w="9029700" h="1328023" stroke="0" extrusionOk="0">
                <a:moveTo>
                  <a:pt x="0" y="221342"/>
                </a:moveTo>
                <a:cubicBezTo>
                  <a:pt x="20802" y="101494"/>
                  <a:pt x="116486" y="-15397"/>
                  <a:pt x="221342" y="0"/>
                </a:cubicBezTo>
                <a:cubicBezTo>
                  <a:pt x="1914212" y="-3130"/>
                  <a:pt x="5967278" y="101176"/>
                  <a:pt x="8808358" y="0"/>
                </a:cubicBezTo>
                <a:cubicBezTo>
                  <a:pt x="8941136" y="20092"/>
                  <a:pt x="9042440" y="115931"/>
                  <a:pt x="9029700" y="221342"/>
                </a:cubicBezTo>
                <a:cubicBezTo>
                  <a:pt x="9099891" y="476883"/>
                  <a:pt x="9041939" y="860290"/>
                  <a:pt x="9029700" y="1106681"/>
                </a:cubicBezTo>
                <a:cubicBezTo>
                  <a:pt x="9030479" y="1207182"/>
                  <a:pt x="8918191" y="1310379"/>
                  <a:pt x="8808358" y="1328023"/>
                </a:cubicBezTo>
                <a:cubicBezTo>
                  <a:pt x="7309246" y="1166778"/>
                  <a:pt x="4081225" y="1284263"/>
                  <a:pt x="221342" y="1328023"/>
                </a:cubicBezTo>
                <a:cubicBezTo>
                  <a:pt x="80492" y="1339575"/>
                  <a:pt x="16655" y="1231343"/>
                  <a:pt x="0" y="1106681"/>
                </a:cubicBezTo>
                <a:cubicBezTo>
                  <a:pt x="6310" y="862437"/>
                  <a:pt x="-63828" y="465945"/>
                  <a:pt x="0" y="221342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rgbClr val="FFC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Thưa mặt trời, chúng con cần ánh sáng để sống. Xin mặt trời hãy về với rừng già!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27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D6005EA-EED2-4E53-8443-3BFC037FFDB2}"/>
              </a:ext>
            </a:extLst>
          </p:cNvPr>
          <p:cNvSpPr/>
          <p:nvPr/>
        </p:nvSpPr>
        <p:spPr>
          <a:xfrm>
            <a:off x="432122" y="341453"/>
            <a:ext cx="11327756" cy="617509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F4D3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93A5AF49-D168-4371-8F9B-8464FDE379A0}"/>
              </a:ext>
            </a:extLst>
          </p:cNvPr>
          <p:cNvSpPr/>
          <p:nvPr/>
        </p:nvSpPr>
        <p:spPr>
          <a:xfrm>
            <a:off x="830203" y="2035357"/>
            <a:ext cx="2981324" cy="1990725"/>
          </a:xfrm>
          <a:prstGeom prst="cloud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796A433D-FB2C-474E-8761-8717EEF26169}"/>
              </a:ext>
            </a:extLst>
          </p:cNvPr>
          <p:cNvSpPr/>
          <p:nvPr/>
        </p:nvSpPr>
        <p:spPr>
          <a:xfrm>
            <a:off x="3808426" y="1852167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E3B511-1A28-493D-82E7-B553DE1D0BDF}"/>
              </a:ext>
            </a:extLst>
          </p:cNvPr>
          <p:cNvSpPr/>
          <p:nvPr/>
        </p:nvSpPr>
        <p:spPr>
          <a:xfrm>
            <a:off x="4246573" y="1294955"/>
            <a:ext cx="2247903" cy="131445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A4DB62-C249-4A71-AF91-B3E8FC9EB860}"/>
              </a:ext>
            </a:extLst>
          </p:cNvPr>
          <p:cNvSpPr/>
          <p:nvPr/>
        </p:nvSpPr>
        <p:spPr>
          <a:xfrm>
            <a:off x="4246573" y="4190555"/>
            <a:ext cx="2362203" cy="1031078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0A8DAB-0D77-4B56-B482-C5316D008629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6494476" y="1952180"/>
            <a:ext cx="969580" cy="0"/>
          </a:xfrm>
          <a:prstGeom prst="line">
            <a:avLst/>
          </a:prstGeom>
          <a:solidFill>
            <a:srgbClr val="FFC000"/>
          </a:solidFill>
          <a:ln w="5715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5852189-8AEF-448B-9A93-9F1C90B44AB0}"/>
              </a:ext>
            </a:extLst>
          </p:cNvPr>
          <p:cNvSpPr/>
          <p:nvPr/>
        </p:nvSpPr>
        <p:spPr>
          <a:xfrm>
            <a:off x="7474688" y="1336957"/>
            <a:ext cx="3982142" cy="1225489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36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3633E1-DA03-47DD-9969-4F8F9650E0D2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608776" y="4706094"/>
            <a:ext cx="812750" cy="0"/>
          </a:xfrm>
          <a:prstGeom prst="line">
            <a:avLst/>
          </a:prstGeom>
          <a:solidFill>
            <a:srgbClr val="FFC000"/>
          </a:solidFill>
          <a:ln w="5715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02F8FCA-39B9-4691-8DDD-771CC40A9D07}"/>
              </a:ext>
            </a:extLst>
          </p:cNvPr>
          <p:cNvSpPr/>
          <p:nvPr/>
        </p:nvSpPr>
        <p:spPr>
          <a:xfrm>
            <a:off x="7417758" y="4330496"/>
            <a:ext cx="3858320" cy="774082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6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8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E40BD07-6F32-440E-91B4-8A071C2DEA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285178" y="764782"/>
            <a:ext cx="1493132" cy="1162672"/>
          </a:xfrm>
          <a:prstGeom prst="rect">
            <a:avLst/>
          </a:prstGeom>
        </p:spPr>
      </p:pic>
      <p:sp>
        <p:nvSpPr>
          <p:cNvPr id="5" name="思想气泡: 云 4">
            <a:extLst>
              <a:ext uri="{FF2B5EF4-FFF2-40B4-BE49-F238E27FC236}">
                <a16:creationId xmlns:a16="http://schemas.microsoft.com/office/drawing/2014/main" id="{91D15218-9CC9-4E64-8726-7B64191B7902}"/>
              </a:ext>
            </a:extLst>
          </p:cNvPr>
          <p:cNvSpPr/>
          <p:nvPr/>
        </p:nvSpPr>
        <p:spPr>
          <a:xfrm rot="897820">
            <a:off x="5849246" y="733177"/>
            <a:ext cx="5298106" cy="4278178"/>
          </a:xfrm>
          <a:prstGeom prst="cloudCallout">
            <a:avLst>
              <a:gd name="adj1" fmla="val -45297"/>
              <a:gd name="adj2" fmla="val 66717"/>
            </a:avLst>
          </a:prstGeom>
          <a:solidFill>
            <a:schemeClr val="bg1">
              <a:alpha val="83000"/>
            </a:schemeClr>
          </a:solidFill>
          <a:ln>
            <a:solidFill>
              <a:srgbClr val="F4D3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FE0FC4-EE92-4B7D-82DD-CED6CA50BA75}"/>
              </a:ext>
            </a:extLst>
          </p:cNvPr>
          <p:cNvSpPr txBox="1"/>
          <p:nvPr/>
        </p:nvSpPr>
        <p:spPr>
          <a:xfrm>
            <a:off x="6324600" y="2224476"/>
            <a:ext cx="5027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LUYỆN CÂU</a:t>
            </a:r>
          </a:p>
        </p:txBody>
      </p:sp>
      <p:pic>
        <p:nvPicPr>
          <p:cNvPr id="10" name="图片 10">
            <a:extLst>
              <a:ext uri="{FF2B5EF4-FFF2-40B4-BE49-F238E27FC236}">
                <a16:creationId xmlns:a16="http://schemas.microsoft.com/office/drawing/2014/main" id="{BB5B3591-D633-496B-88B3-4EC99450BB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286000"/>
            <a:ext cx="489529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342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D6005EA-EED2-4E53-8443-3BFC037FFDB2}"/>
              </a:ext>
            </a:extLst>
          </p:cNvPr>
          <p:cNvSpPr/>
          <p:nvPr/>
        </p:nvSpPr>
        <p:spPr>
          <a:xfrm>
            <a:off x="432122" y="341453"/>
            <a:ext cx="11327756" cy="617509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F4D3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49EA5-A3A6-4040-96EB-78273AC21622}"/>
              </a:ext>
            </a:extLst>
          </p:cNvPr>
          <p:cNvSpPr txBox="1"/>
          <p:nvPr/>
        </p:nvSpPr>
        <p:spPr>
          <a:xfrm>
            <a:off x="1585470" y="541367"/>
            <a:ext cx="95983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Tìm trong những từ dưới đây các cặp từ có nghĩa trá</a:t>
            </a:r>
            <a:r>
              <a:rPr 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vi-VN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ngược nhau</a:t>
            </a:r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D9EFE8-EE2E-452C-B7F8-6642FB4CA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862" y="2200275"/>
            <a:ext cx="903863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7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5">
            <a:extLst>
              <a:ext uri="{FF2B5EF4-FFF2-40B4-BE49-F238E27FC236}">
                <a16:creationId xmlns:a16="http://schemas.microsoft.com/office/drawing/2014/main" id="{2A0912C6-6E23-47C4-B2F9-0057AF2563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2173" y="-379770"/>
            <a:ext cx="4587654" cy="761754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CDEDD5C3-3EBE-4B0D-8045-343AE4A68C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490" y="-625650"/>
            <a:ext cx="10027005" cy="8109299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id="{5A45A70B-2541-4542-BC62-CAB6B3F97E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8827" y="4547680"/>
            <a:ext cx="2174327" cy="1950472"/>
          </a:xfrm>
          <a:prstGeom prst="rect">
            <a:avLst/>
          </a:prstGeom>
        </p:spPr>
      </p:pic>
      <p:pic>
        <p:nvPicPr>
          <p:cNvPr id="17" name="图片 11">
            <a:extLst>
              <a:ext uri="{FF2B5EF4-FFF2-40B4-BE49-F238E27FC236}">
                <a16:creationId xmlns:a16="http://schemas.microsoft.com/office/drawing/2014/main" id="{DDCEED79-3079-46DD-8B7E-8BB700DADA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7833" y="247035"/>
            <a:ext cx="2556984" cy="2103120"/>
          </a:xfrm>
          <a:prstGeom prst="rect">
            <a:avLst/>
          </a:prstGeom>
        </p:spPr>
      </p:pic>
      <p:pic>
        <p:nvPicPr>
          <p:cNvPr id="19" name="图片 32">
            <a:extLst>
              <a:ext uri="{FF2B5EF4-FFF2-40B4-BE49-F238E27FC236}">
                <a16:creationId xmlns:a16="http://schemas.microsoft.com/office/drawing/2014/main" id="{EEC7C1A2-2D18-47A1-8F08-A6420AA02F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6191" y="3474720"/>
            <a:ext cx="3405809" cy="33832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0A50273-A69E-4912-8852-377154F3E542}"/>
              </a:ext>
            </a:extLst>
          </p:cNvPr>
          <p:cNvSpPr txBox="1"/>
          <p:nvPr/>
        </p:nvSpPr>
        <p:spPr>
          <a:xfrm>
            <a:off x="4409333" y="1283784"/>
            <a:ext cx="3373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9050">
                  <a:solidFill>
                    <a:srgbClr val="FA9CAE">
                      <a:lumMod val="75000"/>
                    </a:srgbClr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LNTH-Kids  Chinese Font 1" panose="02010600030101010101" pitchFamily="2" charset="-128"/>
                <a:ea typeface="LNTH-Kids  Chinese Font 1" panose="02010600030101010101" pitchFamily="2" charset="-128"/>
                <a:cs typeface="+mn-cs"/>
              </a:rPr>
              <a:t>HOẠT ĐỘNG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9050">
                  <a:solidFill>
                    <a:srgbClr val="FA9CAE">
                      <a:lumMod val="75000"/>
                    </a:srgbClr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LNTH-Kids  Chinese Font 1" panose="02010600030101010101" pitchFamily="2" charset="-128"/>
                <a:ea typeface="LNTH-Kids  Chinese Font 1" panose="02010600030101010101" pitchFamily="2" charset="-128"/>
                <a:cs typeface="+mn-cs"/>
              </a:rPr>
              <a:t>NHÓM ĐÔI</a:t>
            </a:r>
          </a:p>
        </p:txBody>
      </p:sp>
      <p:pic>
        <p:nvPicPr>
          <p:cNvPr id="42" name="图片 32">
            <a:extLst>
              <a:ext uri="{FF2B5EF4-FFF2-40B4-BE49-F238E27FC236}">
                <a16:creationId xmlns:a16="http://schemas.microsoft.com/office/drawing/2014/main" id="{AD82D9F8-3C0C-4FF5-89F8-38BA93B67F9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96" b="97118" l="261" r="100000">
                        <a14:foregroundMark x1="15927" y1="20399" x2="9661" y2="12195"/>
                        <a14:foregroundMark x1="63969" y1="58315" x2="28721" y2="56098"/>
                        <a14:foregroundMark x1="91906" y1="55211" x2="91123" y2="49889"/>
                        <a14:foregroundMark x1="90078" y1="79823" x2="91123" y2="87140"/>
                        <a14:foregroundMark x1="95039" y1="80488" x2="94256" y2="87805"/>
                        <a14:foregroundMark x1="88251" y1="83592" x2="76501" y2="93570"/>
                        <a14:foregroundMark x1="76501" y1="93570" x2="76501" y2="93570"/>
                        <a14:foregroundMark x1="59530" y1="87805" x2="58486" y2="96231"/>
                        <a14:foregroundMark x1="10183" y1="82927" x2="9399" y2="89800"/>
                        <a14:foregroundMark x1="8355" y1="84701" x2="2872" y2="80266"/>
                        <a14:foregroundMark x1="90601" y1="81596" x2="99478" y2="79823"/>
                        <a14:foregroundMark x1="17493" y1="21951" x2="15927" y2="8869"/>
                        <a14:foregroundMark x1="53525" y1="9978" x2="54047" y2="5322"/>
                        <a14:foregroundMark x1="49086" y1="41907" x2="53003" y2="41463"/>
                        <a14:foregroundMark x1="57963" y1="41463" x2="38120" y2="39468"/>
                        <a14:foregroundMark x1="53003" y1="6208" x2="54308" y2="1996"/>
                        <a14:foregroundMark x1="38642" y1="92905" x2="40992" y2="97118"/>
                        <a14:foregroundMark x1="99739" y1="80044" x2="92689" y2="81375"/>
                        <a14:foregroundMark x1="6527" y1="81375" x2="261" y2="78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554" y="3387184"/>
            <a:ext cx="2958054" cy="3474720"/>
          </a:xfrm>
          <a:prstGeom prst="rect">
            <a:avLst/>
          </a:prstGeom>
        </p:spPr>
      </p:pic>
      <p:pic>
        <p:nvPicPr>
          <p:cNvPr id="3" name="Picture 2" descr="A couple of figurines on a table&#10;&#10;Description automatically generated with low confidence">
            <a:extLst>
              <a:ext uri="{FF2B5EF4-FFF2-40B4-BE49-F238E27FC236}">
                <a16:creationId xmlns:a16="http://schemas.microsoft.com/office/drawing/2014/main" id="{47B38CCF-76F3-4253-8546-4DC2C2991F2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592" y="2068614"/>
            <a:ext cx="4114800" cy="4114800"/>
          </a:xfrm>
          <a:prstGeom prst="rect">
            <a:avLst/>
          </a:prstGeom>
        </p:spPr>
      </p:pic>
      <p:pic>
        <p:nvPicPr>
          <p:cNvPr id="3074" name="Picture 2" descr="happy flower Sticker by Domitille Collardey | Happy flowers, Love heart  gif, Giphy">
            <a:extLst>
              <a:ext uri="{FF2B5EF4-FFF2-40B4-BE49-F238E27FC236}">
                <a16:creationId xmlns:a16="http://schemas.microsoft.com/office/drawing/2014/main" id="{DA1478EB-085B-4D11-AD13-26C41EA592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9647" y="4393024"/>
            <a:ext cx="1100328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appy flower Sticker by Domitille Collardey | Happy flowers, Love heart  gif, Giphy">
            <a:extLst>
              <a:ext uri="{FF2B5EF4-FFF2-40B4-BE49-F238E27FC236}">
                <a16:creationId xmlns:a16="http://schemas.microsoft.com/office/drawing/2014/main" id="{25E75D23-FEF7-4E2F-B8B4-5E25FC9EE1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303369" y="4434840"/>
            <a:ext cx="1100328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133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D6005EA-EED2-4E53-8443-3BFC037FFDB2}"/>
              </a:ext>
            </a:extLst>
          </p:cNvPr>
          <p:cNvSpPr/>
          <p:nvPr/>
        </p:nvSpPr>
        <p:spPr>
          <a:xfrm>
            <a:off x="432122" y="341453"/>
            <a:ext cx="11327756" cy="617509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F4D3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49EA5-A3A6-4040-96EB-78273AC21622}"/>
              </a:ext>
            </a:extLst>
          </p:cNvPr>
          <p:cNvSpPr txBox="1"/>
          <p:nvPr/>
        </p:nvSpPr>
        <p:spPr>
          <a:xfrm>
            <a:off x="966345" y="474692"/>
            <a:ext cx="95983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cặp từ có nghĩa trá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ngược nhau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8173BA-BD21-4654-B321-ABB5EAFE4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" y="1457325"/>
            <a:ext cx="1104900" cy="971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D216A2-6FD3-453E-B4A3-5A2AF35AE9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4150" y="1481137"/>
            <a:ext cx="952500" cy="942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4E9FB5-4FDA-49B0-9504-C270E9376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8775" y="2743200"/>
            <a:ext cx="971550" cy="1009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6B560A-E737-4AA3-AF2D-CDEC8F01EF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7487" y="2743200"/>
            <a:ext cx="942975" cy="1009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E1D60D-9BD2-4DE4-9415-0439BD44DE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7062" y="1471612"/>
            <a:ext cx="1038225" cy="981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EE0C0D-9420-4F7D-BC9A-012F47DD6B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5312" y="1528762"/>
            <a:ext cx="981075" cy="9239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FB0EA4-DBC8-4D30-87E7-743CB5F677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24687" y="2681287"/>
            <a:ext cx="981075" cy="9239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11F151-348F-4642-96D0-5D309F93F5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4350" y="2662237"/>
            <a:ext cx="10096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5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D6005EA-EED2-4E53-8443-3BFC037FFDB2}"/>
              </a:ext>
            </a:extLst>
          </p:cNvPr>
          <p:cNvSpPr/>
          <p:nvPr/>
        </p:nvSpPr>
        <p:spPr>
          <a:xfrm>
            <a:off x="432122" y="341453"/>
            <a:ext cx="11327756" cy="617509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F4D3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49EA5-A3A6-4040-96EB-78273AC21622}"/>
              </a:ext>
            </a:extLst>
          </p:cNvPr>
          <p:cNvSpPr txBox="1"/>
          <p:nvPr/>
        </p:nvSpPr>
        <p:spPr>
          <a:xfrm>
            <a:off x="966345" y="474692"/>
            <a:ext cx="101493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thêm 3 – 5 cặp từ chỉ đặc điểm có nghĩa trái ngược nhau 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4D0C41-F808-4151-B3C4-5386C1279E7D}"/>
              </a:ext>
            </a:extLst>
          </p:cNvPr>
          <p:cNvSpPr txBox="1"/>
          <p:nvPr/>
        </p:nvSpPr>
        <p:spPr>
          <a:xfrm>
            <a:off x="4238625" y="1838172"/>
            <a:ext cx="4067175" cy="715089"/>
          </a:xfrm>
          <a:custGeom>
            <a:avLst/>
            <a:gdLst>
              <a:gd name="connsiteX0" fmla="*/ 0 w 4067175"/>
              <a:gd name="connsiteY0" fmla="*/ 119184 h 715089"/>
              <a:gd name="connsiteX1" fmla="*/ 119184 w 4067175"/>
              <a:gd name="connsiteY1" fmla="*/ 0 h 715089"/>
              <a:gd name="connsiteX2" fmla="*/ 3947991 w 4067175"/>
              <a:gd name="connsiteY2" fmla="*/ 0 h 715089"/>
              <a:gd name="connsiteX3" fmla="*/ 4067175 w 4067175"/>
              <a:gd name="connsiteY3" fmla="*/ 119184 h 715089"/>
              <a:gd name="connsiteX4" fmla="*/ 4067175 w 4067175"/>
              <a:gd name="connsiteY4" fmla="*/ 595905 h 715089"/>
              <a:gd name="connsiteX5" fmla="*/ 3947991 w 4067175"/>
              <a:gd name="connsiteY5" fmla="*/ 715089 h 715089"/>
              <a:gd name="connsiteX6" fmla="*/ 119184 w 4067175"/>
              <a:gd name="connsiteY6" fmla="*/ 715089 h 715089"/>
              <a:gd name="connsiteX7" fmla="*/ 0 w 4067175"/>
              <a:gd name="connsiteY7" fmla="*/ 595905 h 715089"/>
              <a:gd name="connsiteX8" fmla="*/ 0 w 4067175"/>
              <a:gd name="connsiteY8" fmla="*/ 119184 h 71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7175" h="715089" fill="none" extrusionOk="0">
                <a:moveTo>
                  <a:pt x="0" y="119184"/>
                </a:moveTo>
                <a:cubicBezTo>
                  <a:pt x="1212" y="53342"/>
                  <a:pt x="61548" y="-2225"/>
                  <a:pt x="119184" y="0"/>
                </a:cubicBezTo>
                <a:cubicBezTo>
                  <a:pt x="1370244" y="-92648"/>
                  <a:pt x="3009019" y="-63196"/>
                  <a:pt x="3947991" y="0"/>
                </a:cubicBezTo>
                <a:cubicBezTo>
                  <a:pt x="4022982" y="7918"/>
                  <a:pt x="4065786" y="44172"/>
                  <a:pt x="4067175" y="119184"/>
                </a:cubicBezTo>
                <a:cubicBezTo>
                  <a:pt x="4075495" y="259279"/>
                  <a:pt x="4066337" y="460042"/>
                  <a:pt x="4067175" y="595905"/>
                </a:cubicBezTo>
                <a:cubicBezTo>
                  <a:pt x="4070202" y="667631"/>
                  <a:pt x="4011702" y="723261"/>
                  <a:pt x="3947991" y="715089"/>
                </a:cubicBezTo>
                <a:cubicBezTo>
                  <a:pt x="2273291" y="682596"/>
                  <a:pt x="576877" y="595116"/>
                  <a:pt x="119184" y="715089"/>
                </a:cubicBezTo>
                <a:cubicBezTo>
                  <a:pt x="57767" y="725215"/>
                  <a:pt x="5231" y="659931"/>
                  <a:pt x="0" y="595905"/>
                </a:cubicBezTo>
                <a:cubicBezTo>
                  <a:pt x="-28609" y="523295"/>
                  <a:pt x="-40258" y="169038"/>
                  <a:pt x="0" y="119184"/>
                </a:cubicBezTo>
                <a:close/>
              </a:path>
              <a:path w="4067175" h="715089" stroke="0" extrusionOk="0">
                <a:moveTo>
                  <a:pt x="0" y="119184"/>
                </a:moveTo>
                <a:cubicBezTo>
                  <a:pt x="7901" y="54270"/>
                  <a:pt x="60166" y="-6027"/>
                  <a:pt x="119184" y="0"/>
                </a:cubicBezTo>
                <a:cubicBezTo>
                  <a:pt x="970802" y="-3130"/>
                  <a:pt x="2904429" y="101176"/>
                  <a:pt x="3947991" y="0"/>
                </a:cubicBezTo>
                <a:cubicBezTo>
                  <a:pt x="4019501" y="10846"/>
                  <a:pt x="4070543" y="57810"/>
                  <a:pt x="4067175" y="119184"/>
                </a:cubicBezTo>
                <a:cubicBezTo>
                  <a:pt x="4076073" y="192102"/>
                  <a:pt x="4067156" y="410568"/>
                  <a:pt x="4067175" y="595905"/>
                </a:cubicBezTo>
                <a:cubicBezTo>
                  <a:pt x="4067236" y="660012"/>
                  <a:pt x="4008690" y="707803"/>
                  <a:pt x="3947991" y="715089"/>
                </a:cubicBezTo>
                <a:cubicBezTo>
                  <a:pt x="2184466" y="553844"/>
                  <a:pt x="1190108" y="671329"/>
                  <a:pt x="119184" y="715089"/>
                </a:cubicBezTo>
                <a:cubicBezTo>
                  <a:pt x="46283" y="719483"/>
                  <a:pt x="8443" y="662955"/>
                  <a:pt x="0" y="595905"/>
                </a:cubicBezTo>
                <a:cubicBezTo>
                  <a:pt x="-5949" y="505110"/>
                  <a:pt x="-39311" y="352388"/>
                  <a:pt x="0" y="119184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rgbClr val="FFC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chậm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AA423DE-8674-46DE-BC96-D4CE9452AF19}"/>
              </a:ext>
            </a:extLst>
          </p:cNvPr>
          <p:cNvGrpSpPr/>
          <p:nvPr/>
        </p:nvGrpSpPr>
        <p:grpSpPr>
          <a:xfrm>
            <a:off x="7353299" y="3019424"/>
            <a:ext cx="4962525" cy="3602139"/>
            <a:chOff x="2670884" y="1283784"/>
            <a:chExt cx="6090386" cy="551176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E6AA46-E21C-47F4-839D-A9E2674E870C}"/>
                </a:ext>
              </a:extLst>
            </p:cNvPr>
            <p:cNvSpPr txBox="1"/>
            <p:nvPr/>
          </p:nvSpPr>
          <p:spPr>
            <a:xfrm>
              <a:off x="2670884" y="1283784"/>
              <a:ext cx="6090386" cy="240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19050">
                    <a:solidFill>
                      <a:srgbClr val="FA9CAE">
                        <a:lumMod val="75000"/>
                      </a:srgbClr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Calibri" panose="020F0502020204030204" pitchFamily="34" charset="0"/>
                  <a:ea typeface="LNTH-Kids  Chinese Font 1" panose="02010600030101010101" pitchFamily="2" charset="-128"/>
                  <a:cs typeface="Calibri" panose="020F0502020204030204" pitchFamily="34" charset="0"/>
                </a:rPr>
                <a:t>THẢO</a:t>
              </a:r>
              <a:r>
                <a:rPr kumimoji="0" lang="en-US" sz="4800" b="1" i="0" u="none" strike="noStrike" kern="1200" cap="none" spc="0" normalizeH="0" noProof="0" dirty="0">
                  <a:ln w="19050">
                    <a:solidFill>
                      <a:srgbClr val="FA9CAE">
                        <a:lumMod val="75000"/>
                      </a:srgbClr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Calibri" panose="020F0502020204030204" pitchFamily="34" charset="0"/>
                  <a:ea typeface="LNTH-Kids  Chinese Font 1" panose="02010600030101010101" pitchFamily="2" charset="-128"/>
                  <a:cs typeface="Calibri" panose="020F0502020204030204" pitchFamily="34" charset="0"/>
                </a:rPr>
                <a:t> LUẬN</a:t>
              </a:r>
              <a:endParaRPr kumimoji="0" lang="en-US" sz="4800" b="1" i="0" u="none" strike="noStrike" kern="1200" cap="none" spc="0" normalizeH="0" baseline="0" noProof="0" dirty="0">
                <a:ln w="19050">
                  <a:solidFill>
                    <a:srgbClr val="FA9CAE">
                      <a:lumMod val="75000"/>
                    </a:srgbClr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libri" panose="020F0502020204030204" pitchFamily="34" charset="0"/>
                <a:ea typeface="LNTH-Kids  Chinese Font 1" panose="02010600030101010101" pitchFamily="2" charset="-128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19050">
                    <a:solidFill>
                      <a:srgbClr val="FA9CAE">
                        <a:lumMod val="75000"/>
                      </a:srgbClr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Calibri" panose="020F0502020204030204" pitchFamily="34" charset="0"/>
                  <a:ea typeface="LNTH-Kids  Chinese Font 1" panose="02010600030101010101" pitchFamily="2" charset="-128"/>
                  <a:cs typeface="Calibri" panose="020F0502020204030204" pitchFamily="34" charset="0"/>
                </a:rPr>
                <a:t>NHÓM ĐÔI</a:t>
              </a:r>
            </a:p>
          </p:txBody>
        </p:sp>
        <p:pic>
          <p:nvPicPr>
            <p:cNvPr id="17" name="Picture 16" descr="A couple of figurines on a table&#10;&#10;Description automatically generated with low confidence">
              <a:extLst>
                <a:ext uri="{FF2B5EF4-FFF2-40B4-BE49-F238E27FC236}">
                  <a16:creationId xmlns:a16="http://schemas.microsoft.com/office/drawing/2014/main" id="{CFC92F7C-FDD1-4DC4-8C1B-ECC9DB4E2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1277" y="2680744"/>
              <a:ext cx="4114800" cy="4114801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CC4408A-F5DF-467E-BC0F-226718856C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262" y="2724150"/>
            <a:ext cx="775221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9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7">
            <a:extLst>
              <a:ext uri="{FF2B5EF4-FFF2-40B4-BE49-F238E27FC236}">
                <a16:creationId xmlns:a16="http://schemas.microsoft.com/office/drawing/2014/main" id="{E46924AE-AC38-4596-89EB-93AE67056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111375" y="60765"/>
            <a:ext cx="4993186" cy="6858000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C830C06D-C7C2-4285-85C1-69C8BED91E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607968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4738FB6-17D8-4958-A423-DBD4A22BF236}"/>
              </a:ext>
            </a:extLst>
          </p:cNvPr>
          <p:cNvGrpSpPr/>
          <p:nvPr/>
        </p:nvGrpSpPr>
        <p:grpSpPr>
          <a:xfrm>
            <a:off x="9144000" y="-12700"/>
            <a:ext cx="3054350" cy="1895475"/>
            <a:chOff x="9144000" y="-12700"/>
            <a:chExt cx="3054350" cy="1895475"/>
          </a:xfrm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8A3F2B68-CD6E-46DF-9B71-FB8F82E17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5811" y="263655"/>
              <a:ext cx="272831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Wave1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1" i="0" u="none" strike="noStrike" kern="1200" cap="none" spc="0" normalizeH="0" baseline="0" noProof="0" dirty="0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rgbClr val="F55573">
                        <a:satMod val="175000"/>
                        <a:alpha val="40000"/>
                      </a:srgb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rPr>
                <a:t>Chia </a:t>
              </a:r>
              <a:r>
                <a:rPr kumimoji="0" lang="en-US" altLang="zh-CN" sz="6600" b="1" i="0" u="none" strike="noStrike" kern="1200" cap="none" spc="0" normalizeH="0" baseline="0" noProof="0" dirty="0" err="1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rgbClr val="F55573">
                        <a:satMod val="175000"/>
                        <a:alpha val="40000"/>
                      </a:srgb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rPr>
                <a:t>sẻ</a:t>
              </a:r>
              <a:endParaRPr kumimoji="0" lang="zh-CN" altLang="zh-CN" sz="1800" b="1" i="0" u="none" strike="noStrike" kern="1200" cap="none" spc="0" normalizeH="0" baseline="0" noProof="0" dirty="0">
                <a:ln w="12700">
                  <a:solidFill>
                    <a:srgbClr val="FFFF66"/>
                  </a:solidFill>
                  <a:prstDash val="sysDash"/>
                </a:ln>
                <a:solidFill>
                  <a:srgbClr val="FF0066"/>
                </a:solidFill>
                <a:effectLst>
                  <a:glow rad="101600">
                    <a:srgbClr val="F55573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AE0042-608F-4FBE-9877-4DE98E8D380B}"/>
                </a:ext>
              </a:extLst>
            </p:cNvPr>
            <p:cNvGrpSpPr/>
            <p:nvPr/>
          </p:nvGrpSpPr>
          <p:grpSpPr>
            <a:xfrm>
              <a:off x="9144000" y="-12700"/>
              <a:ext cx="3054350" cy="1895475"/>
              <a:chOff x="9144000" y="-12700"/>
              <a:chExt cx="3054350" cy="1895475"/>
            </a:xfrm>
            <a:solidFill>
              <a:srgbClr val="FF006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7E9086B0-46E3-42DE-ADF1-43CB5D341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4000" y="-12700"/>
                <a:ext cx="1422400" cy="1631950"/>
              </a:xfrm>
              <a:custGeom>
                <a:avLst/>
                <a:gdLst>
                  <a:gd name="connsiteX0" fmla="*/ 741923 w 1422400"/>
                  <a:gd name="connsiteY0" fmla="*/ 19420 h 1631950"/>
                  <a:gd name="connsiteX1" fmla="*/ 239816 w 1422400"/>
                  <a:gd name="connsiteY1" fmla="*/ 197955 h 1631950"/>
                  <a:gd name="connsiteX2" fmla="*/ 22616 w 1422400"/>
                  <a:gd name="connsiteY2" fmla="*/ 671547 h 1631950"/>
                  <a:gd name="connsiteX3" fmla="*/ 168554 w 1422400"/>
                  <a:gd name="connsiteY3" fmla="*/ 1216618 h 1631950"/>
                  <a:gd name="connsiteX4" fmla="*/ 673933 w 1422400"/>
                  <a:gd name="connsiteY4" fmla="*/ 1557369 h 1631950"/>
                  <a:gd name="connsiteX5" fmla="*/ 1419128 w 1422400"/>
                  <a:gd name="connsiteY5" fmla="*/ 1622158 h 1631950"/>
                  <a:gd name="connsiteX6" fmla="*/ 1419128 w 1422400"/>
                  <a:gd name="connsiteY6" fmla="*/ 1615793 h 1631950"/>
                  <a:gd name="connsiteX7" fmla="*/ 774354 w 1422400"/>
                  <a:gd name="connsiteY7" fmla="*/ 1566998 h 1631950"/>
                  <a:gd name="connsiteX8" fmla="*/ 242945 w 1422400"/>
                  <a:gd name="connsiteY8" fmla="*/ 1288098 h 1631950"/>
                  <a:gd name="connsiteX9" fmla="*/ 29159 w 1422400"/>
                  <a:gd name="connsiteY9" fmla="*/ 755919 h 1631950"/>
                  <a:gd name="connsiteX10" fmla="*/ 200842 w 1422400"/>
                  <a:gd name="connsiteY10" fmla="*/ 259480 h 1631950"/>
                  <a:gd name="connsiteX11" fmla="*/ 741923 w 1422400"/>
                  <a:gd name="connsiteY11" fmla="*/ 22684 h 1631950"/>
                  <a:gd name="connsiteX12" fmla="*/ 741923 w 1422400"/>
                  <a:gd name="connsiteY12" fmla="*/ 19420 h 163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2400" h="1631950" fill="none" extrusionOk="0">
                    <a:moveTo>
                      <a:pt x="741923" y="19420"/>
                    </a:moveTo>
                    <a:cubicBezTo>
                      <a:pt x="551850" y="29037"/>
                      <a:pt x="357869" y="35096"/>
                      <a:pt x="239816" y="197955"/>
                    </a:cubicBezTo>
                    <a:cubicBezTo>
                      <a:pt x="88048" y="341879"/>
                      <a:pt x="40631" y="501326"/>
                      <a:pt x="22616" y="671547"/>
                    </a:cubicBezTo>
                    <a:cubicBezTo>
                      <a:pt x="-14268" y="866040"/>
                      <a:pt x="60333" y="1025727"/>
                      <a:pt x="168554" y="1216618"/>
                    </a:cubicBezTo>
                    <a:cubicBezTo>
                      <a:pt x="281070" y="1383092"/>
                      <a:pt x="437788" y="1466856"/>
                      <a:pt x="673933" y="1557369"/>
                    </a:cubicBezTo>
                    <a:cubicBezTo>
                      <a:pt x="881611" y="1600731"/>
                      <a:pt x="1141782" y="1641367"/>
                      <a:pt x="1419128" y="1622158"/>
                    </a:cubicBezTo>
                    <a:cubicBezTo>
                      <a:pt x="1422483" y="1622890"/>
                      <a:pt x="1422884" y="1615270"/>
                      <a:pt x="1419128" y="1615793"/>
                    </a:cubicBezTo>
                    <a:cubicBezTo>
                      <a:pt x="1161703" y="1608980"/>
                      <a:pt x="951423" y="1595985"/>
                      <a:pt x="774354" y="1566998"/>
                    </a:cubicBezTo>
                    <a:cubicBezTo>
                      <a:pt x="592696" y="1518892"/>
                      <a:pt x="379286" y="1483962"/>
                      <a:pt x="242945" y="1288098"/>
                    </a:cubicBezTo>
                    <a:cubicBezTo>
                      <a:pt x="114636" y="1143938"/>
                      <a:pt x="22443" y="950186"/>
                      <a:pt x="29159" y="755919"/>
                    </a:cubicBezTo>
                    <a:cubicBezTo>
                      <a:pt x="22722" y="555131"/>
                      <a:pt x="105338" y="385092"/>
                      <a:pt x="200842" y="259480"/>
                    </a:cubicBezTo>
                    <a:cubicBezTo>
                      <a:pt x="363828" y="91964"/>
                      <a:pt x="535447" y="12520"/>
                      <a:pt x="741923" y="22684"/>
                    </a:cubicBezTo>
                    <a:cubicBezTo>
                      <a:pt x="745688" y="23119"/>
                      <a:pt x="745139" y="19278"/>
                      <a:pt x="741923" y="19420"/>
                    </a:cubicBezTo>
                    <a:close/>
                  </a:path>
                  <a:path w="1422400" h="1631950" stroke="0" extrusionOk="0">
                    <a:moveTo>
                      <a:pt x="741923" y="19420"/>
                    </a:moveTo>
                    <a:cubicBezTo>
                      <a:pt x="593209" y="-25298"/>
                      <a:pt x="378910" y="71233"/>
                      <a:pt x="239816" y="197955"/>
                    </a:cubicBezTo>
                    <a:cubicBezTo>
                      <a:pt x="105962" y="319242"/>
                      <a:pt x="25314" y="495809"/>
                      <a:pt x="22616" y="671547"/>
                    </a:cubicBezTo>
                    <a:cubicBezTo>
                      <a:pt x="-33702" y="858448"/>
                      <a:pt x="74446" y="1012795"/>
                      <a:pt x="168554" y="1216618"/>
                    </a:cubicBezTo>
                    <a:cubicBezTo>
                      <a:pt x="310293" y="1339217"/>
                      <a:pt x="453489" y="1525471"/>
                      <a:pt x="673933" y="1557369"/>
                    </a:cubicBezTo>
                    <a:cubicBezTo>
                      <a:pt x="890623" y="1637894"/>
                      <a:pt x="1131004" y="1646411"/>
                      <a:pt x="1419128" y="1622158"/>
                    </a:cubicBezTo>
                    <a:cubicBezTo>
                      <a:pt x="1422386" y="1621652"/>
                      <a:pt x="1422372" y="1615638"/>
                      <a:pt x="1419128" y="1615793"/>
                    </a:cubicBezTo>
                    <a:cubicBezTo>
                      <a:pt x="1194076" y="1658017"/>
                      <a:pt x="985671" y="1605624"/>
                      <a:pt x="774354" y="1566998"/>
                    </a:cubicBezTo>
                    <a:cubicBezTo>
                      <a:pt x="558500" y="1481304"/>
                      <a:pt x="372938" y="1491700"/>
                      <a:pt x="242945" y="1288098"/>
                    </a:cubicBezTo>
                    <a:cubicBezTo>
                      <a:pt x="109206" y="1171437"/>
                      <a:pt x="18905" y="955649"/>
                      <a:pt x="29159" y="755919"/>
                    </a:cubicBezTo>
                    <a:cubicBezTo>
                      <a:pt x="39756" y="589544"/>
                      <a:pt x="103707" y="381136"/>
                      <a:pt x="200842" y="259480"/>
                    </a:cubicBezTo>
                    <a:cubicBezTo>
                      <a:pt x="371424" y="67315"/>
                      <a:pt x="555457" y="-1941"/>
                      <a:pt x="741923" y="22684"/>
                    </a:cubicBezTo>
                    <a:cubicBezTo>
                      <a:pt x="745153" y="22620"/>
                      <a:pt x="745664" y="19227"/>
                      <a:pt x="741923" y="1942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xmlns="" sd="321285653">
                      <a:custGeom>
                        <a:avLst/>
                        <a:gdLst>
                          <a:gd name="T0" fmla="*/ 229 w 439"/>
                          <a:gd name="T1" fmla="*/ 6 h 503"/>
                          <a:gd name="T2" fmla="*/ 74 w 439"/>
                          <a:gd name="T3" fmla="*/ 61 h 503"/>
                          <a:gd name="T4" fmla="*/ 7 w 439"/>
                          <a:gd name="T5" fmla="*/ 207 h 503"/>
                          <a:gd name="T6" fmla="*/ 52 w 439"/>
                          <a:gd name="T7" fmla="*/ 375 h 503"/>
                          <a:gd name="T8" fmla="*/ 208 w 439"/>
                          <a:gd name="T9" fmla="*/ 480 h 503"/>
                          <a:gd name="T10" fmla="*/ 438 w 439"/>
                          <a:gd name="T11" fmla="*/ 500 h 503"/>
                          <a:gd name="T12" fmla="*/ 438 w 439"/>
                          <a:gd name="T13" fmla="*/ 498 h 503"/>
                          <a:gd name="T14" fmla="*/ 239 w 439"/>
                          <a:gd name="T15" fmla="*/ 483 h 503"/>
                          <a:gd name="T16" fmla="*/ 75 w 439"/>
                          <a:gd name="T17" fmla="*/ 397 h 503"/>
                          <a:gd name="T18" fmla="*/ 9 w 439"/>
                          <a:gd name="T19" fmla="*/ 233 h 503"/>
                          <a:gd name="T20" fmla="*/ 62 w 439"/>
                          <a:gd name="T21" fmla="*/ 80 h 503"/>
                          <a:gd name="T22" fmla="*/ 229 w 439"/>
                          <a:gd name="T23" fmla="*/ 7 h 503"/>
                          <a:gd name="T24" fmla="*/ 229 w 439"/>
                          <a:gd name="T25" fmla="*/ 6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439" h="503">
                            <a:moveTo>
                              <a:pt x="229" y="6"/>
                            </a:moveTo>
                            <a:cubicBezTo>
                              <a:pt x="171" y="0"/>
                              <a:pt x="116" y="20"/>
                              <a:pt x="74" y="61"/>
                            </a:cubicBezTo>
                            <a:cubicBezTo>
                              <a:pt x="36" y="100"/>
                              <a:pt x="13" y="153"/>
                              <a:pt x="7" y="207"/>
                            </a:cubicBezTo>
                            <a:cubicBezTo>
                              <a:pt x="0" y="268"/>
                              <a:pt x="17" y="325"/>
                              <a:pt x="52" y="375"/>
                            </a:cubicBezTo>
                            <a:cubicBezTo>
                              <a:pt x="90" y="428"/>
                              <a:pt x="145" y="463"/>
                              <a:pt x="208" y="480"/>
                            </a:cubicBezTo>
                            <a:cubicBezTo>
                              <a:pt x="281" y="501"/>
                              <a:pt x="362" y="503"/>
                              <a:pt x="438" y="500"/>
                            </a:cubicBezTo>
                            <a:cubicBezTo>
                              <a:pt x="439" y="500"/>
                              <a:pt x="439" y="498"/>
                              <a:pt x="438" y="498"/>
                            </a:cubicBezTo>
                            <a:cubicBezTo>
                              <a:pt x="371" y="495"/>
                              <a:pt x="305" y="497"/>
                              <a:pt x="239" y="483"/>
                            </a:cubicBezTo>
                            <a:cubicBezTo>
                              <a:pt x="177" y="471"/>
                              <a:pt x="118" y="445"/>
                              <a:pt x="75" y="397"/>
                            </a:cubicBezTo>
                            <a:cubicBezTo>
                              <a:pt x="34" y="352"/>
                              <a:pt x="8" y="294"/>
                              <a:pt x="9" y="233"/>
                            </a:cubicBezTo>
                            <a:cubicBezTo>
                              <a:pt x="9" y="178"/>
                              <a:pt x="28" y="123"/>
                              <a:pt x="62" y="80"/>
                            </a:cubicBezTo>
                            <a:cubicBezTo>
                              <a:pt x="103" y="29"/>
                              <a:pt x="164" y="2"/>
                              <a:pt x="229" y="7"/>
                            </a:cubicBezTo>
                            <a:cubicBezTo>
                              <a:pt x="230" y="7"/>
                              <a:pt x="230" y="6"/>
                              <a:pt x="229" y="6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D9B66DFA-B1C0-46B6-9A44-CFEB96088E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5475" y="-12700"/>
                <a:ext cx="1412875" cy="1631950"/>
              </a:xfrm>
              <a:custGeom>
                <a:avLst/>
                <a:gdLst>
                  <a:gd name="connsiteX0" fmla="*/ 683690 w 1412875"/>
                  <a:gd name="connsiteY0" fmla="*/ 22684 h 1631950"/>
                  <a:gd name="connsiteX1" fmla="*/ 1182858 w 1412875"/>
                  <a:gd name="connsiteY1" fmla="*/ 210847 h 1631950"/>
                  <a:gd name="connsiteX2" fmla="*/ 1393377 w 1412875"/>
                  <a:gd name="connsiteY2" fmla="*/ 694231 h 1631950"/>
                  <a:gd name="connsiteX3" fmla="*/ 1234711 w 1412875"/>
                  <a:gd name="connsiteY3" fmla="*/ 1223146 h 1631950"/>
                  <a:gd name="connsiteX4" fmla="*/ 722685 w 1412875"/>
                  <a:gd name="connsiteY4" fmla="*/ 1550842 h 1631950"/>
                  <a:gd name="connsiteX5" fmla="*/ 6499 w 1412875"/>
                  <a:gd name="connsiteY5" fmla="*/ 1615793 h 1631950"/>
                  <a:gd name="connsiteX6" fmla="*/ 6499 w 1412875"/>
                  <a:gd name="connsiteY6" fmla="*/ 1622158 h 1631950"/>
                  <a:gd name="connsiteX7" fmla="*/ 677332 w 1412875"/>
                  <a:gd name="connsiteY7" fmla="*/ 1576790 h 1631950"/>
                  <a:gd name="connsiteX8" fmla="*/ 1208714 w 1412875"/>
                  <a:gd name="connsiteY8" fmla="*/ 1278306 h 1631950"/>
                  <a:gd name="connsiteX9" fmla="*/ 1406375 w 1412875"/>
                  <a:gd name="connsiteY9" fmla="*/ 743026 h 1631950"/>
                  <a:gd name="connsiteX10" fmla="*/ 1228212 w 1412875"/>
                  <a:gd name="connsiteY10" fmla="*/ 246587 h 1631950"/>
                  <a:gd name="connsiteX11" fmla="*/ 683690 w 1412875"/>
                  <a:gd name="connsiteY11" fmla="*/ 19420 h 1631950"/>
                  <a:gd name="connsiteX12" fmla="*/ 683690 w 1412875"/>
                  <a:gd name="connsiteY12" fmla="*/ 22684 h 163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2875" h="1631950" fill="none" extrusionOk="0">
                    <a:moveTo>
                      <a:pt x="683690" y="22684"/>
                    </a:moveTo>
                    <a:cubicBezTo>
                      <a:pt x="902726" y="-21374"/>
                      <a:pt x="1085152" y="97072"/>
                      <a:pt x="1182858" y="210847"/>
                    </a:cubicBezTo>
                    <a:cubicBezTo>
                      <a:pt x="1282511" y="335863"/>
                      <a:pt x="1387729" y="529856"/>
                      <a:pt x="1393377" y="694231"/>
                    </a:cubicBezTo>
                    <a:cubicBezTo>
                      <a:pt x="1400355" y="872735"/>
                      <a:pt x="1384348" y="1081697"/>
                      <a:pt x="1234711" y="1223146"/>
                    </a:cubicBezTo>
                    <a:cubicBezTo>
                      <a:pt x="1125962" y="1398094"/>
                      <a:pt x="950493" y="1532249"/>
                      <a:pt x="722685" y="1550842"/>
                    </a:cubicBezTo>
                    <a:cubicBezTo>
                      <a:pt x="462999" y="1606536"/>
                      <a:pt x="234234" y="1603020"/>
                      <a:pt x="6499" y="1615793"/>
                    </a:cubicBezTo>
                    <a:cubicBezTo>
                      <a:pt x="-863" y="1616318"/>
                      <a:pt x="1249" y="1622744"/>
                      <a:pt x="6499" y="1622158"/>
                    </a:cubicBezTo>
                    <a:cubicBezTo>
                      <a:pt x="268756" y="1664715"/>
                      <a:pt x="479191" y="1596637"/>
                      <a:pt x="677332" y="1576790"/>
                    </a:cubicBezTo>
                    <a:cubicBezTo>
                      <a:pt x="926297" y="1516772"/>
                      <a:pt x="1089933" y="1437618"/>
                      <a:pt x="1208714" y="1278306"/>
                    </a:cubicBezTo>
                    <a:cubicBezTo>
                      <a:pt x="1329826" y="1102302"/>
                      <a:pt x="1427186" y="937833"/>
                      <a:pt x="1406375" y="743026"/>
                    </a:cubicBezTo>
                    <a:cubicBezTo>
                      <a:pt x="1406673" y="542253"/>
                      <a:pt x="1343028" y="344411"/>
                      <a:pt x="1228212" y="246587"/>
                    </a:cubicBezTo>
                    <a:cubicBezTo>
                      <a:pt x="1083374" y="37565"/>
                      <a:pt x="885696" y="4311"/>
                      <a:pt x="683690" y="19420"/>
                    </a:cubicBezTo>
                    <a:cubicBezTo>
                      <a:pt x="677478" y="18810"/>
                      <a:pt x="677137" y="23088"/>
                      <a:pt x="683690" y="22684"/>
                    </a:cubicBezTo>
                    <a:close/>
                  </a:path>
                  <a:path w="1412875" h="1631950" stroke="0" extrusionOk="0">
                    <a:moveTo>
                      <a:pt x="683690" y="22684"/>
                    </a:moveTo>
                    <a:cubicBezTo>
                      <a:pt x="878685" y="-39626"/>
                      <a:pt x="1047350" y="82014"/>
                      <a:pt x="1182858" y="210847"/>
                    </a:cubicBezTo>
                    <a:cubicBezTo>
                      <a:pt x="1340547" y="338911"/>
                      <a:pt x="1384142" y="512164"/>
                      <a:pt x="1393377" y="694231"/>
                    </a:cubicBezTo>
                    <a:cubicBezTo>
                      <a:pt x="1412557" y="933483"/>
                      <a:pt x="1383782" y="1062284"/>
                      <a:pt x="1234711" y="1223146"/>
                    </a:cubicBezTo>
                    <a:cubicBezTo>
                      <a:pt x="1124419" y="1403806"/>
                      <a:pt x="956204" y="1490391"/>
                      <a:pt x="722685" y="1550842"/>
                    </a:cubicBezTo>
                    <a:cubicBezTo>
                      <a:pt x="454821" y="1611804"/>
                      <a:pt x="248928" y="1621306"/>
                      <a:pt x="6499" y="1615793"/>
                    </a:cubicBezTo>
                    <a:cubicBezTo>
                      <a:pt x="1223" y="1615851"/>
                      <a:pt x="69" y="1622426"/>
                      <a:pt x="6499" y="1622158"/>
                    </a:cubicBezTo>
                    <a:cubicBezTo>
                      <a:pt x="217657" y="1679196"/>
                      <a:pt x="413110" y="1650786"/>
                      <a:pt x="677332" y="1576790"/>
                    </a:cubicBezTo>
                    <a:cubicBezTo>
                      <a:pt x="906824" y="1531733"/>
                      <a:pt x="1099501" y="1393454"/>
                      <a:pt x="1208714" y="1278306"/>
                    </a:cubicBezTo>
                    <a:cubicBezTo>
                      <a:pt x="1327525" y="1135140"/>
                      <a:pt x="1409572" y="950676"/>
                      <a:pt x="1406375" y="743026"/>
                    </a:cubicBezTo>
                    <a:cubicBezTo>
                      <a:pt x="1408391" y="557727"/>
                      <a:pt x="1317957" y="383176"/>
                      <a:pt x="1228212" y="246587"/>
                    </a:cubicBezTo>
                    <a:cubicBezTo>
                      <a:pt x="1094609" y="125028"/>
                      <a:pt x="901779" y="3775"/>
                      <a:pt x="683690" y="19420"/>
                    </a:cubicBezTo>
                    <a:cubicBezTo>
                      <a:pt x="678086" y="19276"/>
                      <a:pt x="677657" y="22079"/>
                      <a:pt x="683690" y="2268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xmlns="" sd="1186888572">
                      <a:custGeom>
                        <a:avLst/>
                        <a:gdLst>
                          <a:gd name="T0" fmla="*/ 211 w 436"/>
                          <a:gd name="T1" fmla="*/ 7 h 503"/>
                          <a:gd name="T2" fmla="*/ 365 w 436"/>
                          <a:gd name="T3" fmla="*/ 65 h 503"/>
                          <a:gd name="T4" fmla="*/ 430 w 436"/>
                          <a:gd name="T5" fmla="*/ 214 h 503"/>
                          <a:gd name="T6" fmla="*/ 381 w 436"/>
                          <a:gd name="T7" fmla="*/ 377 h 503"/>
                          <a:gd name="T8" fmla="*/ 223 w 436"/>
                          <a:gd name="T9" fmla="*/ 478 h 503"/>
                          <a:gd name="T10" fmla="*/ 2 w 436"/>
                          <a:gd name="T11" fmla="*/ 498 h 503"/>
                          <a:gd name="T12" fmla="*/ 2 w 436"/>
                          <a:gd name="T13" fmla="*/ 500 h 503"/>
                          <a:gd name="T14" fmla="*/ 209 w 436"/>
                          <a:gd name="T15" fmla="*/ 486 h 503"/>
                          <a:gd name="T16" fmla="*/ 373 w 436"/>
                          <a:gd name="T17" fmla="*/ 394 h 503"/>
                          <a:gd name="T18" fmla="*/ 434 w 436"/>
                          <a:gd name="T19" fmla="*/ 229 h 503"/>
                          <a:gd name="T20" fmla="*/ 379 w 436"/>
                          <a:gd name="T21" fmla="*/ 76 h 503"/>
                          <a:gd name="T22" fmla="*/ 211 w 436"/>
                          <a:gd name="T23" fmla="*/ 6 h 503"/>
                          <a:gd name="T24" fmla="*/ 211 w 436"/>
                          <a:gd name="T25" fmla="*/ 7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436" h="503">
                            <a:moveTo>
                              <a:pt x="211" y="7"/>
                            </a:moveTo>
                            <a:cubicBezTo>
                              <a:pt x="268" y="2"/>
                              <a:pt x="324" y="23"/>
                              <a:pt x="365" y="65"/>
                            </a:cubicBezTo>
                            <a:cubicBezTo>
                              <a:pt x="403" y="105"/>
                              <a:pt x="426" y="159"/>
                              <a:pt x="430" y="214"/>
                            </a:cubicBezTo>
                            <a:cubicBezTo>
                              <a:pt x="435" y="274"/>
                              <a:pt x="417" y="330"/>
                              <a:pt x="381" y="377"/>
                            </a:cubicBezTo>
                            <a:cubicBezTo>
                              <a:pt x="343" y="430"/>
                              <a:pt x="286" y="462"/>
                              <a:pt x="223" y="478"/>
                            </a:cubicBezTo>
                            <a:cubicBezTo>
                              <a:pt x="151" y="497"/>
                              <a:pt x="76" y="495"/>
                              <a:pt x="2" y="498"/>
                            </a:cubicBezTo>
                            <a:cubicBezTo>
                              <a:pt x="0" y="498"/>
                              <a:pt x="0" y="500"/>
                              <a:pt x="2" y="500"/>
                            </a:cubicBezTo>
                            <a:cubicBezTo>
                              <a:pt x="71" y="503"/>
                              <a:pt x="142" y="501"/>
                              <a:pt x="209" y="486"/>
                            </a:cubicBezTo>
                            <a:cubicBezTo>
                              <a:pt x="272" y="472"/>
                              <a:pt x="331" y="443"/>
                              <a:pt x="373" y="394"/>
                            </a:cubicBezTo>
                            <a:cubicBezTo>
                              <a:pt x="412" y="347"/>
                              <a:pt x="436" y="290"/>
                              <a:pt x="434" y="229"/>
                            </a:cubicBezTo>
                            <a:cubicBezTo>
                              <a:pt x="433" y="174"/>
                              <a:pt x="413" y="119"/>
                              <a:pt x="379" y="76"/>
                            </a:cubicBezTo>
                            <a:cubicBezTo>
                              <a:pt x="337" y="25"/>
                              <a:pt x="276" y="0"/>
                              <a:pt x="211" y="6"/>
                            </a:cubicBezTo>
                            <a:cubicBezTo>
                              <a:pt x="209" y="6"/>
                              <a:pt x="209" y="7"/>
                              <a:pt x="211" y="7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0D4A169B-5B23-4F78-A3CF-831DE38E6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6538" y="1584325"/>
                <a:ext cx="409575" cy="298450"/>
              </a:xfrm>
              <a:custGeom>
                <a:avLst/>
                <a:gdLst>
                  <a:gd name="connsiteX0" fmla="*/ 182015 w 409575"/>
                  <a:gd name="connsiteY0" fmla="*/ 6476 h 298450"/>
                  <a:gd name="connsiteX1" fmla="*/ 3235 w 409575"/>
                  <a:gd name="connsiteY1" fmla="*/ 288720 h 298450"/>
                  <a:gd name="connsiteX2" fmla="*/ 9747 w 409575"/>
                  <a:gd name="connsiteY2" fmla="*/ 298450 h 298450"/>
                  <a:gd name="connsiteX3" fmla="*/ 247055 w 409575"/>
                  <a:gd name="connsiteY3" fmla="*/ 171937 h 298450"/>
                  <a:gd name="connsiteX4" fmla="*/ 406339 w 409575"/>
                  <a:gd name="connsiteY4" fmla="*/ 9729 h 298450"/>
                  <a:gd name="connsiteX5" fmla="*/ 396591 w 409575"/>
                  <a:gd name="connsiteY5" fmla="*/ 6476 h 298450"/>
                  <a:gd name="connsiteX6" fmla="*/ 234031 w 409575"/>
                  <a:gd name="connsiteY6" fmla="*/ 168683 h 298450"/>
                  <a:gd name="connsiteX7" fmla="*/ 6512 w 409575"/>
                  <a:gd name="connsiteY7" fmla="*/ 285467 h 298450"/>
                  <a:gd name="connsiteX8" fmla="*/ 12983 w 409575"/>
                  <a:gd name="connsiteY8" fmla="*/ 295196 h 298450"/>
                  <a:gd name="connsiteX9" fmla="*/ 188527 w 409575"/>
                  <a:gd name="connsiteY9" fmla="*/ 9729 h 298450"/>
                  <a:gd name="connsiteX10" fmla="*/ 182015 w 409575"/>
                  <a:gd name="connsiteY10" fmla="*/ 6476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9575" h="298450" fill="none" extrusionOk="0">
                    <a:moveTo>
                      <a:pt x="182015" y="6476"/>
                    </a:moveTo>
                    <a:cubicBezTo>
                      <a:pt x="135837" y="112941"/>
                      <a:pt x="79492" y="200624"/>
                      <a:pt x="3235" y="288720"/>
                    </a:cubicBezTo>
                    <a:cubicBezTo>
                      <a:pt x="1514" y="292371"/>
                      <a:pt x="3206" y="298723"/>
                      <a:pt x="9747" y="298450"/>
                    </a:cubicBezTo>
                    <a:cubicBezTo>
                      <a:pt x="90810" y="273011"/>
                      <a:pt x="156878" y="225488"/>
                      <a:pt x="247055" y="171937"/>
                    </a:cubicBezTo>
                    <a:cubicBezTo>
                      <a:pt x="312776" y="142486"/>
                      <a:pt x="364392" y="91159"/>
                      <a:pt x="406339" y="9729"/>
                    </a:cubicBezTo>
                    <a:cubicBezTo>
                      <a:pt x="408443" y="4173"/>
                      <a:pt x="398920" y="804"/>
                      <a:pt x="396591" y="6476"/>
                    </a:cubicBezTo>
                    <a:cubicBezTo>
                      <a:pt x="361800" y="64108"/>
                      <a:pt x="295015" y="125136"/>
                      <a:pt x="234031" y="168683"/>
                    </a:cubicBezTo>
                    <a:cubicBezTo>
                      <a:pt x="156816" y="203324"/>
                      <a:pt x="74469" y="257097"/>
                      <a:pt x="6512" y="285467"/>
                    </a:cubicBezTo>
                    <a:cubicBezTo>
                      <a:pt x="9883" y="288675"/>
                      <a:pt x="9778" y="292593"/>
                      <a:pt x="12983" y="295196"/>
                    </a:cubicBezTo>
                    <a:cubicBezTo>
                      <a:pt x="97211" y="224501"/>
                      <a:pt x="157269" y="131992"/>
                      <a:pt x="188527" y="9729"/>
                    </a:cubicBezTo>
                    <a:cubicBezTo>
                      <a:pt x="188461" y="6366"/>
                      <a:pt x="185578" y="2586"/>
                      <a:pt x="182015" y="6476"/>
                    </a:cubicBezTo>
                    <a:close/>
                  </a:path>
                  <a:path w="409575" h="298450" stroke="0" extrusionOk="0">
                    <a:moveTo>
                      <a:pt x="182015" y="6476"/>
                    </a:moveTo>
                    <a:cubicBezTo>
                      <a:pt x="157467" y="116574"/>
                      <a:pt x="88841" y="208547"/>
                      <a:pt x="3235" y="288720"/>
                    </a:cubicBezTo>
                    <a:cubicBezTo>
                      <a:pt x="-1110" y="292768"/>
                      <a:pt x="4471" y="297748"/>
                      <a:pt x="9747" y="298450"/>
                    </a:cubicBezTo>
                    <a:cubicBezTo>
                      <a:pt x="104792" y="293727"/>
                      <a:pt x="177142" y="229491"/>
                      <a:pt x="247055" y="171937"/>
                    </a:cubicBezTo>
                    <a:cubicBezTo>
                      <a:pt x="322320" y="136436"/>
                      <a:pt x="377247" y="83772"/>
                      <a:pt x="406339" y="9729"/>
                    </a:cubicBezTo>
                    <a:cubicBezTo>
                      <a:pt x="409306" y="4202"/>
                      <a:pt x="399080" y="-1525"/>
                      <a:pt x="396591" y="6476"/>
                    </a:cubicBezTo>
                    <a:cubicBezTo>
                      <a:pt x="370422" y="67825"/>
                      <a:pt x="302527" y="123191"/>
                      <a:pt x="234031" y="168683"/>
                    </a:cubicBezTo>
                    <a:cubicBezTo>
                      <a:pt x="161120" y="232121"/>
                      <a:pt x="105154" y="252907"/>
                      <a:pt x="6512" y="285467"/>
                    </a:cubicBezTo>
                    <a:cubicBezTo>
                      <a:pt x="9903" y="288730"/>
                      <a:pt x="10140" y="291734"/>
                      <a:pt x="12983" y="295196"/>
                    </a:cubicBezTo>
                    <a:cubicBezTo>
                      <a:pt x="84971" y="214234"/>
                      <a:pt x="165572" y="90128"/>
                      <a:pt x="188527" y="9729"/>
                    </a:cubicBezTo>
                    <a:cubicBezTo>
                      <a:pt x="188572" y="7110"/>
                      <a:pt x="185968" y="2884"/>
                      <a:pt x="182015" y="6476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xmlns="" sd="1538759010">
                      <a:custGeom>
                        <a:avLst/>
                        <a:gdLst>
                          <a:gd name="T0" fmla="*/ 56 w 126"/>
                          <a:gd name="T1" fmla="*/ 2 h 92"/>
                          <a:gd name="T2" fmla="*/ 1 w 126"/>
                          <a:gd name="T3" fmla="*/ 89 h 92"/>
                          <a:gd name="T4" fmla="*/ 3 w 126"/>
                          <a:gd name="T5" fmla="*/ 92 h 92"/>
                          <a:gd name="T6" fmla="*/ 76 w 126"/>
                          <a:gd name="T7" fmla="*/ 53 h 92"/>
                          <a:gd name="T8" fmla="*/ 125 w 126"/>
                          <a:gd name="T9" fmla="*/ 3 h 92"/>
                          <a:gd name="T10" fmla="*/ 122 w 126"/>
                          <a:gd name="T11" fmla="*/ 2 h 92"/>
                          <a:gd name="T12" fmla="*/ 72 w 126"/>
                          <a:gd name="T13" fmla="*/ 52 h 92"/>
                          <a:gd name="T14" fmla="*/ 2 w 126"/>
                          <a:gd name="T15" fmla="*/ 88 h 92"/>
                          <a:gd name="T16" fmla="*/ 4 w 126"/>
                          <a:gd name="T17" fmla="*/ 91 h 92"/>
                          <a:gd name="T18" fmla="*/ 58 w 126"/>
                          <a:gd name="T19" fmla="*/ 3 h 92"/>
                          <a:gd name="T20" fmla="*/ 56 w 126"/>
                          <a:gd name="T21" fmla="*/ 2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26" h="92">
                            <a:moveTo>
                              <a:pt x="56" y="2"/>
                            </a:moveTo>
                            <a:cubicBezTo>
                              <a:pt x="42" y="34"/>
                              <a:pt x="26" y="64"/>
                              <a:pt x="1" y="89"/>
                            </a:cubicBezTo>
                            <a:cubicBezTo>
                              <a:pt x="0" y="90"/>
                              <a:pt x="1" y="92"/>
                              <a:pt x="3" y="92"/>
                            </a:cubicBezTo>
                            <a:cubicBezTo>
                              <a:pt x="30" y="84"/>
                              <a:pt x="54" y="70"/>
                              <a:pt x="76" y="53"/>
                            </a:cubicBezTo>
                            <a:cubicBezTo>
                              <a:pt x="95" y="39"/>
                              <a:pt x="113" y="23"/>
                              <a:pt x="125" y="3"/>
                            </a:cubicBezTo>
                            <a:cubicBezTo>
                              <a:pt x="126" y="1"/>
                              <a:pt x="123" y="0"/>
                              <a:pt x="122" y="2"/>
                            </a:cubicBezTo>
                            <a:cubicBezTo>
                              <a:pt x="110" y="22"/>
                              <a:pt x="91" y="38"/>
                              <a:pt x="72" y="52"/>
                            </a:cubicBezTo>
                            <a:cubicBezTo>
                              <a:pt x="51" y="67"/>
                              <a:pt x="27" y="81"/>
                              <a:pt x="2" y="88"/>
                            </a:cubicBezTo>
                            <a:cubicBezTo>
                              <a:pt x="3" y="89"/>
                              <a:pt x="3" y="90"/>
                              <a:pt x="4" y="91"/>
                            </a:cubicBezTo>
                            <a:cubicBezTo>
                              <a:pt x="27" y="67"/>
                              <a:pt x="49" y="35"/>
                              <a:pt x="58" y="3"/>
                            </a:cubicBezTo>
                            <a:cubicBezTo>
                              <a:pt x="58" y="2"/>
                              <a:pt x="57" y="1"/>
                              <a:pt x="56" y="2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1026" name="Picture 2" descr="Collection of little girls in school uniform Vector Image">
            <a:extLst>
              <a:ext uri="{FF2B5EF4-FFF2-40B4-BE49-F238E27FC236}">
                <a16:creationId xmlns:a16="http://schemas.microsoft.com/office/drawing/2014/main" id="{A9278D25-2CF9-466F-924A-36718931A1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72" b="96438" l="5993" r="92509">
                        <a14:foregroundMark x1="8989" y1="29771" x2="5993" y2="26972"/>
                        <a14:foregroundMark x1="39326" y1="6361" x2="51311" y2="4071"/>
                        <a14:foregroundMark x1="51311" y1="4071" x2="51685" y2="4071"/>
                        <a14:foregroundMark x1="56554" y1="45038" x2="65918" y2="50127"/>
                        <a14:foregroundMark x1="65918" y1="50127" x2="66292" y2="50127"/>
                        <a14:foregroundMark x1="58801" y1="50382" x2="59176" y2="72010"/>
                        <a14:foregroundMark x1="46067" y1="44784" x2="42322" y2="66667"/>
                        <a14:foregroundMark x1="45318" y1="83461" x2="44944" y2="91603"/>
                        <a14:foregroundMark x1="42322" y1="77608" x2="45318" y2="90331"/>
                        <a14:foregroundMark x1="45318" y1="90331" x2="41573" y2="96438"/>
                        <a14:foregroundMark x1="61423" y1="83715" x2="61049" y2="96438"/>
                        <a14:foregroundMark x1="88015" y1="25445" x2="92509" y2="26972"/>
                        <a14:foregroundMark x1="33333" y1="36896" x2="35955" y2="42239"/>
                        <a14:foregroundMark x1="43071" y1="2799" x2="55056" y2="1272"/>
                        <a14:backgroundMark x1="22846" y1="29008" x2="28839" y2="33842"/>
                        <a14:backgroundMark x1="69288" y1="53690" x2="69288" y2="536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78968" y="3575240"/>
            <a:ext cx="2076917" cy="305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A group of dolls&#10;&#10;Description automatically generated with medium confidence">
            <a:extLst>
              <a:ext uri="{FF2B5EF4-FFF2-40B4-BE49-F238E27FC236}">
                <a16:creationId xmlns:a16="http://schemas.microsoft.com/office/drawing/2014/main" id="{0984F3C6-C9D1-4798-B2C7-187966CC3FD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910" t="54031" r="40412" b="5044"/>
          <a:stretch/>
        </p:blipFill>
        <p:spPr>
          <a:xfrm>
            <a:off x="519841" y="3575240"/>
            <a:ext cx="1468503" cy="305429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7BDC1B1-039C-42DD-9385-1B3A3E9A5C83}"/>
              </a:ext>
            </a:extLst>
          </p:cNvPr>
          <p:cNvGrpSpPr/>
          <p:nvPr/>
        </p:nvGrpSpPr>
        <p:grpSpPr>
          <a:xfrm>
            <a:off x="1016978" y="1703407"/>
            <a:ext cx="1932208" cy="1788076"/>
            <a:chOff x="1064759" y="1701689"/>
            <a:chExt cx="1932208" cy="1788076"/>
          </a:xfrm>
        </p:grpSpPr>
        <p:pic>
          <p:nvPicPr>
            <p:cNvPr id="36" name="PA_库_图片 961">
              <a:extLst>
                <a:ext uri="{FF2B5EF4-FFF2-40B4-BE49-F238E27FC236}">
                  <a16:creationId xmlns:a16="http://schemas.microsoft.com/office/drawing/2014/main" id="{F6F42ED3-0339-43A8-A6E3-471AAB280E71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4759" y="1701689"/>
              <a:ext cx="1932208" cy="178807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FBFEFC2-8936-4A74-A786-D3831C9C43BB}"/>
                </a:ext>
              </a:extLst>
            </p:cNvPr>
            <p:cNvSpPr txBox="1"/>
            <p:nvPr/>
          </p:nvSpPr>
          <p:spPr>
            <a:xfrm>
              <a:off x="1135484" y="2323781"/>
              <a:ext cx="170571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17430D6-0510-47BB-9559-64EFD506D4AA}"/>
              </a:ext>
            </a:extLst>
          </p:cNvPr>
          <p:cNvGrpSpPr/>
          <p:nvPr/>
        </p:nvGrpSpPr>
        <p:grpSpPr>
          <a:xfrm>
            <a:off x="3285218" y="1640924"/>
            <a:ext cx="1932208" cy="1788076"/>
            <a:chOff x="3461427" y="1640925"/>
            <a:chExt cx="1932208" cy="1788076"/>
          </a:xfrm>
        </p:grpSpPr>
        <p:pic>
          <p:nvPicPr>
            <p:cNvPr id="37" name="PA_库_图片 961">
              <a:extLst>
                <a:ext uri="{FF2B5EF4-FFF2-40B4-BE49-F238E27FC236}">
                  <a16:creationId xmlns:a16="http://schemas.microsoft.com/office/drawing/2014/main" id="{B4964A4C-196B-4565-B022-15B077BD30AE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461427" y="1640925"/>
              <a:ext cx="1932208" cy="1788076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EE1B6FF-6437-4412-9D28-B3980B7D91FE}"/>
                </a:ext>
              </a:extLst>
            </p:cNvPr>
            <p:cNvSpPr txBox="1"/>
            <p:nvPr/>
          </p:nvSpPr>
          <p:spPr>
            <a:xfrm>
              <a:off x="3680186" y="1972214"/>
              <a:ext cx="15518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F38245E-EA32-4B0B-9393-DF5858536A51}"/>
              </a:ext>
            </a:extLst>
          </p:cNvPr>
          <p:cNvSpPr txBox="1"/>
          <p:nvPr/>
        </p:nvSpPr>
        <p:spPr>
          <a:xfrm>
            <a:off x="3678128" y="465368"/>
            <a:ext cx="2798872" cy="1055608"/>
          </a:xfrm>
          <a:custGeom>
            <a:avLst/>
            <a:gdLst>
              <a:gd name="connsiteX0" fmla="*/ 0 w 2798872"/>
              <a:gd name="connsiteY0" fmla="*/ 175938 h 1055608"/>
              <a:gd name="connsiteX1" fmla="*/ 175938 w 2798872"/>
              <a:gd name="connsiteY1" fmla="*/ 0 h 1055608"/>
              <a:gd name="connsiteX2" fmla="*/ 2622934 w 2798872"/>
              <a:gd name="connsiteY2" fmla="*/ 0 h 1055608"/>
              <a:gd name="connsiteX3" fmla="*/ 2798872 w 2798872"/>
              <a:gd name="connsiteY3" fmla="*/ 175938 h 1055608"/>
              <a:gd name="connsiteX4" fmla="*/ 2798872 w 2798872"/>
              <a:gd name="connsiteY4" fmla="*/ 879670 h 1055608"/>
              <a:gd name="connsiteX5" fmla="*/ 2622934 w 2798872"/>
              <a:gd name="connsiteY5" fmla="*/ 1055608 h 1055608"/>
              <a:gd name="connsiteX6" fmla="*/ 175938 w 2798872"/>
              <a:gd name="connsiteY6" fmla="*/ 1055608 h 1055608"/>
              <a:gd name="connsiteX7" fmla="*/ 0 w 2798872"/>
              <a:gd name="connsiteY7" fmla="*/ 879670 h 1055608"/>
              <a:gd name="connsiteX8" fmla="*/ 0 w 2798872"/>
              <a:gd name="connsiteY8" fmla="*/ 175938 h 105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8872" h="1055608" fill="none" extrusionOk="0">
                <a:moveTo>
                  <a:pt x="0" y="175938"/>
                </a:moveTo>
                <a:cubicBezTo>
                  <a:pt x="15684" y="78539"/>
                  <a:pt x="83980" y="-1416"/>
                  <a:pt x="175938" y="0"/>
                </a:cubicBezTo>
                <a:cubicBezTo>
                  <a:pt x="443615" y="-92648"/>
                  <a:pt x="2302887" y="-63196"/>
                  <a:pt x="2622934" y="0"/>
                </a:cubicBezTo>
                <a:cubicBezTo>
                  <a:pt x="2732567" y="10767"/>
                  <a:pt x="2798690" y="77565"/>
                  <a:pt x="2798872" y="175938"/>
                </a:cubicBezTo>
                <a:cubicBezTo>
                  <a:pt x="2812028" y="339554"/>
                  <a:pt x="2811258" y="621249"/>
                  <a:pt x="2798872" y="879670"/>
                </a:cubicBezTo>
                <a:cubicBezTo>
                  <a:pt x="2806167" y="991065"/>
                  <a:pt x="2715412" y="1073747"/>
                  <a:pt x="2622934" y="1055608"/>
                </a:cubicBezTo>
                <a:cubicBezTo>
                  <a:pt x="2083323" y="1023115"/>
                  <a:pt x="535653" y="935635"/>
                  <a:pt x="175938" y="1055608"/>
                </a:cubicBezTo>
                <a:cubicBezTo>
                  <a:pt x="86055" y="1072345"/>
                  <a:pt x="18331" y="970538"/>
                  <a:pt x="0" y="879670"/>
                </a:cubicBezTo>
                <a:cubicBezTo>
                  <a:pt x="-58747" y="556203"/>
                  <a:pt x="-15749" y="447629"/>
                  <a:pt x="0" y="175938"/>
                </a:cubicBezTo>
                <a:close/>
              </a:path>
              <a:path w="2798872" h="1055608" stroke="0" extrusionOk="0">
                <a:moveTo>
                  <a:pt x="0" y="175938"/>
                </a:moveTo>
                <a:cubicBezTo>
                  <a:pt x="2163" y="79019"/>
                  <a:pt x="81590" y="-2497"/>
                  <a:pt x="175938" y="0"/>
                </a:cubicBezTo>
                <a:cubicBezTo>
                  <a:pt x="654755" y="-3130"/>
                  <a:pt x="1778943" y="101176"/>
                  <a:pt x="2622934" y="0"/>
                </a:cubicBezTo>
                <a:cubicBezTo>
                  <a:pt x="2723527" y="6532"/>
                  <a:pt x="2803167" y="84446"/>
                  <a:pt x="2798872" y="175938"/>
                </a:cubicBezTo>
                <a:cubicBezTo>
                  <a:pt x="2814076" y="481029"/>
                  <a:pt x="2798817" y="735983"/>
                  <a:pt x="2798872" y="879670"/>
                </a:cubicBezTo>
                <a:cubicBezTo>
                  <a:pt x="2798919" y="975521"/>
                  <a:pt x="2713304" y="1045944"/>
                  <a:pt x="2622934" y="1055608"/>
                </a:cubicBezTo>
                <a:cubicBezTo>
                  <a:pt x="2282420" y="894363"/>
                  <a:pt x="953216" y="1011848"/>
                  <a:pt x="175938" y="1055608"/>
                </a:cubicBezTo>
                <a:cubicBezTo>
                  <a:pt x="64860" y="1064245"/>
                  <a:pt x="18460" y="979518"/>
                  <a:pt x="0" y="879670"/>
                </a:cubicBezTo>
                <a:cubicBezTo>
                  <a:pt x="4186" y="565999"/>
                  <a:pt x="11248" y="504238"/>
                  <a:pt x="0" y="175938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33CCFF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góp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F7456F-6351-427B-84F0-8C594B3537C3}"/>
              </a:ext>
            </a:extLst>
          </p:cNvPr>
          <p:cNvSpPr txBox="1"/>
          <p:nvPr/>
        </p:nvSpPr>
        <p:spPr>
          <a:xfrm>
            <a:off x="166907" y="476097"/>
            <a:ext cx="3328768" cy="1055608"/>
          </a:xfrm>
          <a:custGeom>
            <a:avLst/>
            <a:gdLst>
              <a:gd name="connsiteX0" fmla="*/ 0 w 3328768"/>
              <a:gd name="connsiteY0" fmla="*/ 175938 h 1055608"/>
              <a:gd name="connsiteX1" fmla="*/ 175938 w 3328768"/>
              <a:gd name="connsiteY1" fmla="*/ 0 h 1055608"/>
              <a:gd name="connsiteX2" fmla="*/ 3152830 w 3328768"/>
              <a:gd name="connsiteY2" fmla="*/ 0 h 1055608"/>
              <a:gd name="connsiteX3" fmla="*/ 3328768 w 3328768"/>
              <a:gd name="connsiteY3" fmla="*/ 175938 h 1055608"/>
              <a:gd name="connsiteX4" fmla="*/ 3328768 w 3328768"/>
              <a:gd name="connsiteY4" fmla="*/ 879670 h 1055608"/>
              <a:gd name="connsiteX5" fmla="*/ 3152830 w 3328768"/>
              <a:gd name="connsiteY5" fmla="*/ 1055608 h 1055608"/>
              <a:gd name="connsiteX6" fmla="*/ 175938 w 3328768"/>
              <a:gd name="connsiteY6" fmla="*/ 1055608 h 1055608"/>
              <a:gd name="connsiteX7" fmla="*/ 0 w 3328768"/>
              <a:gd name="connsiteY7" fmla="*/ 879670 h 1055608"/>
              <a:gd name="connsiteX8" fmla="*/ 0 w 3328768"/>
              <a:gd name="connsiteY8" fmla="*/ 175938 h 105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8768" h="1055608" fill="none" extrusionOk="0">
                <a:moveTo>
                  <a:pt x="0" y="175938"/>
                </a:moveTo>
                <a:cubicBezTo>
                  <a:pt x="15684" y="78539"/>
                  <a:pt x="83980" y="-1416"/>
                  <a:pt x="175938" y="0"/>
                </a:cubicBezTo>
                <a:cubicBezTo>
                  <a:pt x="1270289" y="-92648"/>
                  <a:pt x="2809057" y="-63196"/>
                  <a:pt x="3152830" y="0"/>
                </a:cubicBezTo>
                <a:cubicBezTo>
                  <a:pt x="3262463" y="10767"/>
                  <a:pt x="3328586" y="77565"/>
                  <a:pt x="3328768" y="175938"/>
                </a:cubicBezTo>
                <a:cubicBezTo>
                  <a:pt x="3341924" y="339554"/>
                  <a:pt x="3341154" y="621249"/>
                  <a:pt x="3328768" y="879670"/>
                </a:cubicBezTo>
                <a:cubicBezTo>
                  <a:pt x="3336063" y="991065"/>
                  <a:pt x="3245308" y="1073747"/>
                  <a:pt x="3152830" y="1055608"/>
                </a:cubicBezTo>
                <a:cubicBezTo>
                  <a:pt x="2537899" y="1023115"/>
                  <a:pt x="562980" y="935635"/>
                  <a:pt x="175938" y="1055608"/>
                </a:cubicBezTo>
                <a:cubicBezTo>
                  <a:pt x="86055" y="1072345"/>
                  <a:pt x="18331" y="970538"/>
                  <a:pt x="0" y="879670"/>
                </a:cubicBezTo>
                <a:cubicBezTo>
                  <a:pt x="-58747" y="556203"/>
                  <a:pt x="-15749" y="447629"/>
                  <a:pt x="0" y="175938"/>
                </a:cubicBezTo>
                <a:close/>
              </a:path>
              <a:path w="3328768" h="1055608" stroke="0" extrusionOk="0">
                <a:moveTo>
                  <a:pt x="0" y="175938"/>
                </a:moveTo>
                <a:cubicBezTo>
                  <a:pt x="2163" y="79019"/>
                  <a:pt x="81590" y="-2497"/>
                  <a:pt x="175938" y="0"/>
                </a:cubicBezTo>
                <a:cubicBezTo>
                  <a:pt x="514695" y="-3130"/>
                  <a:pt x="2639923" y="101176"/>
                  <a:pt x="3152830" y="0"/>
                </a:cubicBezTo>
                <a:cubicBezTo>
                  <a:pt x="3253423" y="6532"/>
                  <a:pt x="3333063" y="84446"/>
                  <a:pt x="3328768" y="175938"/>
                </a:cubicBezTo>
                <a:cubicBezTo>
                  <a:pt x="3343972" y="481029"/>
                  <a:pt x="3328713" y="735983"/>
                  <a:pt x="3328768" y="879670"/>
                </a:cubicBezTo>
                <a:cubicBezTo>
                  <a:pt x="3328815" y="975521"/>
                  <a:pt x="3243200" y="1045944"/>
                  <a:pt x="3152830" y="1055608"/>
                </a:cubicBezTo>
                <a:cubicBezTo>
                  <a:pt x="1772108" y="894363"/>
                  <a:pt x="654728" y="1011848"/>
                  <a:pt x="175938" y="1055608"/>
                </a:cubicBezTo>
                <a:cubicBezTo>
                  <a:pt x="64860" y="1064245"/>
                  <a:pt x="18460" y="979518"/>
                  <a:pt x="0" y="879670"/>
                </a:cubicBezTo>
                <a:cubicBezTo>
                  <a:pt x="4186" y="565999"/>
                  <a:pt x="11248" y="504238"/>
                  <a:pt x="0" y="175938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rgbClr val="FFC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5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3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8324F6-9F40-482B-9229-3F2B2813A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"/>
            <a:ext cx="12039600" cy="62103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C64AA2-745D-4F41-A651-BC0171650882}"/>
              </a:ext>
            </a:extLst>
          </p:cNvPr>
          <p:cNvSpPr txBox="1"/>
          <p:nvPr/>
        </p:nvSpPr>
        <p:spPr>
          <a:xfrm>
            <a:off x="1981200" y="2523972"/>
            <a:ext cx="3400425" cy="715089"/>
          </a:xfrm>
          <a:custGeom>
            <a:avLst/>
            <a:gdLst>
              <a:gd name="connsiteX0" fmla="*/ 0 w 3400425"/>
              <a:gd name="connsiteY0" fmla="*/ 119184 h 715089"/>
              <a:gd name="connsiteX1" fmla="*/ 119184 w 3400425"/>
              <a:gd name="connsiteY1" fmla="*/ 0 h 715089"/>
              <a:gd name="connsiteX2" fmla="*/ 3281241 w 3400425"/>
              <a:gd name="connsiteY2" fmla="*/ 0 h 715089"/>
              <a:gd name="connsiteX3" fmla="*/ 3400425 w 3400425"/>
              <a:gd name="connsiteY3" fmla="*/ 119184 h 715089"/>
              <a:gd name="connsiteX4" fmla="*/ 3400425 w 3400425"/>
              <a:gd name="connsiteY4" fmla="*/ 595905 h 715089"/>
              <a:gd name="connsiteX5" fmla="*/ 3281241 w 3400425"/>
              <a:gd name="connsiteY5" fmla="*/ 715089 h 715089"/>
              <a:gd name="connsiteX6" fmla="*/ 119184 w 3400425"/>
              <a:gd name="connsiteY6" fmla="*/ 715089 h 715089"/>
              <a:gd name="connsiteX7" fmla="*/ 0 w 3400425"/>
              <a:gd name="connsiteY7" fmla="*/ 595905 h 715089"/>
              <a:gd name="connsiteX8" fmla="*/ 0 w 3400425"/>
              <a:gd name="connsiteY8" fmla="*/ 119184 h 71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0425" h="715089" fill="none" extrusionOk="0">
                <a:moveTo>
                  <a:pt x="0" y="119184"/>
                </a:moveTo>
                <a:cubicBezTo>
                  <a:pt x="1212" y="53342"/>
                  <a:pt x="61548" y="-2225"/>
                  <a:pt x="119184" y="0"/>
                </a:cubicBezTo>
                <a:cubicBezTo>
                  <a:pt x="1443018" y="-92648"/>
                  <a:pt x="2605697" y="-63196"/>
                  <a:pt x="3281241" y="0"/>
                </a:cubicBezTo>
                <a:cubicBezTo>
                  <a:pt x="3356232" y="7918"/>
                  <a:pt x="3399036" y="44172"/>
                  <a:pt x="3400425" y="119184"/>
                </a:cubicBezTo>
                <a:cubicBezTo>
                  <a:pt x="3408745" y="259279"/>
                  <a:pt x="3399587" y="460042"/>
                  <a:pt x="3400425" y="595905"/>
                </a:cubicBezTo>
                <a:cubicBezTo>
                  <a:pt x="3403452" y="667631"/>
                  <a:pt x="3344952" y="723261"/>
                  <a:pt x="3281241" y="715089"/>
                </a:cubicBezTo>
                <a:cubicBezTo>
                  <a:pt x="2641862" y="682596"/>
                  <a:pt x="1669312" y="595116"/>
                  <a:pt x="119184" y="715089"/>
                </a:cubicBezTo>
                <a:cubicBezTo>
                  <a:pt x="57767" y="725215"/>
                  <a:pt x="5231" y="659931"/>
                  <a:pt x="0" y="595905"/>
                </a:cubicBezTo>
                <a:cubicBezTo>
                  <a:pt x="-28609" y="523295"/>
                  <a:pt x="-40258" y="169038"/>
                  <a:pt x="0" y="119184"/>
                </a:cubicBezTo>
                <a:close/>
              </a:path>
              <a:path w="3400425" h="715089" stroke="0" extrusionOk="0">
                <a:moveTo>
                  <a:pt x="0" y="119184"/>
                </a:moveTo>
                <a:cubicBezTo>
                  <a:pt x="7901" y="54270"/>
                  <a:pt x="60166" y="-6027"/>
                  <a:pt x="119184" y="0"/>
                </a:cubicBezTo>
                <a:cubicBezTo>
                  <a:pt x="898218" y="-3130"/>
                  <a:pt x="2368772" y="101176"/>
                  <a:pt x="3281241" y="0"/>
                </a:cubicBezTo>
                <a:cubicBezTo>
                  <a:pt x="3352751" y="10846"/>
                  <a:pt x="3403793" y="57810"/>
                  <a:pt x="3400425" y="119184"/>
                </a:cubicBezTo>
                <a:cubicBezTo>
                  <a:pt x="3409323" y="192102"/>
                  <a:pt x="3400406" y="410568"/>
                  <a:pt x="3400425" y="595905"/>
                </a:cubicBezTo>
                <a:cubicBezTo>
                  <a:pt x="3400486" y="660012"/>
                  <a:pt x="3341940" y="707803"/>
                  <a:pt x="3281241" y="715089"/>
                </a:cubicBezTo>
                <a:cubicBezTo>
                  <a:pt x="2832826" y="553844"/>
                  <a:pt x="798603" y="671329"/>
                  <a:pt x="119184" y="715089"/>
                </a:cubicBezTo>
                <a:cubicBezTo>
                  <a:pt x="46283" y="719483"/>
                  <a:pt x="8443" y="662955"/>
                  <a:pt x="0" y="595905"/>
                </a:cubicBezTo>
                <a:cubicBezTo>
                  <a:pt x="-5949" y="505110"/>
                  <a:pt x="-39311" y="352388"/>
                  <a:pt x="0" y="119184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rgbClr val="FFC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thấp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12322F-47E3-458D-B94B-5C21A0DF8702}"/>
              </a:ext>
            </a:extLst>
          </p:cNvPr>
          <p:cNvSpPr txBox="1"/>
          <p:nvPr/>
        </p:nvSpPr>
        <p:spPr>
          <a:xfrm>
            <a:off x="2047875" y="3695547"/>
            <a:ext cx="3400425" cy="715089"/>
          </a:xfrm>
          <a:custGeom>
            <a:avLst/>
            <a:gdLst>
              <a:gd name="connsiteX0" fmla="*/ 0 w 3400425"/>
              <a:gd name="connsiteY0" fmla="*/ 119184 h 715089"/>
              <a:gd name="connsiteX1" fmla="*/ 119184 w 3400425"/>
              <a:gd name="connsiteY1" fmla="*/ 0 h 715089"/>
              <a:gd name="connsiteX2" fmla="*/ 3281241 w 3400425"/>
              <a:gd name="connsiteY2" fmla="*/ 0 h 715089"/>
              <a:gd name="connsiteX3" fmla="*/ 3400425 w 3400425"/>
              <a:gd name="connsiteY3" fmla="*/ 119184 h 715089"/>
              <a:gd name="connsiteX4" fmla="*/ 3400425 w 3400425"/>
              <a:gd name="connsiteY4" fmla="*/ 595905 h 715089"/>
              <a:gd name="connsiteX5" fmla="*/ 3281241 w 3400425"/>
              <a:gd name="connsiteY5" fmla="*/ 715089 h 715089"/>
              <a:gd name="connsiteX6" fmla="*/ 119184 w 3400425"/>
              <a:gd name="connsiteY6" fmla="*/ 715089 h 715089"/>
              <a:gd name="connsiteX7" fmla="*/ 0 w 3400425"/>
              <a:gd name="connsiteY7" fmla="*/ 595905 h 715089"/>
              <a:gd name="connsiteX8" fmla="*/ 0 w 3400425"/>
              <a:gd name="connsiteY8" fmla="*/ 119184 h 71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0425" h="715089" fill="none" extrusionOk="0">
                <a:moveTo>
                  <a:pt x="0" y="119184"/>
                </a:moveTo>
                <a:cubicBezTo>
                  <a:pt x="1212" y="53342"/>
                  <a:pt x="61548" y="-2225"/>
                  <a:pt x="119184" y="0"/>
                </a:cubicBezTo>
                <a:cubicBezTo>
                  <a:pt x="1443018" y="-92648"/>
                  <a:pt x="2605697" y="-63196"/>
                  <a:pt x="3281241" y="0"/>
                </a:cubicBezTo>
                <a:cubicBezTo>
                  <a:pt x="3356232" y="7918"/>
                  <a:pt x="3399036" y="44172"/>
                  <a:pt x="3400425" y="119184"/>
                </a:cubicBezTo>
                <a:cubicBezTo>
                  <a:pt x="3408745" y="259279"/>
                  <a:pt x="3399587" y="460042"/>
                  <a:pt x="3400425" y="595905"/>
                </a:cubicBezTo>
                <a:cubicBezTo>
                  <a:pt x="3403452" y="667631"/>
                  <a:pt x="3344952" y="723261"/>
                  <a:pt x="3281241" y="715089"/>
                </a:cubicBezTo>
                <a:cubicBezTo>
                  <a:pt x="2641862" y="682596"/>
                  <a:pt x="1669312" y="595116"/>
                  <a:pt x="119184" y="715089"/>
                </a:cubicBezTo>
                <a:cubicBezTo>
                  <a:pt x="57767" y="725215"/>
                  <a:pt x="5231" y="659931"/>
                  <a:pt x="0" y="595905"/>
                </a:cubicBezTo>
                <a:cubicBezTo>
                  <a:pt x="-28609" y="523295"/>
                  <a:pt x="-40258" y="169038"/>
                  <a:pt x="0" y="119184"/>
                </a:cubicBezTo>
                <a:close/>
              </a:path>
              <a:path w="3400425" h="715089" stroke="0" extrusionOk="0">
                <a:moveTo>
                  <a:pt x="0" y="119184"/>
                </a:moveTo>
                <a:cubicBezTo>
                  <a:pt x="7901" y="54270"/>
                  <a:pt x="60166" y="-6027"/>
                  <a:pt x="119184" y="0"/>
                </a:cubicBezTo>
                <a:cubicBezTo>
                  <a:pt x="898218" y="-3130"/>
                  <a:pt x="2368772" y="101176"/>
                  <a:pt x="3281241" y="0"/>
                </a:cubicBezTo>
                <a:cubicBezTo>
                  <a:pt x="3352751" y="10846"/>
                  <a:pt x="3403793" y="57810"/>
                  <a:pt x="3400425" y="119184"/>
                </a:cubicBezTo>
                <a:cubicBezTo>
                  <a:pt x="3409323" y="192102"/>
                  <a:pt x="3400406" y="410568"/>
                  <a:pt x="3400425" y="595905"/>
                </a:cubicBezTo>
                <a:cubicBezTo>
                  <a:pt x="3400486" y="660012"/>
                  <a:pt x="3341940" y="707803"/>
                  <a:pt x="3281241" y="715089"/>
                </a:cubicBezTo>
                <a:cubicBezTo>
                  <a:pt x="2832826" y="553844"/>
                  <a:pt x="798603" y="671329"/>
                  <a:pt x="119184" y="715089"/>
                </a:cubicBezTo>
                <a:cubicBezTo>
                  <a:pt x="46283" y="719483"/>
                  <a:pt x="8443" y="662955"/>
                  <a:pt x="0" y="595905"/>
                </a:cubicBezTo>
                <a:cubicBezTo>
                  <a:pt x="-5949" y="505110"/>
                  <a:pt x="-39311" y="352388"/>
                  <a:pt x="0" y="119184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rgbClr val="FFC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ngắn – dài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C8D812-676A-4E3E-95BA-9D05BE88E2E5}"/>
              </a:ext>
            </a:extLst>
          </p:cNvPr>
          <p:cNvSpPr txBox="1"/>
          <p:nvPr/>
        </p:nvSpPr>
        <p:spPr>
          <a:xfrm flipH="1">
            <a:off x="2181225" y="4876647"/>
            <a:ext cx="3114676" cy="715089"/>
          </a:xfrm>
          <a:custGeom>
            <a:avLst/>
            <a:gdLst>
              <a:gd name="connsiteX0" fmla="*/ 0 w 3114676"/>
              <a:gd name="connsiteY0" fmla="*/ 119184 h 715089"/>
              <a:gd name="connsiteX1" fmla="*/ 119184 w 3114676"/>
              <a:gd name="connsiteY1" fmla="*/ 0 h 715089"/>
              <a:gd name="connsiteX2" fmla="*/ 2995492 w 3114676"/>
              <a:gd name="connsiteY2" fmla="*/ 0 h 715089"/>
              <a:gd name="connsiteX3" fmla="*/ 3114676 w 3114676"/>
              <a:gd name="connsiteY3" fmla="*/ 119184 h 715089"/>
              <a:gd name="connsiteX4" fmla="*/ 3114676 w 3114676"/>
              <a:gd name="connsiteY4" fmla="*/ 595905 h 715089"/>
              <a:gd name="connsiteX5" fmla="*/ 2995492 w 3114676"/>
              <a:gd name="connsiteY5" fmla="*/ 715089 h 715089"/>
              <a:gd name="connsiteX6" fmla="*/ 119184 w 3114676"/>
              <a:gd name="connsiteY6" fmla="*/ 715089 h 715089"/>
              <a:gd name="connsiteX7" fmla="*/ 0 w 3114676"/>
              <a:gd name="connsiteY7" fmla="*/ 595905 h 715089"/>
              <a:gd name="connsiteX8" fmla="*/ 0 w 3114676"/>
              <a:gd name="connsiteY8" fmla="*/ 119184 h 71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4676" h="715089" fill="none" extrusionOk="0">
                <a:moveTo>
                  <a:pt x="0" y="119184"/>
                </a:moveTo>
                <a:cubicBezTo>
                  <a:pt x="1212" y="53342"/>
                  <a:pt x="61548" y="-2225"/>
                  <a:pt x="119184" y="0"/>
                </a:cubicBezTo>
                <a:cubicBezTo>
                  <a:pt x="1198879" y="-92648"/>
                  <a:pt x="2527178" y="-63196"/>
                  <a:pt x="2995492" y="0"/>
                </a:cubicBezTo>
                <a:cubicBezTo>
                  <a:pt x="3070483" y="7918"/>
                  <a:pt x="3113287" y="44172"/>
                  <a:pt x="3114676" y="119184"/>
                </a:cubicBezTo>
                <a:cubicBezTo>
                  <a:pt x="3122996" y="259279"/>
                  <a:pt x="3113838" y="460042"/>
                  <a:pt x="3114676" y="595905"/>
                </a:cubicBezTo>
                <a:cubicBezTo>
                  <a:pt x="3117703" y="667631"/>
                  <a:pt x="3059203" y="723261"/>
                  <a:pt x="2995492" y="715089"/>
                </a:cubicBezTo>
                <a:cubicBezTo>
                  <a:pt x="1645461" y="682596"/>
                  <a:pt x="1239548" y="595116"/>
                  <a:pt x="119184" y="715089"/>
                </a:cubicBezTo>
                <a:cubicBezTo>
                  <a:pt x="57767" y="725215"/>
                  <a:pt x="5231" y="659931"/>
                  <a:pt x="0" y="595905"/>
                </a:cubicBezTo>
                <a:cubicBezTo>
                  <a:pt x="-28609" y="523295"/>
                  <a:pt x="-40258" y="169038"/>
                  <a:pt x="0" y="119184"/>
                </a:cubicBezTo>
                <a:close/>
              </a:path>
              <a:path w="3114676" h="715089" stroke="0" extrusionOk="0">
                <a:moveTo>
                  <a:pt x="0" y="119184"/>
                </a:moveTo>
                <a:cubicBezTo>
                  <a:pt x="7901" y="54270"/>
                  <a:pt x="60166" y="-6027"/>
                  <a:pt x="119184" y="0"/>
                </a:cubicBezTo>
                <a:cubicBezTo>
                  <a:pt x="1255689" y="-3130"/>
                  <a:pt x="2659953" y="101176"/>
                  <a:pt x="2995492" y="0"/>
                </a:cubicBezTo>
                <a:cubicBezTo>
                  <a:pt x="3067002" y="10846"/>
                  <a:pt x="3118044" y="57810"/>
                  <a:pt x="3114676" y="119184"/>
                </a:cubicBezTo>
                <a:cubicBezTo>
                  <a:pt x="3123574" y="192102"/>
                  <a:pt x="3114657" y="410568"/>
                  <a:pt x="3114676" y="595905"/>
                </a:cubicBezTo>
                <a:cubicBezTo>
                  <a:pt x="3114737" y="660012"/>
                  <a:pt x="3056191" y="707803"/>
                  <a:pt x="2995492" y="715089"/>
                </a:cubicBezTo>
                <a:cubicBezTo>
                  <a:pt x="1579003" y="553844"/>
                  <a:pt x="1098516" y="671329"/>
                  <a:pt x="119184" y="715089"/>
                </a:cubicBezTo>
                <a:cubicBezTo>
                  <a:pt x="46283" y="719483"/>
                  <a:pt x="8443" y="662955"/>
                  <a:pt x="0" y="595905"/>
                </a:cubicBezTo>
                <a:cubicBezTo>
                  <a:pt x="-5949" y="505110"/>
                  <a:pt x="-39311" y="352388"/>
                  <a:pt x="0" y="119184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rgbClr val="FFC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– nhỏ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7E5AC5-B099-406F-AF76-FB827FF5CB39}"/>
              </a:ext>
            </a:extLst>
          </p:cNvPr>
          <p:cNvSpPr txBox="1"/>
          <p:nvPr/>
        </p:nvSpPr>
        <p:spPr>
          <a:xfrm flipH="1">
            <a:off x="6324600" y="2543022"/>
            <a:ext cx="3114676" cy="715089"/>
          </a:xfrm>
          <a:custGeom>
            <a:avLst/>
            <a:gdLst>
              <a:gd name="connsiteX0" fmla="*/ 0 w 3114676"/>
              <a:gd name="connsiteY0" fmla="*/ 119184 h 715089"/>
              <a:gd name="connsiteX1" fmla="*/ 119184 w 3114676"/>
              <a:gd name="connsiteY1" fmla="*/ 0 h 715089"/>
              <a:gd name="connsiteX2" fmla="*/ 2995492 w 3114676"/>
              <a:gd name="connsiteY2" fmla="*/ 0 h 715089"/>
              <a:gd name="connsiteX3" fmla="*/ 3114676 w 3114676"/>
              <a:gd name="connsiteY3" fmla="*/ 119184 h 715089"/>
              <a:gd name="connsiteX4" fmla="*/ 3114676 w 3114676"/>
              <a:gd name="connsiteY4" fmla="*/ 595905 h 715089"/>
              <a:gd name="connsiteX5" fmla="*/ 2995492 w 3114676"/>
              <a:gd name="connsiteY5" fmla="*/ 715089 h 715089"/>
              <a:gd name="connsiteX6" fmla="*/ 119184 w 3114676"/>
              <a:gd name="connsiteY6" fmla="*/ 715089 h 715089"/>
              <a:gd name="connsiteX7" fmla="*/ 0 w 3114676"/>
              <a:gd name="connsiteY7" fmla="*/ 595905 h 715089"/>
              <a:gd name="connsiteX8" fmla="*/ 0 w 3114676"/>
              <a:gd name="connsiteY8" fmla="*/ 119184 h 71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4676" h="715089" fill="none" extrusionOk="0">
                <a:moveTo>
                  <a:pt x="0" y="119184"/>
                </a:moveTo>
                <a:cubicBezTo>
                  <a:pt x="1212" y="53342"/>
                  <a:pt x="61548" y="-2225"/>
                  <a:pt x="119184" y="0"/>
                </a:cubicBezTo>
                <a:cubicBezTo>
                  <a:pt x="1198879" y="-92648"/>
                  <a:pt x="2527178" y="-63196"/>
                  <a:pt x="2995492" y="0"/>
                </a:cubicBezTo>
                <a:cubicBezTo>
                  <a:pt x="3070483" y="7918"/>
                  <a:pt x="3113287" y="44172"/>
                  <a:pt x="3114676" y="119184"/>
                </a:cubicBezTo>
                <a:cubicBezTo>
                  <a:pt x="3122996" y="259279"/>
                  <a:pt x="3113838" y="460042"/>
                  <a:pt x="3114676" y="595905"/>
                </a:cubicBezTo>
                <a:cubicBezTo>
                  <a:pt x="3117703" y="667631"/>
                  <a:pt x="3059203" y="723261"/>
                  <a:pt x="2995492" y="715089"/>
                </a:cubicBezTo>
                <a:cubicBezTo>
                  <a:pt x="1645461" y="682596"/>
                  <a:pt x="1239548" y="595116"/>
                  <a:pt x="119184" y="715089"/>
                </a:cubicBezTo>
                <a:cubicBezTo>
                  <a:pt x="57767" y="725215"/>
                  <a:pt x="5231" y="659931"/>
                  <a:pt x="0" y="595905"/>
                </a:cubicBezTo>
                <a:cubicBezTo>
                  <a:pt x="-28609" y="523295"/>
                  <a:pt x="-40258" y="169038"/>
                  <a:pt x="0" y="119184"/>
                </a:cubicBezTo>
                <a:close/>
              </a:path>
              <a:path w="3114676" h="715089" stroke="0" extrusionOk="0">
                <a:moveTo>
                  <a:pt x="0" y="119184"/>
                </a:moveTo>
                <a:cubicBezTo>
                  <a:pt x="7901" y="54270"/>
                  <a:pt x="60166" y="-6027"/>
                  <a:pt x="119184" y="0"/>
                </a:cubicBezTo>
                <a:cubicBezTo>
                  <a:pt x="1255689" y="-3130"/>
                  <a:pt x="2659953" y="101176"/>
                  <a:pt x="2995492" y="0"/>
                </a:cubicBezTo>
                <a:cubicBezTo>
                  <a:pt x="3067002" y="10846"/>
                  <a:pt x="3118044" y="57810"/>
                  <a:pt x="3114676" y="119184"/>
                </a:cubicBezTo>
                <a:cubicBezTo>
                  <a:pt x="3123574" y="192102"/>
                  <a:pt x="3114657" y="410568"/>
                  <a:pt x="3114676" y="595905"/>
                </a:cubicBezTo>
                <a:cubicBezTo>
                  <a:pt x="3114737" y="660012"/>
                  <a:pt x="3056191" y="707803"/>
                  <a:pt x="2995492" y="715089"/>
                </a:cubicBezTo>
                <a:cubicBezTo>
                  <a:pt x="1579003" y="553844"/>
                  <a:pt x="1098516" y="671329"/>
                  <a:pt x="119184" y="715089"/>
                </a:cubicBezTo>
                <a:cubicBezTo>
                  <a:pt x="46283" y="719483"/>
                  <a:pt x="8443" y="662955"/>
                  <a:pt x="0" y="595905"/>
                </a:cubicBezTo>
                <a:cubicBezTo>
                  <a:pt x="-5949" y="505110"/>
                  <a:pt x="-39311" y="352388"/>
                  <a:pt x="0" y="119184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rgbClr val="FFC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gầy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27D2F5-3401-4B2E-906A-F624747EDB64}"/>
              </a:ext>
            </a:extLst>
          </p:cNvPr>
          <p:cNvSpPr txBox="1"/>
          <p:nvPr/>
        </p:nvSpPr>
        <p:spPr>
          <a:xfrm flipH="1">
            <a:off x="6410325" y="3666972"/>
            <a:ext cx="3114676" cy="715089"/>
          </a:xfrm>
          <a:custGeom>
            <a:avLst/>
            <a:gdLst>
              <a:gd name="connsiteX0" fmla="*/ 0 w 3114676"/>
              <a:gd name="connsiteY0" fmla="*/ 119184 h 715089"/>
              <a:gd name="connsiteX1" fmla="*/ 119184 w 3114676"/>
              <a:gd name="connsiteY1" fmla="*/ 0 h 715089"/>
              <a:gd name="connsiteX2" fmla="*/ 2995492 w 3114676"/>
              <a:gd name="connsiteY2" fmla="*/ 0 h 715089"/>
              <a:gd name="connsiteX3" fmla="*/ 3114676 w 3114676"/>
              <a:gd name="connsiteY3" fmla="*/ 119184 h 715089"/>
              <a:gd name="connsiteX4" fmla="*/ 3114676 w 3114676"/>
              <a:gd name="connsiteY4" fmla="*/ 595905 h 715089"/>
              <a:gd name="connsiteX5" fmla="*/ 2995492 w 3114676"/>
              <a:gd name="connsiteY5" fmla="*/ 715089 h 715089"/>
              <a:gd name="connsiteX6" fmla="*/ 119184 w 3114676"/>
              <a:gd name="connsiteY6" fmla="*/ 715089 h 715089"/>
              <a:gd name="connsiteX7" fmla="*/ 0 w 3114676"/>
              <a:gd name="connsiteY7" fmla="*/ 595905 h 715089"/>
              <a:gd name="connsiteX8" fmla="*/ 0 w 3114676"/>
              <a:gd name="connsiteY8" fmla="*/ 119184 h 71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4676" h="715089" fill="none" extrusionOk="0">
                <a:moveTo>
                  <a:pt x="0" y="119184"/>
                </a:moveTo>
                <a:cubicBezTo>
                  <a:pt x="1212" y="53342"/>
                  <a:pt x="61548" y="-2225"/>
                  <a:pt x="119184" y="0"/>
                </a:cubicBezTo>
                <a:cubicBezTo>
                  <a:pt x="1198879" y="-92648"/>
                  <a:pt x="2527178" y="-63196"/>
                  <a:pt x="2995492" y="0"/>
                </a:cubicBezTo>
                <a:cubicBezTo>
                  <a:pt x="3070483" y="7918"/>
                  <a:pt x="3113287" y="44172"/>
                  <a:pt x="3114676" y="119184"/>
                </a:cubicBezTo>
                <a:cubicBezTo>
                  <a:pt x="3122996" y="259279"/>
                  <a:pt x="3113838" y="460042"/>
                  <a:pt x="3114676" y="595905"/>
                </a:cubicBezTo>
                <a:cubicBezTo>
                  <a:pt x="3117703" y="667631"/>
                  <a:pt x="3059203" y="723261"/>
                  <a:pt x="2995492" y="715089"/>
                </a:cubicBezTo>
                <a:cubicBezTo>
                  <a:pt x="1645461" y="682596"/>
                  <a:pt x="1239548" y="595116"/>
                  <a:pt x="119184" y="715089"/>
                </a:cubicBezTo>
                <a:cubicBezTo>
                  <a:pt x="57767" y="725215"/>
                  <a:pt x="5231" y="659931"/>
                  <a:pt x="0" y="595905"/>
                </a:cubicBezTo>
                <a:cubicBezTo>
                  <a:pt x="-28609" y="523295"/>
                  <a:pt x="-40258" y="169038"/>
                  <a:pt x="0" y="119184"/>
                </a:cubicBezTo>
                <a:close/>
              </a:path>
              <a:path w="3114676" h="715089" stroke="0" extrusionOk="0">
                <a:moveTo>
                  <a:pt x="0" y="119184"/>
                </a:moveTo>
                <a:cubicBezTo>
                  <a:pt x="7901" y="54270"/>
                  <a:pt x="60166" y="-6027"/>
                  <a:pt x="119184" y="0"/>
                </a:cubicBezTo>
                <a:cubicBezTo>
                  <a:pt x="1255689" y="-3130"/>
                  <a:pt x="2659953" y="101176"/>
                  <a:pt x="2995492" y="0"/>
                </a:cubicBezTo>
                <a:cubicBezTo>
                  <a:pt x="3067002" y="10846"/>
                  <a:pt x="3118044" y="57810"/>
                  <a:pt x="3114676" y="119184"/>
                </a:cubicBezTo>
                <a:cubicBezTo>
                  <a:pt x="3123574" y="192102"/>
                  <a:pt x="3114657" y="410568"/>
                  <a:pt x="3114676" y="595905"/>
                </a:cubicBezTo>
                <a:cubicBezTo>
                  <a:pt x="3114737" y="660012"/>
                  <a:pt x="3056191" y="707803"/>
                  <a:pt x="2995492" y="715089"/>
                </a:cubicBezTo>
                <a:cubicBezTo>
                  <a:pt x="1579003" y="553844"/>
                  <a:pt x="1098516" y="671329"/>
                  <a:pt x="119184" y="715089"/>
                </a:cubicBezTo>
                <a:cubicBezTo>
                  <a:pt x="46283" y="719483"/>
                  <a:pt x="8443" y="662955"/>
                  <a:pt x="0" y="595905"/>
                </a:cubicBezTo>
                <a:cubicBezTo>
                  <a:pt x="-5949" y="505110"/>
                  <a:pt x="-39311" y="352388"/>
                  <a:pt x="0" y="119184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rgbClr val="FFC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xoè – cụp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1E71E0-60D8-456B-81E0-A72602CA2AC5}"/>
              </a:ext>
            </a:extLst>
          </p:cNvPr>
          <p:cNvSpPr txBox="1"/>
          <p:nvPr/>
        </p:nvSpPr>
        <p:spPr>
          <a:xfrm>
            <a:off x="1952625" y="838200"/>
            <a:ext cx="7839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4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ặp từ chỉ đặc điểm có nghĩa trái ngược nhau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667116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  <p:bldP spid="2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D6005EA-EED2-4E53-8443-3BFC037FFDB2}"/>
              </a:ext>
            </a:extLst>
          </p:cNvPr>
          <p:cNvSpPr/>
          <p:nvPr/>
        </p:nvSpPr>
        <p:spPr>
          <a:xfrm>
            <a:off x="432122" y="341453"/>
            <a:ext cx="11327756" cy="617509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F4D3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49EA5-A3A6-4040-96EB-78273AC21622}"/>
              </a:ext>
            </a:extLst>
          </p:cNvPr>
          <p:cNvSpPr txBox="1"/>
          <p:nvPr/>
        </p:nvSpPr>
        <p:spPr>
          <a:xfrm>
            <a:off x="966345" y="474692"/>
            <a:ext cx="101493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vi-VN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lại câu chuyện Đi tìm mặt trời, đặt câu khiến trong tình huống sau: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FA6439-584B-4971-8E2D-ECF312AD25DC}"/>
              </a:ext>
            </a:extLst>
          </p:cNvPr>
          <p:cNvSpPr txBox="1"/>
          <p:nvPr/>
        </p:nvSpPr>
        <p:spPr>
          <a:xfrm>
            <a:off x="1666875" y="1838172"/>
            <a:ext cx="8639175" cy="1328023"/>
          </a:xfrm>
          <a:custGeom>
            <a:avLst/>
            <a:gdLst>
              <a:gd name="connsiteX0" fmla="*/ 0 w 8639175"/>
              <a:gd name="connsiteY0" fmla="*/ 221342 h 1328023"/>
              <a:gd name="connsiteX1" fmla="*/ 221342 w 8639175"/>
              <a:gd name="connsiteY1" fmla="*/ 0 h 1328023"/>
              <a:gd name="connsiteX2" fmla="*/ 8417833 w 8639175"/>
              <a:gd name="connsiteY2" fmla="*/ 0 h 1328023"/>
              <a:gd name="connsiteX3" fmla="*/ 8639175 w 8639175"/>
              <a:gd name="connsiteY3" fmla="*/ 221342 h 1328023"/>
              <a:gd name="connsiteX4" fmla="*/ 8639175 w 8639175"/>
              <a:gd name="connsiteY4" fmla="*/ 1106681 h 1328023"/>
              <a:gd name="connsiteX5" fmla="*/ 8417833 w 8639175"/>
              <a:gd name="connsiteY5" fmla="*/ 1328023 h 1328023"/>
              <a:gd name="connsiteX6" fmla="*/ 221342 w 8639175"/>
              <a:gd name="connsiteY6" fmla="*/ 1328023 h 1328023"/>
              <a:gd name="connsiteX7" fmla="*/ 0 w 8639175"/>
              <a:gd name="connsiteY7" fmla="*/ 1106681 h 1328023"/>
              <a:gd name="connsiteX8" fmla="*/ 0 w 8639175"/>
              <a:gd name="connsiteY8" fmla="*/ 221342 h 132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9175" h="1328023" fill="none" extrusionOk="0">
                <a:moveTo>
                  <a:pt x="0" y="221342"/>
                </a:moveTo>
                <a:cubicBezTo>
                  <a:pt x="19441" y="98811"/>
                  <a:pt x="103798" y="-1277"/>
                  <a:pt x="221342" y="0"/>
                </a:cubicBezTo>
                <a:cubicBezTo>
                  <a:pt x="3304102" y="-92648"/>
                  <a:pt x="4886324" y="-63196"/>
                  <a:pt x="8417833" y="0"/>
                </a:cubicBezTo>
                <a:cubicBezTo>
                  <a:pt x="8545419" y="4614"/>
                  <a:pt x="8637381" y="87238"/>
                  <a:pt x="8639175" y="221342"/>
                </a:cubicBezTo>
                <a:cubicBezTo>
                  <a:pt x="8598461" y="573072"/>
                  <a:pt x="8711889" y="712282"/>
                  <a:pt x="8639175" y="1106681"/>
                </a:cubicBezTo>
                <a:cubicBezTo>
                  <a:pt x="8641632" y="1233717"/>
                  <a:pt x="8535008" y="1347629"/>
                  <a:pt x="8417833" y="1328023"/>
                </a:cubicBezTo>
                <a:cubicBezTo>
                  <a:pt x="5025080" y="1295530"/>
                  <a:pt x="3375099" y="1208050"/>
                  <a:pt x="221342" y="1328023"/>
                </a:cubicBezTo>
                <a:cubicBezTo>
                  <a:pt x="99934" y="1329943"/>
                  <a:pt x="14904" y="1223803"/>
                  <a:pt x="0" y="1106681"/>
                </a:cubicBezTo>
                <a:cubicBezTo>
                  <a:pt x="69459" y="982973"/>
                  <a:pt x="-3482" y="660530"/>
                  <a:pt x="0" y="221342"/>
                </a:cubicBezTo>
                <a:close/>
              </a:path>
              <a:path w="8639175" h="1328023" stroke="0" extrusionOk="0">
                <a:moveTo>
                  <a:pt x="0" y="221342"/>
                </a:moveTo>
                <a:cubicBezTo>
                  <a:pt x="20802" y="101494"/>
                  <a:pt x="116486" y="-15397"/>
                  <a:pt x="221342" y="0"/>
                </a:cubicBezTo>
                <a:cubicBezTo>
                  <a:pt x="1112235" y="-3130"/>
                  <a:pt x="7412057" y="101176"/>
                  <a:pt x="8417833" y="0"/>
                </a:cubicBezTo>
                <a:cubicBezTo>
                  <a:pt x="8550611" y="20092"/>
                  <a:pt x="8651915" y="115931"/>
                  <a:pt x="8639175" y="221342"/>
                </a:cubicBezTo>
                <a:cubicBezTo>
                  <a:pt x="8709366" y="476883"/>
                  <a:pt x="8651414" y="860290"/>
                  <a:pt x="8639175" y="1106681"/>
                </a:cubicBezTo>
                <a:cubicBezTo>
                  <a:pt x="8639954" y="1207182"/>
                  <a:pt x="8527666" y="1310379"/>
                  <a:pt x="8417833" y="1328023"/>
                </a:cubicBezTo>
                <a:cubicBezTo>
                  <a:pt x="6571036" y="1166778"/>
                  <a:pt x="3862399" y="1284263"/>
                  <a:pt x="221342" y="1328023"/>
                </a:cubicBezTo>
                <a:cubicBezTo>
                  <a:pt x="80492" y="1339575"/>
                  <a:pt x="16655" y="1231343"/>
                  <a:pt x="0" y="1106681"/>
                </a:cubicBezTo>
                <a:cubicBezTo>
                  <a:pt x="6310" y="862437"/>
                  <a:pt x="-63828" y="465945"/>
                  <a:pt x="0" y="221342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rgbClr val="FFC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Đóng vai gõ kiến, nhờ công, liếu điếu hoặc chích choè đi tìm mặt trời.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172991-519C-4AC7-8F63-B57D8A47421D}"/>
              </a:ext>
            </a:extLst>
          </p:cNvPr>
          <p:cNvSpPr txBox="1"/>
          <p:nvPr/>
        </p:nvSpPr>
        <p:spPr>
          <a:xfrm>
            <a:off x="1609725" y="3686022"/>
            <a:ext cx="9029700" cy="1328023"/>
          </a:xfrm>
          <a:custGeom>
            <a:avLst/>
            <a:gdLst>
              <a:gd name="connsiteX0" fmla="*/ 0 w 9029700"/>
              <a:gd name="connsiteY0" fmla="*/ 221342 h 1328023"/>
              <a:gd name="connsiteX1" fmla="*/ 221342 w 9029700"/>
              <a:gd name="connsiteY1" fmla="*/ 0 h 1328023"/>
              <a:gd name="connsiteX2" fmla="*/ 8808358 w 9029700"/>
              <a:gd name="connsiteY2" fmla="*/ 0 h 1328023"/>
              <a:gd name="connsiteX3" fmla="*/ 9029700 w 9029700"/>
              <a:gd name="connsiteY3" fmla="*/ 221342 h 1328023"/>
              <a:gd name="connsiteX4" fmla="*/ 9029700 w 9029700"/>
              <a:gd name="connsiteY4" fmla="*/ 1106681 h 1328023"/>
              <a:gd name="connsiteX5" fmla="*/ 8808358 w 9029700"/>
              <a:gd name="connsiteY5" fmla="*/ 1328023 h 1328023"/>
              <a:gd name="connsiteX6" fmla="*/ 221342 w 9029700"/>
              <a:gd name="connsiteY6" fmla="*/ 1328023 h 1328023"/>
              <a:gd name="connsiteX7" fmla="*/ 0 w 9029700"/>
              <a:gd name="connsiteY7" fmla="*/ 1106681 h 1328023"/>
              <a:gd name="connsiteX8" fmla="*/ 0 w 9029700"/>
              <a:gd name="connsiteY8" fmla="*/ 221342 h 132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29700" h="1328023" fill="none" extrusionOk="0">
                <a:moveTo>
                  <a:pt x="0" y="221342"/>
                </a:moveTo>
                <a:cubicBezTo>
                  <a:pt x="19441" y="98811"/>
                  <a:pt x="103798" y="-1277"/>
                  <a:pt x="221342" y="0"/>
                </a:cubicBezTo>
                <a:cubicBezTo>
                  <a:pt x="2075348" y="-92648"/>
                  <a:pt x="6630998" y="-63196"/>
                  <a:pt x="8808358" y="0"/>
                </a:cubicBezTo>
                <a:cubicBezTo>
                  <a:pt x="8935944" y="4614"/>
                  <a:pt x="9027906" y="87238"/>
                  <a:pt x="9029700" y="221342"/>
                </a:cubicBezTo>
                <a:cubicBezTo>
                  <a:pt x="8988986" y="573072"/>
                  <a:pt x="9102414" y="712282"/>
                  <a:pt x="9029700" y="1106681"/>
                </a:cubicBezTo>
                <a:cubicBezTo>
                  <a:pt x="9032157" y="1233717"/>
                  <a:pt x="8925533" y="1347629"/>
                  <a:pt x="8808358" y="1328023"/>
                </a:cubicBezTo>
                <a:cubicBezTo>
                  <a:pt x="5091322" y="1295530"/>
                  <a:pt x="3172423" y="1208050"/>
                  <a:pt x="221342" y="1328023"/>
                </a:cubicBezTo>
                <a:cubicBezTo>
                  <a:pt x="99934" y="1329943"/>
                  <a:pt x="14904" y="1223803"/>
                  <a:pt x="0" y="1106681"/>
                </a:cubicBezTo>
                <a:cubicBezTo>
                  <a:pt x="69459" y="982973"/>
                  <a:pt x="-3482" y="660530"/>
                  <a:pt x="0" y="221342"/>
                </a:cubicBezTo>
                <a:close/>
              </a:path>
              <a:path w="9029700" h="1328023" stroke="0" extrusionOk="0">
                <a:moveTo>
                  <a:pt x="0" y="221342"/>
                </a:moveTo>
                <a:cubicBezTo>
                  <a:pt x="20802" y="101494"/>
                  <a:pt x="116486" y="-15397"/>
                  <a:pt x="221342" y="0"/>
                </a:cubicBezTo>
                <a:cubicBezTo>
                  <a:pt x="1914212" y="-3130"/>
                  <a:pt x="5967278" y="101176"/>
                  <a:pt x="8808358" y="0"/>
                </a:cubicBezTo>
                <a:cubicBezTo>
                  <a:pt x="8941136" y="20092"/>
                  <a:pt x="9042440" y="115931"/>
                  <a:pt x="9029700" y="221342"/>
                </a:cubicBezTo>
                <a:cubicBezTo>
                  <a:pt x="9099891" y="476883"/>
                  <a:pt x="9041939" y="860290"/>
                  <a:pt x="9029700" y="1106681"/>
                </a:cubicBezTo>
                <a:cubicBezTo>
                  <a:pt x="9030479" y="1207182"/>
                  <a:pt x="8918191" y="1310379"/>
                  <a:pt x="8808358" y="1328023"/>
                </a:cubicBezTo>
                <a:cubicBezTo>
                  <a:pt x="7309246" y="1166778"/>
                  <a:pt x="4081225" y="1284263"/>
                  <a:pt x="221342" y="1328023"/>
                </a:cubicBezTo>
                <a:cubicBezTo>
                  <a:pt x="80492" y="1339575"/>
                  <a:pt x="16655" y="1231343"/>
                  <a:pt x="0" y="1106681"/>
                </a:cubicBezTo>
                <a:cubicBezTo>
                  <a:pt x="6310" y="862437"/>
                  <a:pt x="-63828" y="465945"/>
                  <a:pt x="0" y="221342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rgbClr val="FFC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Đóng vai gà trống, nói lời đề nghị mặt trời chiếu ánh sáng cho khu rừng tối tăm, ẩm ướt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767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D90C35"/>
      </a:accent1>
      <a:accent2>
        <a:srgbClr val="F55573"/>
      </a:accent2>
      <a:accent3>
        <a:srgbClr val="FA9CAE"/>
      </a:accent3>
      <a:accent4>
        <a:srgbClr val="BABEC5"/>
      </a:accent4>
      <a:accent5>
        <a:srgbClr val="8B929B"/>
      </a:accent5>
      <a:accent6>
        <a:srgbClr val="5D646D"/>
      </a:accent6>
      <a:hlink>
        <a:srgbClr val="4472C4"/>
      </a:hlink>
      <a:folHlink>
        <a:srgbClr val="BFBFB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D90C35"/>
    </a:accent1>
    <a:accent2>
      <a:srgbClr val="F55573"/>
    </a:accent2>
    <a:accent3>
      <a:srgbClr val="FA9CAE"/>
    </a:accent3>
    <a:accent4>
      <a:srgbClr val="BABEC5"/>
    </a:accent4>
    <a:accent5>
      <a:srgbClr val="8B929B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D90C35"/>
    </a:accent1>
    <a:accent2>
      <a:srgbClr val="F55573"/>
    </a:accent2>
    <a:accent3>
      <a:srgbClr val="FA9CAE"/>
    </a:accent3>
    <a:accent4>
      <a:srgbClr val="BABEC5"/>
    </a:accent4>
    <a:accent5>
      <a:srgbClr val="8B929B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D90C35"/>
    </a:accent1>
    <a:accent2>
      <a:srgbClr val="F55573"/>
    </a:accent2>
    <a:accent3>
      <a:srgbClr val="FA9CAE"/>
    </a:accent3>
    <a:accent4>
      <a:srgbClr val="BABEC5"/>
    </a:accent4>
    <a:accent5>
      <a:srgbClr val="8B929B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D90C35"/>
    </a:accent1>
    <a:accent2>
      <a:srgbClr val="F55573"/>
    </a:accent2>
    <a:accent3>
      <a:srgbClr val="FA9CAE"/>
    </a:accent3>
    <a:accent4>
      <a:srgbClr val="BABEC5"/>
    </a:accent4>
    <a:accent5>
      <a:srgbClr val="8B929B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D90C35"/>
    </a:accent1>
    <a:accent2>
      <a:srgbClr val="F55573"/>
    </a:accent2>
    <a:accent3>
      <a:srgbClr val="FA9CAE"/>
    </a:accent3>
    <a:accent4>
      <a:srgbClr val="BABEC5"/>
    </a:accent4>
    <a:accent5>
      <a:srgbClr val="8B929B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D90C35"/>
    </a:accent1>
    <a:accent2>
      <a:srgbClr val="F55573"/>
    </a:accent2>
    <a:accent3>
      <a:srgbClr val="FA9CAE"/>
    </a:accent3>
    <a:accent4>
      <a:srgbClr val="BABEC5"/>
    </a:accent4>
    <a:accent5>
      <a:srgbClr val="8B929B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D90C35"/>
    </a:accent1>
    <a:accent2>
      <a:srgbClr val="F55573"/>
    </a:accent2>
    <a:accent3>
      <a:srgbClr val="FA9CAE"/>
    </a:accent3>
    <a:accent4>
      <a:srgbClr val="BABEC5"/>
    </a:accent4>
    <a:accent5>
      <a:srgbClr val="8B929B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D90C35"/>
    </a:accent1>
    <a:accent2>
      <a:srgbClr val="F55573"/>
    </a:accent2>
    <a:accent3>
      <a:srgbClr val="FA9CAE"/>
    </a:accent3>
    <a:accent4>
      <a:srgbClr val="BABEC5"/>
    </a:accent4>
    <a:accent5>
      <a:srgbClr val="8B929B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D90C35"/>
    </a:accent1>
    <a:accent2>
      <a:srgbClr val="F55573"/>
    </a:accent2>
    <a:accent3>
      <a:srgbClr val="FA9CAE"/>
    </a:accent3>
    <a:accent4>
      <a:srgbClr val="BABEC5"/>
    </a:accent4>
    <a:accent5>
      <a:srgbClr val="8B929B"/>
    </a:accent5>
    <a:accent6>
      <a:srgbClr val="5D646D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316</Words>
  <Application>Microsoft Office PowerPoint</Application>
  <PresentationFormat>Widescreen</PresentationFormat>
  <Paragraphs>48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Arial-Rounded</vt:lpstr>
      <vt:lpstr>Calibri</vt:lpstr>
      <vt:lpstr>等线</vt:lpstr>
      <vt:lpstr>等线 Light</vt:lpstr>
      <vt:lpstr>LNTH-Kids  Chinese Font 1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35</cp:revision>
  <dcterms:created xsi:type="dcterms:W3CDTF">2022-09-18T12:16:26Z</dcterms:created>
  <dcterms:modified xsi:type="dcterms:W3CDTF">2024-12-10T02:40:42Z</dcterms:modified>
</cp:coreProperties>
</file>