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9"/>
  </p:notesMasterIdLst>
  <p:sldIdLst>
    <p:sldId id="524" r:id="rId3"/>
    <p:sldId id="578" r:id="rId4"/>
    <p:sldId id="575" r:id="rId5"/>
    <p:sldId id="533" r:id="rId6"/>
    <p:sldId id="551" r:id="rId7"/>
    <p:sldId id="538" r:id="rId8"/>
    <p:sldId id="567" r:id="rId9"/>
    <p:sldId id="581" r:id="rId10"/>
    <p:sldId id="568" r:id="rId11"/>
    <p:sldId id="582" r:id="rId12"/>
    <p:sldId id="569" r:id="rId13"/>
    <p:sldId id="591" r:id="rId14"/>
    <p:sldId id="584" r:id="rId15"/>
    <p:sldId id="531" r:id="rId16"/>
    <p:sldId id="530" r:id="rId17"/>
    <p:sldId id="537" r:id="rId18"/>
    <p:sldId id="532" r:id="rId19"/>
    <p:sldId id="585" r:id="rId20"/>
    <p:sldId id="586" r:id="rId21"/>
    <p:sldId id="587" r:id="rId22"/>
    <p:sldId id="588" r:id="rId23"/>
    <p:sldId id="573" r:id="rId24"/>
    <p:sldId id="589" r:id="rId25"/>
    <p:sldId id="534" r:id="rId26"/>
    <p:sldId id="592" r:id="rId27"/>
    <p:sldId id="5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2F516-5595-4E72-82E5-DC1DB5184D83}" type="datetimeFigureOut">
              <a:rPr lang="en-US" smtClean="0"/>
              <a:t>23/11/2022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7EFCD-E8F6-473A-90E0-F9C8E233FC87}" type="slidenum">
              <a:rPr lang="en-US" smtClean="0"/>
              <a:t>‹#›</a:t>
            </a:fld>
            <a:endParaRPr lang="en-US"/>
          </a:p>
        </p:txBody>
      </p:sp>
    </p:spTree>
    <p:extLst>
      <p:ext uri="{BB962C8B-B14F-4D97-AF65-F5344CB8AC3E}">
        <p14:creationId xmlns:p14="http://schemas.microsoft.com/office/powerpoint/2010/main" val="274742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2061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4669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0743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5229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3519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056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45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15</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34205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51520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7</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8</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1870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9</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938092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6404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342941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504999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7738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1465566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10" name="Picture 9" descr="A picture containing shape&#10;&#10;Description automatically generated">
            <a:extLst>
              <a:ext uri="{FF2B5EF4-FFF2-40B4-BE49-F238E27FC236}">
                <a16:creationId xmlns:a16="http://schemas.microsoft.com/office/drawing/2014/main" id="{0DDEDE0D-4CF1-41B8-BD48-EE1543D3C57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2749330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10" name="Picture 9" descr="A picture containing shape&#10;&#10;Description automatically generated">
            <a:extLst>
              <a:ext uri="{FF2B5EF4-FFF2-40B4-BE49-F238E27FC236}">
                <a16:creationId xmlns:a16="http://schemas.microsoft.com/office/drawing/2014/main" id="{2399D3AB-56AE-4DFE-ADB1-77BB8EF078C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34085409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57.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4.xml"/><Relationship Id="rId7"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65.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5.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66.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0.png"/><Relationship Id="rId5" Type="http://schemas.microsoft.com/office/2007/relationships/hdphoto" Target="../media/hdphoto2.wdp"/><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7CEDDD4-D3A0-4006-84ED-BF998678241B}"/>
              </a:ext>
            </a:extLst>
          </p:cNvPr>
          <p:cNvPicPr>
            <a:picLocks noChangeAspect="1"/>
          </p:cNvPicPr>
          <p:nvPr/>
        </p:nvPicPr>
        <p:blipFill>
          <a:blip r:embed="rId7"/>
          <a:stretch>
            <a:fillRect/>
          </a:stretch>
        </p:blipFill>
        <p:spPr>
          <a:xfrm>
            <a:off x="4825637" y="884873"/>
            <a:ext cx="2834886" cy="859611"/>
          </a:xfrm>
          <a:prstGeom prst="rect">
            <a:avLst/>
          </a:prstGeom>
        </p:spPr>
      </p:pic>
      <p:pic>
        <p:nvPicPr>
          <p:cNvPr id="4" name="Picture 3">
            <a:extLst>
              <a:ext uri="{FF2B5EF4-FFF2-40B4-BE49-F238E27FC236}">
                <a16:creationId xmlns:a16="http://schemas.microsoft.com/office/drawing/2014/main" id="{8ADBAD64-1254-498D-BB68-42ED155EAF75}"/>
              </a:ext>
            </a:extLst>
          </p:cNvPr>
          <p:cNvPicPr>
            <a:picLocks noChangeAspect="1"/>
          </p:cNvPicPr>
          <p:nvPr/>
        </p:nvPicPr>
        <p:blipFill>
          <a:blip r:embed="rId8"/>
          <a:stretch>
            <a:fillRect/>
          </a:stretch>
        </p:blipFill>
        <p:spPr>
          <a:xfrm>
            <a:off x="1377507" y="1843647"/>
            <a:ext cx="10242168" cy="2060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EE64D49-3B8D-4021-96D7-9ABE15485C01}"/>
              </a:ext>
            </a:extLst>
          </p:cNvPr>
          <p:cNvSpPr/>
          <p:nvPr/>
        </p:nvSpPr>
        <p:spPr>
          <a:xfrm>
            <a:off x="243002" y="958272"/>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Oval 8">
            <a:extLst>
              <a:ext uri="{FF2B5EF4-FFF2-40B4-BE49-F238E27FC236}">
                <a16:creationId xmlns:a16="http://schemas.microsoft.com/office/drawing/2014/main" id="{2F93F537-CC8C-478D-844A-647E5C67A84D}"/>
              </a:ext>
            </a:extLst>
          </p:cNvPr>
          <p:cNvSpPr/>
          <p:nvPr/>
        </p:nvSpPr>
        <p:spPr>
          <a:xfrm>
            <a:off x="231465" y="283679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Oval 10">
            <a:extLst>
              <a:ext uri="{FF2B5EF4-FFF2-40B4-BE49-F238E27FC236}">
                <a16:creationId xmlns:a16="http://schemas.microsoft.com/office/drawing/2014/main"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6734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FE78A8A3-854E-4604-81B7-26C0B216764D}"/>
              </a:ext>
            </a:extLst>
          </p:cNvPr>
          <p:cNvGrpSpPr/>
          <p:nvPr/>
        </p:nvGrpSpPr>
        <p:grpSpPr>
          <a:xfrm>
            <a:off x="3423799" y="452781"/>
            <a:ext cx="3540234" cy="625703"/>
            <a:chOff x="1053394" y="206467"/>
            <a:chExt cx="2880723" cy="432581"/>
          </a:xfrm>
        </p:grpSpPr>
        <p:sp>
          <p:nvSpPr>
            <p:cNvPr id="131" name="Rectangle: Rounded Corners 43">
              <a:extLst>
                <a:ext uri="{FF2B5EF4-FFF2-40B4-BE49-F238E27FC236}">
                  <a16:creationId xmlns:a16="http://schemas.microsoft.com/office/drawing/2014/main" id="{CB326F6C-AE0B-4340-94D2-8B0D6FB5F5F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32" name="Rectangle 131">
              <a:extLst>
                <a:ext uri="{FF2B5EF4-FFF2-40B4-BE49-F238E27FC236}">
                  <a16:creationId xmlns:a16="http://schemas.microsoft.com/office/drawing/2014/main" id="{01EC8C28-C627-4128-993E-4EB2A63C2BC5}"/>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133" name="Picture 132">
            <a:extLst>
              <a:ext uri="{FF2B5EF4-FFF2-40B4-BE49-F238E27FC236}">
                <a16:creationId xmlns:a16="http://schemas.microsoft.com/office/drawing/2014/main" id="{5F632EB5-A9C2-48F5-809A-7E707CF1A7B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134" name="Picture 133">
            <a:extLst>
              <a:ext uri="{FF2B5EF4-FFF2-40B4-BE49-F238E27FC236}">
                <a16:creationId xmlns:a16="http://schemas.microsoft.com/office/drawing/2014/main" id="{BDC1B6B8-69DE-4D28-ACAB-AEBB4E1E5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35" name="Picture 134">
            <a:extLst>
              <a:ext uri="{FF2B5EF4-FFF2-40B4-BE49-F238E27FC236}">
                <a16:creationId xmlns:a16="http://schemas.microsoft.com/office/drawing/2014/main" id="{302E1A20-EC6E-4B98-90D2-0815BA841E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36" name="Rounded Rectangle 31">
            <a:extLst>
              <a:ext uri="{FF2B5EF4-FFF2-40B4-BE49-F238E27FC236}">
                <a16:creationId xmlns:a16="http://schemas.microsoft.com/office/drawing/2014/main" id="{D759F719-6045-467E-BD2B-A1A8EBEE5B13}"/>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37" name="Rectangle 136">
            <a:extLst>
              <a:ext uri="{FF2B5EF4-FFF2-40B4-BE49-F238E27FC236}">
                <a16:creationId xmlns:a16="http://schemas.microsoft.com/office/drawing/2014/main" id="{C0A42296-7781-4297-A5AA-C9D366254B0C}"/>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cs typeface="Calibri" panose="020F0502020204030204" pitchFamily="34" charset="0"/>
                <a:sym typeface="Arial"/>
              </a:rPr>
              <a:t>Tiêu</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chí</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đánh</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giá</a:t>
            </a:r>
            <a:endParaRPr lang="zh-CN" altLang="en-US" sz="3600" b="1" dirty="0">
              <a:solidFill>
                <a:srgbClr val="FF1531"/>
              </a:solidFill>
              <a:cs typeface="Calibri" panose="020F0502020204030204" pitchFamily="34" charset="0"/>
              <a:sym typeface="Arial"/>
            </a:endParaRPr>
          </a:p>
        </p:txBody>
      </p:sp>
      <p:sp>
        <p:nvSpPr>
          <p:cNvPr id="138" name="Rectangle 137">
            <a:extLst>
              <a:ext uri="{FF2B5EF4-FFF2-40B4-BE49-F238E27FC236}">
                <a16:creationId xmlns:a16="http://schemas.microsoft.com/office/drawing/2014/main" id="{36F029FC-EB40-44EA-85C5-863FB6F11E0D}"/>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39" name="Oval 138">
            <a:extLst>
              <a:ext uri="{FF2B5EF4-FFF2-40B4-BE49-F238E27FC236}">
                <a16:creationId xmlns:a16="http://schemas.microsoft.com/office/drawing/2014/main" id="{D5BB504D-B1A1-4EC6-8528-14088043A759}"/>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140" name="Group 139">
            <a:extLst>
              <a:ext uri="{FF2B5EF4-FFF2-40B4-BE49-F238E27FC236}">
                <a16:creationId xmlns:a16="http://schemas.microsoft.com/office/drawing/2014/main" id="{0272E797-D2D1-48D7-9617-7B90F55C63C8}"/>
              </a:ext>
            </a:extLst>
          </p:cNvPr>
          <p:cNvGrpSpPr/>
          <p:nvPr/>
        </p:nvGrpSpPr>
        <p:grpSpPr>
          <a:xfrm>
            <a:off x="1261405" y="3855714"/>
            <a:ext cx="3645680" cy="643894"/>
            <a:chOff x="1717199" y="4363552"/>
            <a:chExt cx="3645680" cy="643894"/>
          </a:xfrm>
        </p:grpSpPr>
        <p:sp>
          <p:nvSpPr>
            <p:cNvPr id="141" name="Rounded Rectangle 36">
              <a:extLst>
                <a:ext uri="{FF2B5EF4-FFF2-40B4-BE49-F238E27FC236}">
                  <a16:creationId xmlns:a16="http://schemas.microsoft.com/office/drawing/2014/main" id="{A21E5082-2628-4DE7-B3DD-814222429E7D}"/>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2" name="Rectangle 141">
              <a:extLst>
                <a:ext uri="{FF2B5EF4-FFF2-40B4-BE49-F238E27FC236}">
                  <a16:creationId xmlns:a16="http://schemas.microsoft.com/office/drawing/2014/main" id="{D2014100-F676-4CE0-8F31-944B0042CACB}"/>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143" name="Oval 142">
              <a:extLst>
                <a:ext uri="{FF2B5EF4-FFF2-40B4-BE49-F238E27FC236}">
                  <a16:creationId xmlns:a16="http://schemas.microsoft.com/office/drawing/2014/main" id="{D64EAD3E-4E34-46FE-85AC-86A079348223}"/>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144" name="Group 143">
            <a:extLst>
              <a:ext uri="{FF2B5EF4-FFF2-40B4-BE49-F238E27FC236}">
                <a16:creationId xmlns:a16="http://schemas.microsoft.com/office/drawing/2014/main" id="{6EEA8E78-841D-4C90-99D1-1930ECDAA447}"/>
              </a:ext>
            </a:extLst>
          </p:cNvPr>
          <p:cNvGrpSpPr/>
          <p:nvPr/>
        </p:nvGrpSpPr>
        <p:grpSpPr>
          <a:xfrm>
            <a:off x="1261405" y="4594182"/>
            <a:ext cx="5119273" cy="643894"/>
            <a:chOff x="1717199" y="5199333"/>
            <a:chExt cx="5119273" cy="643894"/>
          </a:xfrm>
        </p:grpSpPr>
        <p:sp>
          <p:nvSpPr>
            <p:cNvPr id="145" name="Rounded Rectangle 40">
              <a:extLst>
                <a:ext uri="{FF2B5EF4-FFF2-40B4-BE49-F238E27FC236}">
                  <a16:creationId xmlns:a16="http://schemas.microsoft.com/office/drawing/2014/main" id="{9191A8A6-7388-4D03-B4CD-20E66022558C}"/>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6" name="Rectangle 145">
              <a:extLst>
                <a:ext uri="{FF2B5EF4-FFF2-40B4-BE49-F238E27FC236}">
                  <a16:creationId xmlns:a16="http://schemas.microsoft.com/office/drawing/2014/main" id="{1B524782-92BF-4A85-BA1A-4C3658C965C4}"/>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147" name="Oval 146">
              <a:extLst>
                <a:ext uri="{FF2B5EF4-FFF2-40B4-BE49-F238E27FC236}">
                  <a16:creationId xmlns:a16="http://schemas.microsoft.com/office/drawing/2014/main" id="{B94DB0E9-F625-40ED-922D-1FBE95324A45}"/>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148" name="Picture 2" descr="Star Cartoon Images, Stock Photos &amp;amp; Vectors | Shutterstock">
            <a:extLst>
              <a:ext uri="{FF2B5EF4-FFF2-40B4-BE49-F238E27FC236}">
                <a16:creationId xmlns:a16="http://schemas.microsoft.com/office/drawing/2014/main" id="{D8280768-B034-4EB2-A919-DAA3B68183A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tar Cartoon Images, Stock Photos &amp;amp; Vectors | Shutterstock">
            <a:extLst>
              <a:ext uri="{FF2B5EF4-FFF2-40B4-BE49-F238E27FC236}">
                <a16:creationId xmlns:a16="http://schemas.microsoft.com/office/drawing/2014/main" id="{B98683F0-67BC-45A3-9203-76131DD0857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Star Cartoon Images, Stock Photos &amp;amp; Vectors | Shutterstock">
            <a:extLst>
              <a:ext uri="{FF2B5EF4-FFF2-40B4-BE49-F238E27FC236}">
                <a16:creationId xmlns:a16="http://schemas.microsoft.com/office/drawing/2014/main" id="{2ACE9B70-965B-4C3C-92E2-00A861C0961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3A4CF3E2-2F75-4A6C-94A7-82E41FB6BC2F}"/>
              </a:ext>
            </a:extLst>
          </p:cNvPr>
          <p:cNvGrpSpPr/>
          <p:nvPr/>
        </p:nvGrpSpPr>
        <p:grpSpPr>
          <a:xfrm>
            <a:off x="1261405" y="5281954"/>
            <a:ext cx="8097635" cy="643894"/>
            <a:chOff x="1717199" y="5199333"/>
            <a:chExt cx="8097635" cy="643894"/>
          </a:xfrm>
        </p:grpSpPr>
        <p:sp>
          <p:nvSpPr>
            <p:cNvPr id="152" name="Rounded Rectangle 47">
              <a:extLst>
                <a:ext uri="{FF2B5EF4-FFF2-40B4-BE49-F238E27FC236}">
                  <a16:creationId xmlns:a16="http://schemas.microsoft.com/office/drawing/2014/main" id="{96325C4C-2921-430E-A4BA-6567A1CF743A}"/>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53" name="Rectangle 152">
              <a:extLst>
                <a:ext uri="{FF2B5EF4-FFF2-40B4-BE49-F238E27FC236}">
                  <a16:creationId xmlns:a16="http://schemas.microsoft.com/office/drawing/2014/main" id="{A11D7FD3-11EA-4298-B775-2D9828597A88}"/>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154" name="Oval 153">
              <a:extLst>
                <a:ext uri="{FF2B5EF4-FFF2-40B4-BE49-F238E27FC236}">
                  <a16:creationId xmlns:a16="http://schemas.microsoft.com/office/drawing/2014/main" id="{144F1E68-1663-4895-9F2B-0B677F9A2A8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155" name="Picture 2" descr="Star Cartoon Images, Stock Photos &amp;amp; Vectors | Shutterstock">
            <a:extLst>
              <a:ext uri="{FF2B5EF4-FFF2-40B4-BE49-F238E27FC236}">
                <a16:creationId xmlns:a16="http://schemas.microsoft.com/office/drawing/2014/main" id="{FC993901-5180-4ED3-84F1-D27BB2A0BB5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descr="Shape&#10;&#10;Description automatically generated with medium confidence">
            <a:extLst>
              <a:ext uri="{FF2B5EF4-FFF2-40B4-BE49-F238E27FC236}">
                <a16:creationId xmlns:a16="http://schemas.microsoft.com/office/drawing/2014/main" id="{3B3C593A-7958-4DF5-ACCA-4C590EFF12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par>
                                <p:cTn id="8" presetID="22" presetClass="entr" presetSubtype="4"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down)">
                                      <p:cBhvr>
                                        <p:cTn id="10" dur="500"/>
                                        <p:tgtEl>
                                          <p:spTgt spid="1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wipe(down)">
                                      <p:cBhvr>
                                        <p:cTn id="13" dur="500"/>
                                        <p:tgtEl>
                                          <p:spTgt spid="1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500"/>
                                        <p:tgtEl>
                                          <p:spTgt spid="1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wipe(down)">
                                      <p:cBhvr>
                                        <p:cTn id="22" dur="500"/>
                                        <p:tgtEl>
                                          <p:spTgt spid="139"/>
                                        </p:tgtEl>
                                      </p:cBhvr>
                                    </p:animEffect>
                                  </p:childTnLst>
                                </p:cTn>
                              </p:par>
                              <p:par>
                                <p:cTn id="23" presetID="22" presetClass="entr" presetSubtype="4"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down)">
                                      <p:cBhvr>
                                        <p:cTn id="25" dur="500"/>
                                        <p:tgtEl>
                                          <p:spTgt spid="140"/>
                                        </p:tgtEl>
                                      </p:cBhvr>
                                    </p:animEffect>
                                  </p:childTnLst>
                                </p:cTn>
                              </p:par>
                              <p:par>
                                <p:cTn id="26" presetID="22" presetClass="entr" presetSubtype="4"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down)">
                                      <p:cBhvr>
                                        <p:cTn id="28" dur="500"/>
                                        <p:tgtEl>
                                          <p:spTgt spid="144"/>
                                        </p:tgtEl>
                                      </p:cBhvr>
                                    </p:animEffect>
                                  </p:childTnLst>
                                </p:cTn>
                              </p:par>
                              <p:par>
                                <p:cTn id="29" presetID="22" presetClass="entr" presetSubtype="4"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500"/>
                                        <p:tgtEl>
                                          <p:spTgt spid="148"/>
                                        </p:tgtEl>
                                      </p:cBhvr>
                                    </p:animEffect>
                                  </p:childTnLst>
                                </p:cTn>
                              </p:par>
                              <p:par>
                                <p:cTn id="32" presetID="22" presetClass="entr" presetSubtype="4" fill="hold"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wipe(down)">
                                      <p:cBhvr>
                                        <p:cTn id="34" dur="500"/>
                                        <p:tgtEl>
                                          <p:spTgt spid="149"/>
                                        </p:tgtEl>
                                      </p:cBhvr>
                                    </p:animEffec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par>
                                <p:cTn id="38" presetID="22" presetClass="entr" presetSubtype="4"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down)">
                                      <p:cBhvr>
                                        <p:cTn id="40" dur="500"/>
                                        <p:tgtEl>
                                          <p:spTgt spid="151"/>
                                        </p:tgtEl>
                                      </p:cBhvr>
                                    </p:animEffect>
                                  </p:childTnLst>
                                </p:cTn>
                              </p:par>
                              <p:par>
                                <p:cTn id="41" presetID="22" presetClass="entr" presetSubtype="4"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wipe(down)">
                                      <p:cBhvr>
                                        <p:cTn id="4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97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40" name="Picture 39">
            <a:extLst>
              <a:ext uri="{FF2B5EF4-FFF2-40B4-BE49-F238E27FC236}">
                <a16:creationId xmlns:a16="http://schemas.microsoft.com/office/drawing/2014/main" id="{22D6A653-3018-4796-BF2B-E2F8B0FA802E}"/>
              </a:ext>
            </a:extLst>
          </p:cNvPr>
          <p:cNvPicPr>
            <a:picLocks noChangeAspect="1"/>
          </p:cNvPicPr>
          <p:nvPr/>
        </p:nvPicPr>
        <p:blipFill>
          <a:blip r:embed="rId11"/>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3435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3" descr="图片包含 室内, 物体&#10;&#10;描述已自动生成">
            <a:extLst>
              <a:ext uri="{FF2B5EF4-FFF2-40B4-BE49-F238E27FC236}">
                <a16:creationId xmlns:a16="http://schemas.microsoft.com/office/drawing/2014/main" id="{4F7260AB-4A3A-43A2-92D3-E7EFA166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42" name="PA_图片 3">
            <a:extLst>
              <a:ext uri="{FF2B5EF4-FFF2-40B4-BE49-F238E27FC236}">
                <a16:creationId xmlns:a16="http://schemas.microsoft.com/office/drawing/2014/main" id="{91687902-5A51-4AE2-BEE6-CD0F7B51995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43" name="TextBox 42">
            <a:extLst>
              <a:ext uri="{FF2B5EF4-FFF2-40B4-BE49-F238E27FC236}">
                <a16:creationId xmlns:a16="http://schemas.microsoft.com/office/drawing/2014/main" id="{699E56D7-1944-4856-884A-860B62FAE488}"/>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Tia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nắng</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oogle Shape;95;p2">
            <a:extLst>
              <a:ext uri="{FF2B5EF4-FFF2-40B4-BE49-F238E27FC236}">
                <a16:creationId xmlns:a16="http://schemas.microsoft.com/office/drawing/2014/main" id="{D138EE36-A1E9-4C88-B1F2-6AA6043E5B10}"/>
              </a:ext>
            </a:extLst>
          </p:cNvPr>
          <p:cNvPicPr preferRelativeResize="0"/>
          <p:nvPr/>
        </p:nvPicPr>
        <p:blipFill rotWithShape="1">
          <a:blip r:embed="rId3">
            <a:alphaModFix/>
          </a:blip>
          <a:srcRect/>
          <a:stretch/>
        </p:blipFill>
        <p:spPr>
          <a:xfrm>
            <a:off x="3559467" y="-66090"/>
            <a:ext cx="1733333" cy="1191816"/>
          </a:xfrm>
          <a:prstGeom prst="rect">
            <a:avLst/>
          </a:prstGeom>
          <a:noFill/>
          <a:ln>
            <a:noFill/>
          </a:ln>
        </p:spPr>
      </p:pic>
      <p:sp>
        <p:nvSpPr>
          <p:cNvPr id="31" name="TextBox 30">
            <a:extLst>
              <a:ext uri="{FF2B5EF4-FFF2-40B4-BE49-F238E27FC236}">
                <a16:creationId xmlns:a16="http://schemas.microsoft.com/office/drawing/2014/main" id="{BE4B4F8A-4C89-4026-96CD-60612F9EA255}"/>
              </a:ext>
            </a:extLst>
          </p:cNvPr>
          <p:cNvSpPr txBox="1"/>
          <p:nvPr/>
        </p:nvSpPr>
        <p:spPr>
          <a:xfrm>
            <a:off x="2268191" y="1526344"/>
            <a:ext cx="7827865" cy="715089"/>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Xổ: </a:t>
            </a:r>
            <a:r>
              <a:rPr lang="vi-VN" sz="3600" b="1" kern="0" dirty="0">
                <a:solidFill>
                  <a:srgbClr val="000000"/>
                </a:solidFill>
                <a:cs typeface="Arial"/>
                <a:sym typeface="Arial"/>
              </a:rPr>
              <a:t>mở tung ra, tháo tung ra</a:t>
            </a:r>
            <a:endParaRPr lang="vi-VN" sz="3600" kern="0" dirty="0">
              <a:solidFill>
                <a:srgbClr val="000000"/>
              </a:solidFill>
              <a:cs typeface="Arial"/>
              <a:sym typeface="Arial"/>
            </a:endParaRPr>
          </a:p>
        </p:txBody>
      </p:sp>
      <p:grpSp>
        <p:nvGrpSpPr>
          <p:cNvPr id="32" name="Group 31">
            <a:extLst>
              <a:ext uri="{FF2B5EF4-FFF2-40B4-BE49-F238E27FC236}">
                <a16:creationId xmlns:a16="http://schemas.microsoft.com/office/drawing/2014/main" id="{C695A75D-B9D4-49F1-B998-A5BB3596A105}"/>
              </a:ext>
            </a:extLst>
          </p:cNvPr>
          <p:cNvGrpSpPr/>
          <p:nvPr/>
        </p:nvGrpSpPr>
        <p:grpSpPr>
          <a:xfrm>
            <a:off x="5292800" y="377824"/>
            <a:ext cx="2933816" cy="747902"/>
            <a:chOff x="7783121" y="104148"/>
            <a:chExt cx="3911755" cy="997202"/>
          </a:xfrm>
        </p:grpSpPr>
        <p:sp>
          <p:nvSpPr>
            <p:cNvPr id="33" name="Rectangle: Rounded Corners 43">
              <a:extLst>
                <a:ext uri="{FF2B5EF4-FFF2-40B4-BE49-F238E27FC236}">
                  <a16:creationId xmlns:a16="http://schemas.microsoft.com/office/drawing/2014/main" id="{935DF4EF-C3A9-4110-9AF3-28E85CB75E85}"/>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4" name="Rectangle 33">
              <a:extLst>
                <a:ext uri="{FF2B5EF4-FFF2-40B4-BE49-F238E27FC236}">
                  <a16:creationId xmlns:a16="http://schemas.microsoft.com/office/drawing/2014/main" id="{6A25B0A4-837A-4563-A5A9-49EE844E522B}"/>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sp>
        <p:nvSpPr>
          <p:cNvPr id="35" name="TextBox 34">
            <a:extLst>
              <a:ext uri="{FF2B5EF4-FFF2-40B4-BE49-F238E27FC236}">
                <a16:creationId xmlns:a16="http://schemas.microsoft.com/office/drawing/2014/main" id="{CF260F1A-6F35-4742-B951-38764CC917CF}"/>
              </a:ext>
            </a:extLst>
          </p:cNvPr>
          <p:cNvSpPr txBox="1"/>
          <p:nvPr/>
        </p:nvSpPr>
        <p:spPr>
          <a:xfrm>
            <a:off x="2291978" y="2443294"/>
            <a:ext cx="7827865"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Mắt long lanh: </a:t>
            </a:r>
            <a:r>
              <a:rPr lang="vi-VN" sz="3600" b="1" kern="0" dirty="0">
                <a:cs typeface="Arial"/>
                <a:sym typeface="Arial"/>
              </a:rPr>
              <a:t>mắt như có ánh sáng chiếu vào, trông sinh động</a:t>
            </a:r>
            <a:r>
              <a:rPr lang="en-US" sz="3600" b="1" kern="0" dirty="0">
                <a:cs typeface="Arial"/>
                <a:sym typeface="Arial"/>
              </a:rPr>
              <a:t>.</a:t>
            </a:r>
            <a:endParaRPr lang="vi-VN" sz="3600" b="1" kern="0" dirty="0">
              <a:cs typeface="Arial"/>
              <a:sym typeface="Arial"/>
            </a:endParaRPr>
          </a:p>
        </p:txBody>
      </p:sp>
      <p:pic>
        <p:nvPicPr>
          <p:cNvPr id="2050" name="Picture 2" descr="Mèo cưng gây thương nhớ với ánh mắt long lanh - VnExpress">
            <a:extLst>
              <a:ext uri="{FF2B5EF4-FFF2-40B4-BE49-F238E27FC236}">
                <a16:creationId xmlns:a16="http://schemas.microsoft.com/office/drawing/2014/main" id="{A22CB555-8020-4317-9931-FFE38FDC4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239" y="3931636"/>
            <a:ext cx="4760595" cy="2856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1B57C52-676E-43C1-913C-C2A8D499A12F}"/>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3A42995C-B60A-4669-9152-8BBD7B167F0F}"/>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33" name="PA_库_组合 5">
            <a:extLst>
              <a:ext uri="{FF2B5EF4-FFF2-40B4-BE49-F238E27FC236}">
                <a16:creationId xmlns:a16="http://schemas.microsoft.com/office/drawing/2014/main" id="{254F2C1D-8BFB-4B1E-A67C-AB1117888767}"/>
              </a:ext>
            </a:extLst>
          </p:cNvPr>
          <p:cNvGrpSpPr/>
          <p:nvPr>
            <p:custDataLst>
              <p:tags r:id="rId1"/>
            </p:custDataLst>
          </p:nvPr>
        </p:nvGrpSpPr>
        <p:grpSpPr>
          <a:xfrm>
            <a:off x="646331" y="1091790"/>
            <a:ext cx="587835" cy="733599"/>
            <a:chOff x="1836100" y="2332000"/>
            <a:chExt cx="1572829" cy="895643"/>
          </a:xfrm>
        </p:grpSpPr>
        <p:sp>
          <p:nvSpPr>
            <p:cNvPr id="34" name="任意多边形 10">
              <a:extLst>
                <a:ext uri="{FF2B5EF4-FFF2-40B4-BE49-F238E27FC236}">
                  <a16:creationId xmlns:a16="http://schemas.microsoft.com/office/drawing/2014/main" id="{EAFCFF0A-C884-4A2D-8EE2-F0A9DD0CD0A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EB4D02A4-A955-450F-9FF7-7FF55074F72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DD9D964C-3BB0-4EDC-A5EA-0D0F6E91A80F}"/>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id="{03E11EAA-0CC1-4E96-9604-49CFBBA4877B}"/>
              </a:ext>
            </a:extLst>
          </p:cNvPr>
          <p:cNvSpPr/>
          <p:nvPr/>
        </p:nvSpPr>
        <p:spPr>
          <a:xfrm>
            <a:off x="1355056" y="1219516"/>
            <a:ext cx="8193755"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bà nội của Na không thể nhìn thấy nắng?</a:t>
            </a:r>
          </a:p>
        </p:txBody>
      </p:sp>
      <p:grpSp>
        <p:nvGrpSpPr>
          <p:cNvPr id="40" name="PA_库_组合 5">
            <a:extLst>
              <a:ext uri="{FF2B5EF4-FFF2-40B4-BE49-F238E27FC236}">
                <a16:creationId xmlns:a16="http://schemas.microsoft.com/office/drawing/2014/main" id="{67521E22-9026-4675-8AA7-805325B8B050}"/>
              </a:ext>
            </a:extLst>
          </p:cNvPr>
          <p:cNvGrpSpPr/>
          <p:nvPr>
            <p:custDataLst>
              <p:tags r:id="rId2"/>
            </p:custDataLst>
          </p:nvPr>
        </p:nvGrpSpPr>
        <p:grpSpPr>
          <a:xfrm>
            <a:off x="646331" y="2109081"/>
            <a:ext cx="587835" cy="733599"/>
            <a:chOff x="1836100" y="2332000"/>
            <a:chExt cx="1572829" cy="895643"/>
          </a:xfrm>
        </p:grpSpPr>
        <p:sp>
          <p:nvSpPr>
            <p:cNvPr id="41" name="任意多边形 10">
              <a:extLst>
                <a:ext uri="{FF2B5EF4-FFF2-40B4-BE49-F238E27FC236}">
                  <a16:creationId xmlns:a16="http://schemas.microsoft.com/office/drawing/2014/main" id="{D4A8D020-B7F6-4211-BBBB-1E68F2AF6E4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id="{A7E6DB4D-79A7-45B2-837F-9599FDA6F7D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id="{95B1C516-7FCE-491E-874E-7E7B665DFE98}"/>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50" name="Rectangle 49">
            <a:extLst>
              <a:ext uri="{FF2B5EF4-FFF2-40B4-BE49-F238E27FC236}">
                <a16:creationId xmlns:a16="http://schemas.microsoft.com/office/drawing/2014/main" id="{A3A48831-8232-427C-B584-49263654FDC2}"/>
              </a:ext>
            </a:extLst>
          </p:cNvPr>
          <p:cNvSpPr/>
          <p:nvPr/>
        </p:nvSpPr>
        <p:spPr>
          <a:xfrm>
            <a:off x="1378524" y="2211409"/>
            <a:ext cx="9762841"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nghĩ ra cách nào để mang nắng cho bà?</a:t>
            </a:r>
          </a:p>
        </p:txBody>
      </p:sp>
      <p:grpSp>
        <p:nvGrpSpPr>
          <p:cNvPr id="51" name="PA_库_组合 5">
            <a:extLst>
              <a:ext uri="{FF2B5EF4-FFF2-40B4-BE49-F238E27FC236}">
                <a16:creationId xmlns:a16="http://schemas.microsoft.com/office/drawing/2014/main" id="{F01717D3-5D9B-4C9F-8556-8ECF11269498}"/>
              </a:ext>
            </a:extLst>
          </p:cNvPr>
          <p:cNvGrpSpPr/>
          <p:nvPr>
            <p:custDataLst>
              <p:tags r:id="rId3"/>
            </p:custDataLst>
          </p:nvPr>
        </p:nvGrpSpPr>
        <p:grpSpPr>
          <a:xfrm>
            <a:off x="665190" y="3239046"/>
            <a:ext cx="587835" cy="733599"/>
            <a:chOff x="1836100" y="2332000"/>
            <a:chExt cx="1572829" cy="895643"/>
          </a:xfrm>
        </p:grpSpPr>
        <p:sp>
          <p:nvSpPr>
            <p:cNvPr id="52" name="任意多边形 10">
              <a:extLst>
                <a:ext uri="{FF2B5EF4-FFF2-40B4-BE49-F238E27FC236}">
                  <a16:creationId xmlns:a16="http://schemas.microsoft.com/office/drawing/2014/main" id="{07D51CE5-CC43-472F-9887-2C60C9B71BE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1FDAA7D8-0CEC-4557-8831-2A031CD203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AE420CB5-D6AE-48AC-AF1E-F618B9D20FAC}"/>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5" name="Rectangle 54">
            <a:extLst>
              <a:ext uri="{FF2B5EF4-FFF2-40B4-BE49-F238E27FC236}">
                <a16:creationId xmlns:a16="http://schemas.microsoft.com/office/drawing/2014/main" id="{1B474BC8-5FE7-4F97-B71F-75FC064BFCB8}"/>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nvGrpSpPr>
          <p:cNvPr id="56" name="PA_库_组合 5">
            <a:extLst>
              <a:ext uri="{FF2B5EF4-FFF2-40B4-BE49-F238E27FC236}">
                <a16:creationId xmlns:a16="http://schemas.microsoft.com/office/drawing/2014/main" id="{4944000A-0969-49E4-A3FC-F3480098291E}"/>
              </a:ext>
            </a:extLst>
          </p:cNvPr>
          <p:cNvGrpSpPr/>
          <p:nvPr>
            <p:custDataLst>
              <p:tags r:id="rId4"/>
            </p:custDataLst>
          </p:nvPr>
        </p:nvGrpSpPr>
        <p:grpSpPr>
          <a:xfrm>
            <a:off x="665190" y="4320524"/>
            <a:ext cx="587835" cy="733599"/>
            <a:chOff x="1836100" y="2332000"/>
            <a:chExt cx="1572829" cy="895643"/>
          </a:xfrm>
        </p:grpSpPr>
        <p:sp>
          <p:nvSpPr>
            <p:cNvPr id="57" name="任意多边形 10">
              <a:extLst>
                <a:ext uri="{FF2B5EF4-FFF2-40B4-BE49-F238E27FC236}">
                  <a16:creationId xmlns:a16="http://schemas.microsoft.com/office/drawing/2014/main" id="{7F8E2CA3-6A20-469A-A8A1-2657E377566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679DBD86-3461-46DF-A63A-DDA047BB0BA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9AA27341-D850-4EE5-84F1-658724459B0A}"/>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60" name="Rectangle 59">
            <a:extLst>
              <a:ext uri="{FF2B5EF4-FFF2-40B4-BE49-F238E27FC236}">
                <a16:creationId xmlns:a16="http://schemas.microsoft.com/office/drawing/2014/main" id="{9EA218BF-8FDE-49FC-B717-B08F23A03BDC}"/>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 nói của bà cho em biết điều gì?</a:t>
            </a:r>
          </a:p>
        </p:txBody>
      </p:sp>
      <p:grpSp>
        <p:nvGrpSpPr>
          <p:cNvPr id="61" name="Group 60">
            <a:extLst>
              <a:ext uri="{FF2B5EF4-FFF2-40B4-BE49-F238E27FC236}">
                <a16:creationId xmlns:a16="http://schemas.microsoft.com/office/drawing/2014/main" id="{975D9053-473F-49B3-87FB-C3EAA405246E}"/>
              </a:ext>
            </a:extLst>
          </p:cNvPr>
          <p:cNvGrpSpPr/>
          <p:nvPr/>
        </p:nvGrpSpPr>
        <p:grpSpPr>
          <a:xfrm>
            <a:off x="9240409" y="-448419"/>
            <a:ext cx="2844126" cy="2557500"/>
            <a:chOff x="7656473" y="831396"/>
            <a:chExt cx="3689350" cy="3269584"/>
          </a:xfrm>
        </p:grpSpPr>
        <p:pic>
          <p:nvPicPr>
            <p:cNvPr id="62" name="图片 2" descr="2">
              <a:extLst>
                <a:ext uri="{FF2B5EF4-FFF2-40B4-BE49-F238E27FC236}">
                  <a16:creationId xmlns:a16="http://schemas.microsoft.com/office/drawing/2014/main" id="{6E584784-C018-4A68-A7B4-BE796FBEBB79}"/>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63" name="Rounded Rectangle 53">
              <a:extLst>
                <a:ext uri="{FF2B5EF4-FFF2-40B4-BE49-F238E27FC236}">
                  <a16:creationId xmlns:a16="http://schemas.microsoft.com/office/drawing/2014/main" id="{7846BE74-2B92-4EB7-8814-A8AF442781F6}"/>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4" name="PA_库_组合 5">
            <a:extLst>
              <a:ext uri="{FF2B5EF4-FFF2-40B4-BE49-F238E27FC236}">
                <a16:creationId xmlns:a16="http://schemas.microsoft.com/office/drawing/2014/main" id="{6DEF5803-9349-47C5-9964-5299DD90AC92}"/>
              </a:ext>
            </a:extLst>
          </p:cNvPr>
          <p:cNvGrpSpPr/>
          <p:nvPr>
            <p:custDataLst>
              <p:tags r:id="rId5"/>
            </p:custDataLst>
          </p:nvPr>
        </p:nvGrpSpPr>
        <p:grpSpPr>
          <a:xfrm>
            <a:off x="684049" y="5347972"/>
            <a:ext cx="587835" cy="733599"/>
            <a:chOff x="1836100" y="2332000"/>
            <a:chExt cx="1572829" cy="895643"/>
          </a:xfrm>
        </p:grpSpPr>
        <p:sp>
          <p:nvSpPr>
            <p:cNvPr id="65" name="任意多边形 10">
              <a:extLst>
                <a:ext uri="{FF2B5EF4-FFF2-40B4-BE49-F238E27FC236}">
                  <a16:creationId xmlns:a16="http://schemas.microsoft.com/office/drawing/2014/main" id="{A90DD727-4518-4E52-B1F2-50370601EB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任意多边形 11">
              <a:extLst>
                <a:ext uri="{FF2B5EF4-FFF2-40B4-BE49-F238E27FC236}">
                  <a16:creationId xmlns:a16="http://schemas.microsoft.com/office/drawing/2014/main" id="{C30C4097-C999-4423-A7D3-215B665C90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文本框 12">
              <a:extLst>
                <a:ext uri="{FF2B5EF4-FFF2-40B4-BE49-F238E27FC236}">
                  <a16:creationId xmlns:a16="http://schemas.microsoft.com/office/drawing/2014/main" id="{66656ABF-F1E6-4CCB-902C-D1EBAA8CB336}"/>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8" name="Rectangle 67">
            <a:extLst>
              <a:ext uri="{FF2B5EF4-FFF2-40B4-BE49-F238E27FC236}">
                <a16:creationId xmlns:a16="http://schemas.microsoft.com/office/drawing/2014/main" id="{9A09BC08-BFC6-414C-AAAD-F98BD4938E6E}"/>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 là Na, em sẽ làm gì để giúp bà nhìn thấy nắng?</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750"/>
                                        <p:tgtEl>
                                          <p:spTgt spid="39"/>
                                        </p:tgtEl>
                                      </p:cBhvr>
                                    </p:animEffect>
                                    <p:anim calcmode="lin" valueType="num">
                                      <p:cBhvr>
                                        <p:cTn id="11" dur="750" fill="hold"/>
                                        <p:tgtEl>
                                          <p:spTgt spid="39"/>
                                        </p:tgtEl>
                                        <p:attrNameLst>
                                          <p:attrName>ppt_x</p:attrName>
                                        </p:attrNameLst>
                                      </p:cBhvr>
                                      <p:tavLst>
                                        <p:tav tm="0">
                                          <p:val>
                                            <p:strVal val="#ppt_x"/>
                                          </p:val>
                                        </p:tav>
                                        <p:tav tm="100000">
                                          <p:val>
                                            <p:strVal val="#ppt_x"/>
                                          </p:val>
                                        </p:tav>
                                      </p:tavLst>
                                    </p:anim>
                                    <p:anim calcmode="lin" valueType="num">
                                      <p:cBhvr>
                                        <p:cTn id="1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anim calcmode="lin" valueType="num">
                                      <p:cBhvr>
                                        <p:cTn id="21" dur="750" fill="hold"/>
                                        <p:tgtEl>
                                          <p:spTgt spid="50"/>
                                        </p:tgtEl>
                                        <p:attrNameLst>
                                          <p:attrName>ppt_x</p:attrName>
                                        </p:attrNameLst>
                                      </p:cBhvr>
                                      <p:tavLst>
                                        <p:tav tm="0">
                                          <p:val>
                                            <p:strVal val="#ppt_x"/>
                                          </p:val>
                                        </p:tav>
                                        <p:tav tm="100000">
                                          <p:val>
                                            <p:strVal val="#ppt_x"/>
                                          </p:val>
                                        </p:tav>
                                      </p:tavLst>
                                    </p:anim>
                                    <p:anim calcmode="lin" valueType="num">
                                      <p:cBhvr>
                                        <p:cTn id="2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750"/>
                                        <p:tgtEl>
                                          <p:spTgt spid="5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750"/>
                                        <p:tgtEl>
                                          <p:spTgt spid="60"/>
                                        </p:tgtEl>
                                      </p:cBhvr>
                                    </p:animEffect>
                                    <p:anim calcmode="lin" valueType="num">
                                      <p:cBhvr>
                                        <p:cTn id="41" dur="750" fill="hold"/>
                                        <p:tgtEl>
                                          <p:spTgt spid="60"/>
                                        </p:tgtEl>
                                        <p:attrNameLst>
                                          <p:attrName>ppt_x</p:attrName>
                                        </p:attrNameLst>
                                      </p:cBhvr>
                                      <p:tavLst>
                                        <p:tav tm="0">
                                          <p:val>
                                            <p:strVal val="#ppt_x"/>
                                          </p:val>
                                        </p:tav>
                                        <p:tav tm="100000">
                                          <p:val>
                                            <p:strVal val="#ppt_x"/>
                                          </p:val>
                                        </p:tav>
                                      </p:tavLst>
                                    </p:anim>
                                    <p:anim calcmode="lin" valueType="num">
                                      <p:cBhvr>
                                        <p:cTn id="4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750"/>
                                        <p:tgtEl>
                                          <p:spTgt spid="6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anim calcmode="lin" valueType="num">
                                      <p:cBhvr>
                                        <p:cTn id="51" dur="750" fill="hold"/>
                                        <p:tgtEl>
                                          <p:spTgt spid="68"/>
                                        </p:tgtEl>
                                        <p:attrNameLst>
                                          <p:attrName>ppt_x</p:attrName>
                                        </p:attrNameLst>
                                      </p:cBhvr>
                                      <p:tavLst>
                                        <p:tav tm="0">
                                          <p:val>
                                            <p:strVal val="#ppt_x"/>
                                          </p:val>
                                        </p:tav>
                                        <p:tav tm="100000">
                                          <p:val>
                                            <p:strVal val="#ppt_x"/>
                                          </p:val>
                                        </p:tav>
                                      </p:tavLst>
                                    </p:anim>
                                    <p:anim calcmode="lin" valueType="num">
                                      <p:cBhvr>
                                        <p:cTn id="52" dur="75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0" grpId="0"/>
      <p:bldP spid="55" grpId="0"/>
      <p:bldP spid="60"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algn="ct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algn="just"/>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lọt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phòng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nên</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chỗ</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13877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 nghĩ ra cách bắt nắng trên vạt áo mang về cho bà.</a:t>
            </a:r>
          </a:p>
        </p:txBody>
      </p:sp>
    </p:spTree>
    <p:extLst>
      <p:ext uri="{BB962C8B-B14F-4D97-AF65-F5344CB8AC3E}">
        <p14:creationId xmlns:p14="http://schemas.microsoft.com/office/powerpoint/2010/main" val="1095127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696960" y="90151"/>
            <a:ext cx="3495040"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2185214"/>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không mang được nắng về cho bà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vạt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chứ</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95977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B35976-0A76-4A68-9379-4BB1ADEE4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760" y="143568"/>
            <a:ext cx="8194993" cy="44443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342DBB9-F288-4E48-AC07-2500AF6B06C9}"/>
              </a:ext>
            </a:extLst>
          </p:cNvPr>
          <p:cNvGrpSpPr/>
          <p:nvPr/>
        </p:nvGrpSpPr>
        <p:grpSpPr>
          <a:xfrm>
            <a:off x="2407920" y="4933341"/>
            <a:ext cx="7579359" cy="1233779"/>
            <a:chOff x="1053394" y="206467"/>
            <a:chExt cx="3583143" cy="432581"/>
          </a:xfrm>
        </p:grpSpPr>
        <p:sp>
          <p:nvSpPr>
            <p:cNvPr id="19" name="Rectangle: Rounded Corners 43">
              <a:extLst>
                <a:ext uri="{FF2B5EF4-FFF2-40B4-BE49-F238E27FC236}">
                  <a16:creationId xmlns:a16="http://schemas.microsoft.com/office/drawing/2014/main" id="{A9731917-6363-43A3-B4A2-F49936E5A9AF}"/>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0" name="Rectangle 19">
              <a:extLst>
                <a:ext uri="{FF2B5EF4-FFF2-40B4-BE49-F238E27FC236}">
                  <a16:creationId xmlns:a16="http://schemas.microsoft.com/office/drawing/2014/main" id="{56ADB8B4-597B-43B3-96A4-7865413BE245}"/>
                </a:ext>
              </a:extLst>
            </p:cNvPr>
            <p:cNvSpPr/>
            <p:nvPr/>
          </p:nvSpPr>
          <p:spPr>
            <a:xfrm>
              <a:off x="1053394" y="206467"/>
              <a:ext cx="3530107" cy="3776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Arial" panose="020B0604020202020204" pitchFamily="34" charset="0"/>
                  <a:cs typeface="Arial" panose="020B0604020202020204" pitchFamily="34" charset="0"/>
                </a:rPr>
                <a:t>Em</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quan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kĩ</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bức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cho</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biết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hành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động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của</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nhỏ</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gì</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lựa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86144" y="-933074"/>
            <a:ext cx="7949254" cy="7303394"/>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489059"/>
              <a:ext cx="5391192" cy="1538848"/>
            </a:xfrm>
            <a:prstGeom prst="rect">
              <a:avLst/>
            </a:prstGeom>
          </p:spPr>
          <p:txBody>
            <a:bodyPr wrap="square">
              <a:spAutoFit/>
            </a:bodyPr>
            <a:lstStyle/>
            <a:p>
              <a:pPr algn="just"/>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4.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a:t>
              </a: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buồn</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khác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Oval 2">
            <a:extLst>
              <a:ext uri="{FF2B5EF4-FFF2-40B4-BE49-F238E27FC236}">
                <a16:creationId xmlns:a16="http://schemas.microsoft.com/office/drawing/2014/main" id="{11768FFE-0C76-4EFF-94D4-08AB44AE8782}"/>
              </a:ext>
            </a:extLst>
          </p:cNvPr>
          <p:cNvSpPr/>
          <p:nvPr/>
        </p:nvSpPr>
        <p:spPr>
          <a:xfrm>
            <a:off x="1767840" y="2830383"/>
            <a:ext cx="568960" cy="491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36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vi-VN"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ý kiến của mình.</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là Na, em sẽ dùng bút màu vẽ một bức tranh có thật nhiều tia nắng để tặng bà.</a:t>
            </a:r>
          </a:p>
        </p:txBody>
      </p:sp>
      <p:pic>
        <p:nvPicPr>
          <p:cNvPr id="8" name="Picture 7">
            <a:extLst>
              <a:ext uri="{FF2B5EF4-FFF2-40B4-BE49-F238E27FC236}">
                <a16:creationId xmlns:a16="http://schemas.microsoft.com/office/drawing/2014/main" id="{E81B1891-5A2A-4F37-A956-F8BE011B491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20195" y="1580935"/>
            <a:ext cx="3038525" cy="5828932"/>
          </a:xfrm>
          <a:prstGeom prst="rect">
            <a:avLst/>
          </a:prstGeom>
        </p:spPr>
      </p:pic>
    </p:spTree>
    <p:extLst>
      <p:ext uri="{BB962C8B-B14F-4D97-AF65-F5344CB8AC3E}">
        <p14:creationId xmlns:p14="http://schemas.microsoft.com/office/powerpoint/2010/main" val="191326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29">
            <a:extLst>
              <a:ext uri="{FF2B5EF4-FFF2-40B4-BE49-F238E27FC236}">
                <a16:creationId xmlns:a16="http://schemas.microsoft.com/office/drawing/2014/main" id="{359FCC94-2EED-44CB-8687-13BDAFA94173}"/>
              </a:ext>
            </a:extLst>
          </p:cNvPr>
          <p:cNvGrpSpPr/>
          <p:nvPr/>
        </p:nvGrpSpPr>
        <p:grpSpPr>
          <a:xfrm>
            <a:off x="1532645" y="185343"/>
            <a:ext cx="10131035" cy="1353345"/>
            <a:chOff x="1603464" y="2459552"/>
            <a:chExt cx="9533109" cy="856397"/>
          </a:xfrm>
        </p:grpSpPr>
        <p:sp>
          <p:nvSpPr>
            <p:cNvPr id="18" name="矩形 30">
              <a:extLst>
                <a:ext uri="{FF2B5EF4-FFF2-40B4-BE49-F238E27FC236}">
                  <a16:creationId xmlns:a16="http://schemas.microsoft.com/office/drawing/2014/main" id="{7D6F3107-7A3C-4EFA-882C-C7D564DE9A1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19" name="箭头: 五边形 29">
              <a:extLst>
                <a:ext uri="{FF2B5EF4-FFF2-40B4-BE49-F238E27FC236}">
                  <a16:creationId xmlns:a16="http://schemas.microsoft.com/office/drawing/2014/main" id="{90EE49C6-4AA9-439A-83CF-F4F4E8E6526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20" name="TextBox 19">
            <a:extLst>
              <a:ext uri="{FF2B5EF4-FFF2-40B4-BE49-F238E27FC236}">
                <a16:creationId xmlns:a16="http://schemas.microsoft.com/office/drawing/2014/main" id="{71DF733B-DD22-4BE6-81C2-9F2769A08F47}"/>
              </a:ext>
            </a:extLst>
          </p:cNvPr>
          <p:cNvSpPr txBox="1"/>
          <p:nvPr/>
        </p:nvSpPr>
        <p:spPr>
          <a:xfrm>
            <a:off x="2036729" y="488742"/>
            <a:ext cx="9310744" cy="830997"/>
          </a:xfrm>
          <a:prstGeom prst="rect">
            <a:avLst/>
          </a:prstGeom>
          <a:noFill/>
        </p:spPr>
        <p:txBody>
          <a:bodyPr wrap="square" rtlCol="0">
            <a:spAutoFit/>
          </a:bodyPr>
          <a:lstStyle/>
          <a:p>
            <a:pPr lvl="0"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D88CD620-C3B2-422B-ABAE-9E3AF880EF7E}"/>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tập đọc Tia nắng bé nhỏ cho các em thấy tình cảm gia đình là tình cảm thiêng liêng, quý giá nhất. Các em cần biết quan tâm, yêu thương mọi người trong gia đình và học cách thể hiện tình yêu thương, quan tâm đó.</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3" name="Picture 2">
            <a:extLst>
              <a:ext uri="{FF2B5EF4-FFF2-40B4-BE49-F238E27FC236}">
                <a16:creationId xmlns:a16="http://schemas.microsoft.com/office/drawing/2014/main" id="{4FC75706-5B46-4A8F-8615-764A9DE3F65E}"/>
              </a:ext>
            </a:extLst>
          </p:cNvPr>
          <p:cNvPicPr>
            <a:picLocks noChangeAspect="1"/>
          </p:cNvPicPr>
          <p:nvPr/>
        </p:nvPicPr>
        <p:blipFill>
          <a:blip r:embed="rId11"/>
          <a:stretch>
            <a:fillRect/>
          </a:stretch>
        </p:blipFill>
        <p:spPr>
          <a:xfrm>
            <a:off x="4035036" y="2113100"/>
            <a:ext cx="5316173" cy="2938527"/>
          </a:xfrm>
          <a:prstGeom prst="rect">
            <a:avLst/>
          </a:prstGeom>
        </p:spPr>
      </p:pic>
    </p:spTree>
    <p:extLst>
      <p:ext uri="{BB962C8B-B14F-4D97-AF65-F5344CB8AC3E}">
        <p14:creationId xmlns:p14="http://schemas.microsoft.com/office/powerpoint/2010/main" val="327943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F791BBF-70C6-4172-AF21-08C143B0B3C6}"/>
              </a:ext>
            </a:extLst>
          </p:cNvPr>
          <p:cNvGrpSpPr/>
          <p:nvPr/>
        </p:nvGrpSpPr>
        <p:grpSpPr>
          <a:xfrm>
            <a:off x="2977439" y="1543869"/>
            <a:ext cx="4712153" cy="625703"/>
            <a:chOff x="1053394" y="206467"/>
            <a:chExt cx="2880723" cy="432581"/>
          </a:xfrm>
        </p:grpSpPr>
        <p:sp>
          <p:nvSpPr>
            <p:cNvPr id="46" name="Rectangle: Rounded Corners 43">
              <a:extLst>
                <a:ext uri="{FF2B5EF4-FFF2-40B4-BE49-F238E27FC236}">
                  <a16:creationId xmlns:a16="http://schemas.microsoft.com/office/drawing/2014/main" id="{CE2EDEDA-E0B3-478B-98A5-37ABE5A4ED2B}"/>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7" name="Rectangle 46">
              <a:extLst>
                <a:ext uri="{FF2B5EF4-FFF2-40B4-BE49-F238E27FC236}">
                  <a16:creationId xmlns:a16="http://schemas.microsoft.com/office/drawing/2014/main" id="{B291E7DD-94A0-42A0-A124-7C23C3C370F2}"/>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47">
            <a:extLst>
              <a:ext uri="{FF2B5EF4-FFF2-40B4-BE49-F238E27FC236}">
                <a16:creationId xmlns:a16="http://schemas.microsoft.com/office/drawing/2014/main" id="{B8B08BAA-2063-4A0F-B82D-96477FB07FF2}"/>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420552" y="1491233"/>
            <a:ext cx="667016" cy="744576"/>
          </a:xfrm>
          <a:prstGeom prst="rect">
            <a:avLst/>
          </a:prstGeom>
        </p:spPr>
      </p:pic>
      <p:pic>
        <p:nvPicPr>
          <p:cNvPr id="49" name="Picture 48">
            <a:extLst>
              <a:ext uri="{FF2B5EF4-FFF2-40B4-BE49-F238E27FC236}">
                <a16:creationId xmlns:a16="http://schemas.microsoft.com/office/drawing/2014/main" id="{B75CC05C-8A2E-4017-8400-FDC7C6A47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205634" y="5046009"/>
            <a:ext cx="918316" cy="710199"/>
          </a:xfrm>
          <a:prstGeom prst="rect">
            <a:avLst/>
          </a:prstGeom>
        </p:spPr>
      </p:pic>
      <p:pic>
        <p:nvPicPr>
          <p:cNvPr id="50" name="Picture 49">
            <a:extLst>
              <a:ext uri="{FF2B5EF4-FFF2-40B4-BE49-F238E27FC236}">
                <a16:creationId xmlns:a16="http://schemas.microsoft.com/office/drawing/2014/main" id="{E6D3EDB0-2B28-4893-BB3F-BD084A268B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943212" y="5121459"/>
            <a:ext cx="820756" cy="634749"/>
          </a:xfrm>
          <a:prstGeom prst="rect">
            <a:avLst/>
          </a:prstGeom>
        </p:spPr>
      </p:pic>
      <p:sp>
        <p:nvSpPr>
          <p:cNvPr id="51" name="Rounded Rectangle 31">
            <a:extLst>
              <a:ext uri="{FF2B5EF4-FFF2-40B4-BE49-F238E27FC236}">
                <a16:creationId xmlns:a16="http://schemas.microsoft.com/office/drawing/2014/main" id="{595A8223-58D1-433D-B88B-363874A56100}"/>
              </a:ext>
            </a:extLst>
          </p:cNvPr>
          <p:cNvSpPr/>
          <p:nvPr/>
        </p:nvSpPr>
        <p:spPr>
          <a:xfrm>
            <a:off x="2110446" y="3460896"/>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2" name="Rectangle 51">
            <a:extLst>
              <a:ext uri="{FF2B5EF4-FFF2-40B4-BE49-F238E27FC236}">
                <a16:creationId xmlns:a16="http://schemas.microsoft.com/office/drawing/2014/main" id="{FDBD4540-13CD-4ABA-99C3-61A88D46302D}"/>
              </a:ext>
            </a:extLst>
          </p:cNvPr>
          <p:cNvSpPr/>
          <p:nvPr/>
        </p:nvSpPr>
        <p:spPr>
          <a:xfrm>
            <a:off x="3318289" y="239194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3" name="Rectangle 52">
            <a:extLst>
              <a:ext uri="{FF2B5EF4-FFF2-40B4-BE49-F238E27FC236}">
                <a16:creationId xmlns:a16="http://schemas.microsoft.com/office/drawing/2014/main" id="{188E44C5-A464-4ACD-834F-4183C3F294C6}"/>
              </a:ext>
            </a:extLst>
          </p:cNvPr>
          <p:cNvSpPr/>
          <p:nvPr/>
        </p:nvSpPr>
        <p:spPr>
          <a:xfrm>
            <a:off x="2844512" y="3392504"/>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4" name="Oval 53">
            <a:extLst>
              <a:ext uri="{FF2B5EF4-FFF2-40B4-BE49-F238E27FC236}">
                <a16:creationId xmlns:a16="http://schemas.microsoft.com/office/drawing/2014/main" id="{602BFFC7-AE18-4D12-9DB2-7E4C0DB36430}"/>
              </a:ext>
            </a:extLst>
          </p:cNvPr>
          <p:cNvSpPr/>
          <p:nvPr/>
        </p:nvSpPr>
        <p:spPr>
          <a:xfrm>
            <a:off x="2202759" y="3506688"/>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55" name="Group 54">
            <a:extLst>
              <a:ext uri="{FF2B5EF4-FFF2-40B4-BE49-F238E27FC236}">
                <a16:creationId xmlns:a16="http://schemas.microsoft.com/office/drawing/2014/main" id="{A7AD2363-FD1A-4BA6-A295-1D4CC5834CA4}"/>
              </a:ext>
            </a:extLst>
          </p:cNvPr>
          <p:cNvGrpSpPr/>
          <p:nvPr/>
        </p:nvGrpSpPr>
        <p:grpSpPr>
          <a:xfrm>
            <a:off x="2110446" y="4081688"/>
            <a:ext cx="3645680" cy="643894"/>
            <a:chOff x="1717199" y="4363552"/>
            <a:chExt cx="3645680" cy="643894"/>
          </a:xfrm>
        </p:grpSpPr>
        <p:sp>
          <p:nvSpPr>
            <p:cNvPr id="63" name="Rounded Rectangle 36">
              <a:extLst>
                <a:ext uri="{FF2B5EF4-FFF2-40B4-BE49-F238E27FC236}">
                  <a16:creationId xmlns:a16="http://schemas.microsoft.com/office/drawing/2014/main" id="{68B28A72-D348-43A8-AF57-B302328C94C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4" name="Rectangle 63">
              <a:extLst>
                <a:ext uri="{FF2B5EF4-FFF2-40B4-BE49-F238E27FC236}">
                  <a16:creationId xmlns:a16="http://schemas.microsoft.com/office/drawing/2014/main" id="{34D6F75B-0024-4499-A5CF-29E8FCD1FCD5}"/>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5" name="Oval 64">
              <a:extLst>
                <a:ext uri="{FF2B5EF4-FFF2-40B4-BE49-F238E27FC236}">
                  <a16:creationId xmlns:a16="http://schemas.microsoft.com/office/drawing/2014/main" id="{2777523E-9CF3-4465-9C61-7B902B8D948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66" name="Group 65">
            <a:extLst>
              <a:ext uri="{FF2B5EF4-FFF2-40B4-BE49-F238E27FC236}">
                <a16:creationId xmlns:a16="http://schemas.microsoft.com/office/drawing/2014/main" id="{3D5A28E6-65ED-4110-B74A-556B03399F97}"/>
              </a:ext>
            </a:extLst>
          </p:cNvPr>
          <p:cNvGrpSpPr/>
          <p:nvPr/>
        </p:nvGrpSpPr>
        <p:grpSpPr>
          <a:xfrm>
            <a:off x="2110446" y="4820156"/>
            <a:ext cx="5119273" cy="643894"/>
            <a:chOff x="1717199" y="5199333"/>
            <a:chExt cx="5119273" cy="643894"/>
          </a:xfrm>
        </p:grpSpPr>
        <p:sp>
          <p:nvSpPr>
            <p:cNvPr id="67" name="Rounded Rectangle 40">
              <a:extLst>
                <a:ext uri="{FF2B5EF4-FFF2-40B4-BE49-F238E27FC236}">
                  <a16:creationId xmlns:a16="http://schemas.microsoft.com/office/drawing/2014/main" id="{54A322C0-5AC4-41B8-A894-4100BBF40F28}"/>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8" name="Rectangle 67">
              <a:extLst>
                <a:ext uri="{FF2B5EF4-FFF2-40B4-BE49-F238E27FC236}">
                  <a16:creationId xmlns:a16="http://schemas.microsoft.com/office/drawing/2014/main" id="{044A7C0F-9383-43D7-B885-93897E5C76DE}"/>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9" name="Oval 68">
              <a:extLst>
                <a:ext uri="{FF2B5EF4-FFF2-40B4-BE49-F238E27FC236}">
                  <a16:creationId xmlns:a16="http://schemas.microsoft.com/office/drawing/2014/main" id="{3ABB4CE4-55B8-44EF-8334-52B2ECDDD4DB}"/>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6" name="Picture 2" descr="Star Cartoon Images, Stock Photos &amp;amp; Vectors | Shutterstock">
            <a:extLst>
              <a:ext uri="{FF2B5EF4-FFF2-40B4-BE49-F238E27FC236}">
                <a16:creationId xmlns:a16="http://schemas.microsoft.com/office/drawing/2014/main" id="{69FB99DD-6C71-4603-95FA-4B9888A6DDE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848439" y="346089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tar Cartoon Images, Stock Photos &amp;amp; Vectors | Shutterstock">
            <a:extLst>
              <a:ext uri="{FF2B5EF4-FFF2-40B4-BE49-F238E27FC236}">
                <a16:creationId xmlns:a16="http://schemas.microsoft.com/office/drawing/2014/main" id="{3F393DAC-4EEA-4862-9D5A-4B672CD567A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901700" y="410977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a:extLst>
              <a:ext uri="{FF2B5EF4-FFF2-40B4-BE49-F238E27FC236}">
                <a16:creationId xmlns:a16="http://schemas.microsoft.com/office/drawing/2014/main" id="{C53CEC92-994C-4286-8DCD-4B7DE50DC64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229719" y="4857148"/>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48366CA6-34EF-4FF2-8690-04496D33520A}"/>
              </a:ext>
            </a:extLst>
          </p:cNvPr>
          <p:cNvGrpSpPr/>
          <p:nvPr/>
        </p:nvGrpSpPr>
        <p:grpSpPr>
          <a:xfrm>
            <a:off x="2110446" y="5507928"/>
            <a:ext cx="8097635" cy="643894"/>
            <a:chOff x="1717199" y="5199333"/>
            <a:chExt cx="8097635" cy="643894"/>
          </a:xfrm>
        </p:grpSpPr>
        <p:sp>
          <p:nvSpPr>
            <p:cNvPr id="80" name="Rounded Rectangle 47">
              <a:extLst>
                <a:ext uri="{FF2B5EF4-FFF2-40B4-BE49-F238E27FC236}">
                  <a16:creationId xmlns:a16="http://schemas.microsoft.com/office/drawing/2014/main" id="{7456F0D9-4976-4CC7-969D-A05F9FAB096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1" name="Rectangle 80">
              <a:extLst>
                <a:ext uri="{FF2B5EF4-FFF2-40B4-BE49-F238E27FC236}">
                  <a16:creationId xmlns:a16="http://schemas.microsoft.com/office/drawing/2014/main" id="{E45B6984-FC24-48AD-9030-ADEFA7BB8C45}"/>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82" name="Oval 81">
              <a:extLst>
                <a:ext uri="{FF2B5EF4-FFF2-40B4-BE49-F238E27FC236}">
                  <a16:creationId xmlns:a16="http://schemas.microsoft.com/office/drawing/2014/main" id="{03B8DF77-AF97-4663-A902-3025BFD13FF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83" name="Picture 2" descr="Star Cartoon Images, Stock Photos &amp;amp; Vectors | Shutterstock">
            <a:extLst>
              <a:ext uri="{FF2B5EF4-FFF2-40B4-BE49-F238E27FC236}">
                <a16:creationId xmlns:a16="http://schemas.microsoft.com/office/drawing/2014/main" id="{EE536A33-AA8B-4390-900D-D6A4215AF99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350846" y="5544920"/>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19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D28D2E17-3D34-4BE9-B6BA-E6AB72A67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82" y="4703101"/>
            <a:ext cx="5598532" cy="2232457"/>
          </a:xfrm>
          <a:prstGeom prst="rect">
            <a:avLst/>
          </a:prstGeom>
        </p:spPr>
      </p:pic>
      <p:pic>
        <p:nvPicPr>
          <p:cNvPr id="6" name="Picture 5" descr="Text&#10;&#10;Description automatically generated">
            <a:extLst>
              <a:ext uri="{FF2B5EF4-FFF2-40B4-BE49-F238E27FC236}">
                <a16:creationId xmlns:a16="http://schemas.microsoft.com/office/drawing/2014/main" id="{CF881260-5F23-488F-B060-C7C768BAD088}"/>
              </a:ext>
            </a:extLst>
          </p:cNvPr>
          <p:cNvPicPr>
            <a:picLocks noChangeAspect="1"/>
          </p:cNvPicPr>
          <p:nvPr/>
        </p:nvPicPr>
        <p:blipFill>
          <a:blip r:embed="rId4"/>
          <a:stretch>
            <a:fillRect/>
          </a:stretch>
        </p:blipFill>
        <p:spPr>
          <a:xfrm>
            <a:off x="2924972" y="361294"/>
            <a:ext cx="7003887" cy="3419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AFAF"/>
          </a:solidFill>
          <a:ln w="9525">
            <a:noFill/>
            <a:round/>
          </a:ln>
        </p:spPr>
        <p:txBody>
          <a:bodyPr vert="horz" wrap="square" lIns="121920" tIns="60960" rIns="121920" bIns="60960" numCol="1" anchor="t" anchorCtr="0" compatLnSpc="1">
            <a:no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66" name="Picture 2" descr="F:\1-原创素材\1_mm1102\PPT\PPT_014\materaials\pageimg_g16.png">
            <a:extLst>
              <a:ext uri="{FF2B5EF4-FFF2-40B4-BE49-F238E27FC236}">
                <a16:creationId xmlns:a16="http://schemas.microsoft.com/office/drawing/2014/main" id="{D1616769-4230-47EB-BEE6-D6770B253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2" descr="E:\丫头\png\小人\卡通类素材\yunf.png">
            <a:extLst>
              <a:ext uri="{FF2B5EF4-FFF2-40B4-BE49-F238E27FC236}">
                <a16:creationId xmlns:a16="http://schemas.microsoft.com/office/drawing/2014/main" id="{C7ACB9AD-CBFE-4E7E-8A76-C5C369DDCC1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4">
            <a:extLst>
              <a:ext uri="{FF2B5EF4-FFF2-40B4-BE49-F238E27FC236}">
                <a16:creationId xmlns:a16="http://schemas.microsoft.com/office/drawing/2014/main" id="{5FBF6AE1-ACAE-4029-8B33-FBF0C8B4CEED}"/>
              </a:ext>
            </a:extLst>
          </p:cNvPr>
          <p:cNvGrpSpPr/>
          <p:nvPr/>
        </p:nvGrpSpPr>
        <p:grpSpPr>
          <a:xfrm>
            <a:off x="8792784" y="1807027"/>
            <a:ext cx="463503" cy="619473"/>
            <a:chOff x="-2033679" y="889419"/>
            <a:chExt cx="463503" cy="619473"/>
          </a:xfrm>
        </p:grpSpPr>
        <p:pic>
          <p:nvPicPr>
            <p:cNvPr id="74" name="Picture 10" descr="E:\丫头\png\小人\卡通类素材\ry.png">
              <a:extLst>
                <a:ext uri="{FF2B5EF4-FFF2-40B4-BE49-F238E27FC236}">
                  <a16:creationId xmlns:a16="http://schemas.microsoft.com/office/drawing/2014/main" id="{338D6FF9-8E40-4045-99CB-59963D59346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E:\丫头\png\小人\卡通类素材\ry.png">
              <a:extLst>
                <a:ext uri="{FF2B5EF4-FFF2-40B4-BE49-F238E27FC236}">
                  <a16:creationId xmlns:a16="http://schemas.microsoft.com/office/drawing/2014/main" id="{C6D4B755-68F3-4047-AB34-837E44D19C4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2" descr="E:\丫头\png\小人\卡通类素材\yunf.png">
            <a:extLst>
              <a:ext uri="{FF2B5EF4-FFF2-40B4-BE49-F238E27FC236}">
                <a16:creationId xmlns:a16="http://schemas.microsoft.com/office/drawing/2014/main" id="{B4815F00-76F9-4776-9C3A-C3476D172932}"/>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7" name="组合 21">
            <a:extLst>
              <a:ext uri="{FF2B5EF4-FFF2-40B4-BE49-F238E27FC236}">
                <a16:creationId xmlns:a16="http://schemas.microsoft.com/office/drawing/2014/main" id="{36532FF5-1943-4943-880A-EA8A3686D826}"/>
              </a:ext>
            </a:extLst>
          </p:cNvPr>
          <p:cNvGrpSpPr/>
          <p:nvPr/>
        </p:nvGrpSpPr>
        <p:grpSpPr>
          <a:xfrm>
            <a:off x="3305148" y="4182334"/>
            <a:ext cx="463503" cy="619473"/>
            <a:chOff x="-2033679" y="889419"/>
            <a:chExt cx="463503" cy="619473"/>
          </a:xfrm>
        </p:grpSpPr>
        <p:pic>
          <p:nvPicPr>
            <p:cNvPr id="78" name="Picture 10" descr="E:\丫头\png\小人\卡通类素材\ry.png">
              <a:extLst>
                <a:ext uri="{FF2B5EF4-FFF2-40B4-BE49-F238E27FC236}">
                  <a16:creationId xmlns:a16="http://schemas.microsoft.com/office/drawing/2014/main" id="{F3A1E8B5-6FE9-4ABA-B186-41C3126A514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E:\丫头\png\小人\卡通类素材\ry.png">
              <a:extLst>
                <a:ext uri="{FF2B5EF4-FFF2-40B4-BE49-F238E27FC236}">
                  <a16:creationId xmlns:a16="http://schemas.microsoft.com/office/drawing/2014/main" id="{EDA21B8C-0962-4E74-BC0B-0044293D71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图片 25">
            <a:extLst>
              <a:ext uri="{FF2B5EF4-FFF2-40B4-BE49-F238E27FC236}">
                <a16:creationId xmlns:a16="http://schemas.microsoft.com/office/drawing/2014/main" id="{9DF324EA-B32E-4501-A61F-6FE23841CC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81" name="图片 26">
            <a:extLst>
              <a:ext uri="{FF2B5EF4-FFF2-40B4-BE49-F238E27FC236}">
                <a16:creationId xmlns:a16="http://schemas.microsoft.com/office/drawing/2014/main" id="{C87D9198-85D8-4375-AF0F-DCFF276CF9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82" name="Picture 81">
            <a:extLst>
              <a:ext uri="{FF2B5EF4-FFF2-40B4-BE49-F238E27FC236}">
                <a16:creationId xmlns:a16="http://schemas.microsoft.com/office/drawing/2014/main" id="{F931444D-1E5D-4E4F-91FB-E968F42273AB}"/>
              </a:ext>
            </a:extLst>
          </p:cNvPr>
          <p:cNvPicPr>
            <a:picLocks noChangeAspect="1"/>
          </p:cNvPicPr>
          <p:nvPr/>
        </p:nvPicPr>
        <p:blipFill>
          <a:blip r:embed="rId10"/>
          <a:stretch>
            <a:fillRect/>
          </a:stretch>
        </p:blipFill>
        <p:spPr>
          <a:xfrm>
            <a:off x="3852943" y="1965849"/>
            <a:ext cx="5968501" cy="2786113"/>
          </a:xfrm>
          <a:prstGeom prst="rect">
            <a:avLst/>
          </a:prstGeom>
        </p:spPr>
      </p:pic>
      <p:grpSp>
        <p:nvGrpSpPr>
          <p:cNvPr id="83" name="Group 82">
            <a:extLst>
              <a:ext uri="{FF2B5EF4-FFF2-40B4-BE49-F238E27FC236}">
                <a16:creationId xmlns:a16="http://schemas.microsoft.com/office/drawing/2014/main" id="{0F4B1F70-800C-411F-A6EC-E376DFE41618}"/>
              </a:ext>
            </a:extLst>
          </p:cNvPr>
          <p:cNvGrpSpPr/>
          <p:nvPr/>
        </p:nvGrpSpPr>
        <p:grpSpPr>
          <a:xfrm>
            <a:off x="-215774" y="2347510"/>
            <a:ext cx="5315675" cy="4504460"/>
            <a:chOff x="-215774" y="2347510"/>
            <a:chExt cx="5315675" cy="4504460"/>
          </a:xfrm>
        </p:grpSpPr>
        <p:pic>
          <p:nvPicPr>
            <p:cNvPr id="84" name="图片 3" descr="图片包含 餐桌&#10;&#10;描述已自动生成">
              <a:extLst>
                <a:ext uri="{FF2B5EF4-FFF2-40B4-BE49-F238E27FC236}">
                  <a16:creationId xmlns:a16="http://schemas.microsoft.com/office/drawing/2014/main" id="{9914FAE4-7E39-426E-885F-012ECE8BF4C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85" name="Rectangle 84">
              <a:extLst>
                <a:ext uri="{FF2B5EF4-FFF2-40B4-BE49-F238E27FC236}">
                  <a16:creationId xmlns:a16="http://schemas.microsoft.com/office/drawing/2014/main" id="{EF9E0D96-BB1A-4CDF-9262-8A432F4D26E4}"/>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F605031C-7A60-4D20-83B7-20235262B089}"/>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B27BF9CD-3210-4284-B352-5D8DD173C619}"/>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E7208695-45B7-4270-B9ED-6117A7DEFF52}"/>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7" name="文本框 18">
            <a:extLst>
              <a:ext uri="{FF2B5EF4-FFF2-40B4-BE49-F238E27FC236}">
                <a16:creationId xmlns:a16="http://schemas.microsoft.com/office/drawing/2014/main" id="{1BCE98D8-0016-4C83-A5EE-22AE21AF7D45}"/>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4" dur="1500" fill="hold"/>
                                        <p:tgtEl>
                                          <p:spTgt spid="68"/>
                                        </p:tgtEl>
                                        <p:attrNameLst>
                                          <p:attrName>ppt_x</p:attrName>
                                          <p:attrName>ppt_y</p:attrName>
                                        </p:attrNameLst>
                                      </p:cBhvr>
                                      <p:rCtr x="1059" y="31"/>
                                    </p:animMotion>
                                  </p:childTnLst>
                                </p:cTn>
                              </p:par>
                              <p:par>
                                <p:cTn id="2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6" dur="1500" fill="hold"/>
                                        <p:tgtEl>
                                          <p:spTgt spid="76"/>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3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1000" fill="hold"/>
                                        <p:tgtEl>
                                          <p:spTgt spid="80"/>
                                        </p:tgtEl>
                                        <p:attrNameLst>
                                          <p:attrName>ppt_w</p:attrName>
                                        </p:attrNameLst>
                                      </p:cBhvr>
                                      <p:tavLst>
                                        <p:tav tm="0">
                                          <p:val>
                                            <p:fltVal val="0"/>
                                          </p:val>
                                        </p:tav>
                                        <p:tav tm="100000">
                                          <p:val>
                                            <p:strVal val="#ppt_w"/>
                                          </p:val>
                                        </p:tav>
                                      </p:tavLst>
                                    </p:anim>
                                    <p:anim calcmode="lin" valueType="num">
                                      <p:cBhvr>
                                        <p:cTn id="36" dur="1000" fill="hold"/>
                                        <p:tgtEl>
                                          <p:spTgt spid="80"/>
                                        </p:tgtEl>
                                        <p:attrNameLst>
                                          <p:attrName>ppt_h</p:attrName>
                                        </p:attrNameLst>
                                      </p:cBhvr>
                                      <p:tavLst>
                                        <p:tav tm="0">
                                          <p:val>
                                            <p:fltVal val="0"/>
                                          </p:val>
                                        </p:tav>
                                        <p:tav tm="100000">
                                          <p:val>
                                            <p:strVal val="#ppt_h"/>
                                          </p:val>
                                        </p:tav>
                                      </p:tavLst>
                                    </p:anim>
                                    <p:anim calcmode="lin" valueType="num">
                                      <p:cBhvr>
                                        <p:cTn id="37" dur="1000" fill="hold"/>
                                        <p:tgtEl>
                                          <p:spTgt spid="80"/>
                                        </p:tgtEl>
                                        <p:attrNameLst>
                                          <p:attrName>style.rotation</p:attrName>
                                        </p:attrNameLst>
                                      </p:cBhvr>
                                      <p:tavLst>
                                        <p:tav tm="0">
                                          <p:val>
                                            <p:fltVal val="90"/>
                                          </p:val>
                                        </p:tav>
                                        <p:tav tm="100000">
                                          <p:val>
                                            <p:fltVal val="0"/>
                                          </p:val>
                                        </p:tav>
                                      </p:tavLst>
                                    </p:anim>
                                    <p:animEffect transition="in" filter="fade">
                                      <p:cBhvr>
                                        <p:cTn id="38" dur="10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3705E4-6BC8-4856-BF82-218CA013360E}"/>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30" name="图片 2">
            <a:extLst>
              <a:ext uri="{FF2B5EF4-FFF2-40B4-BE49-F238E27FC236}">
                <a16:creationId xmlns:a16="http://schemas.microsoft.com/office/drawing/2014/main" id="{3BE19673-C10F-40E8-9975-8D89A837CC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1" name="Picture 30" descr="A close-up of a toy&#10;&#10;Description automatically generated with medium confidence">
            <a:extLst>
              <a:ext uri="{FF2B5EF4-FFF2-40B4-BE49-F238E27FC236}">
                <a16:creationId xmlns:a16="http://schemas.microsoft.com/office/drawing/2014/main" id="{90A80991-D407-46DA-8DCB-F685228EF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2" name="TextBox 28">
            <a:extLst>
              <a:ext uri="{FF2B5EF4-FFF2-40B4-BE49-F238E27FC236}">
                <a16:creationId xmlns:a16="http://schemas.microsoft.com/office/drawing/2014/main" id="{4B6FED99-AC40-4BE7-A943-18A77032C523}"/>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191E85A7-9914-4811-B545-54F229FEFE3D}"/>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3CF27CAA-EEA5-43B9-8AA0-94CE35077A29}"/>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654369E6-ECE8-4BD5-963F-FC80CA276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1F8BC073-7EF5-4B29-9C08-BEEF53C533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26CDFD45-2BBF-41FE-BC1F-BF7357429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04AF047-0627-4885-B959-89F075F7F0BB}"/>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900" decel="100000" fill="hold"/>
                                        <p:tgtEl>
                                          <p:spTgt spid="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ppt_w*0.70"/>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animEffect transition="in" filter="fade">
                                      <p:cBhvr>
                                        <p:cTn id="27" dur="50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toy, vector graphics&#10;&#10;Description automatically generated">
            <a:extLst>
              <a:ext uri="{FF2B5EF4-FFF2-40B4-BE49-F238E27FC236}">
                <a16:creationId xmlns:a16="http://schemas.microsoft.com/office/drawing/2014/main" id="{528DF763-77D0-41F6-A2B3-51A554903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32" name="Group 31">
            <a:extLst>
              <a:ext uri="{FF2B5EF4-FFF2-40B4-BE49-F238E27FC236}">
                <a16:creationId xmlns:a16="http://schemas.microsoft.com/office/drawing/2014/main" id="{560AFF72-2B80-41A2-BE16-3BDE44C107D5}"/>
              </a:ext>
            </a:extLst>
          </p:cNvPr>
          <p:cNvGrpSpPr/>
          <p:nvPr/>
        </p:nvGrpSpPr>
        <p:grpSpPr>
          <a:xfrm>
            <a:off x="6438997" y="1849007"/>
            <a:ext cx="4322439" cy="1121761"/>
            <a:chOff x="6410789" y="819970"/>
            <a:chExt cx="4322439" cy="1121761"/>
          </a:xfrm>
        </p:grpSpPr>
        <p:pic>
          <p:nvPicPr>
            <p:cNvPr id="33" name="Picture 32">
              <a:extLst>
                <a:ext uri="{FF2B5EF4-FFF2-40B4-BE49-F238E27FC236}">
                  <a16:creationId xmlns:a16="http://schemas.microsoft.com/office/drawing/2014/main" id="{C92A4EFA-2FAA-4826-B7C3-08D69212B86B}"/>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4" name="TextBox 33">
              <a:extLst>
                <a:ext uri="{FF2B5EF4-FFF2-40B4-BE49-F238E27FC236}">
                  <a16:creationId xmlns:a16="http://schemas.microsoft.com/office/drawing/2014/main" id="{D1347017-92A2-4341-8EDD-F090F74590F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tán</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0" name="Group 39">
            <a:extLst>
              <a:ext uri="{FF2B5EF4-FFF2-40B4-BE49-F238E27FC236}">
                <a16:creationId xmlns:a16="http://schemas.microsoft.com/office/drawing/2014/main" id="{65EBD9D7-AF57-4CF8-9EF8-161B8BBAC8EF}"/>
              </a:ext>
            </a:extLst>
          </p:cNvPr>
          <p:cNvGrpSpPr/>
          <p:nvPr/>
        </p:nvGrpSpPr>
        <p:grpSpPr>
          <a:xfrm>
            <a:off x="6404693" y="3240689"/>
            <a:ext cx="4322439" cy="1121761"/>
            <a:chOff x="6410789" y="2733385"/>
            <a:chExt cx="4322439" cy="1121761"/>
          </a:xfrm>
        </p:grpSpPr>
        <p:pic>
          <p:nvPicPr>
            <p:cNvPr id="63" name="Picture 62">
              <a:extLst>
                <a:ext uri="{FF2B5EF4-FFF2-40B4-BE49-F238E27FC236}">
                  <a16:creationId xmlns:a16="http://schemas.microsoft.com/office/drawing/2014/main" id="{275C4CAD-6280-40FF-A4F5-1B30D331DF6B}"/>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64" name="TextBox 63">
              <a:extLst>
                <a:ext uri="{FF2B5EF4-FFF2-40B4-BE49-F238E27FC236}">
                  <a16:creationId xmlns:a16="http://schemas.microsoft.com/office/drawing/2014/main" id="{353CBFB7-C2A4-4577-8AD7-06790A42A91F}"/>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5" name="Rectangle 64">
            <a:extLst>
              <a:ext uri="{FF2B5EF4-FFF2-40B4-BE49-F238E27FC236}">
                <a16:creationId xmlns:a16="http://schemas.microsoft.com/office/drawing/2014/main" id="{EEF72F8C-F43B-46C6-987D-9AB80F3EEDE2}"/>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6" name="Group 65">
            <a:extLst>
              <a:ext uri="{FF2B5EF4-FFF2-40B4-BE49-F238E27FC236}">
                <a16:creationId xmlns:a16="http://schemas.microsoft.com/office/drawing/2014/main" id="{B2C22837-73CC-4535-8D99-500138AC6982}"/>
              </a:ext>
            </a:extLst>
          </p:cNvPr>
          <p:cNvGrpSpPr/>
          <p:nvPr/>
        </p:nvGrpSpPr>
        <p:grpSpPr>
          <a:xfrm>
            <a:off x="6404692" y="533085"/>
            <a:ext cx="4322439" cy="1121761"/>
            <a:chOff x="6410789" y="819970"/>
            <a:chExt cx="4322439" cy="1121761"/>
          </a:xfrm>
        </p:grpSpPr>
        <p:pic>
          <p:nvPicPr>
            <p:cNvPr id="67" name="Picture 66">
              <a:extLst>
                <a:ext uri="{FF2B5EF4-FFF2-40B4-BE49-F238E27FC236}">
                  <a16:creationId xmlns:a16="http://schemas.microsoft.com/office/drawing/2014/main" id="{F6747964-08C2-407F-A167-C6A4999A0112}"/>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8" name="TextBox 67">
              <a:extLst>
                <a:ext uri="{FF2B5EF4-FFF2-40B4-BE49-F238E27FC236}">
                  <a16:creationId xmlns:a16="http://schemas.microsoft.com/office/drawing/2014/main" id="{BCBC964D-6DEE-4141-98B8-6C23F85AFC18}"/>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a16="http://schemas.microsoft.com/office/drawing/2014/main" id="{79E033BC-2CB0-42C7-842B-2F5F4D2BE96E}"/>
              </a:ext>
            </a:extLst>
          </p:cNvPr>
          <p:cNvGrpSpPr/>
          <p:nvPr/>
        </p:nvGrpSpPr>
        <p:grpSpPr>
          <a:xfrm>
            <a:off x="6456149" y="4724049"/>
            <a:ext cx="4322439" cy="1121761"/>
            <a:chOff x="6410789" y="2733385"/>
            <a:chExt cx="4322439" cy="1121761"/>
          </a:xfrm>
        </p:grpSpPr>
        <p:pic>
          <p:nvPicPr>
            <p:cNvPr id="70" name="Picture 69">
              <a:extLst>
                <a:ext uri="{FF2B5EF4-FFF2-40B4-BE49-F238E27FC236}">
                  <a16:creationId xmlns:a16="http://schemas.microsoft.com/office/drawing/2014/main" id="{A685394C-0CF0-4204-8E12-820170E904C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71" name="TextBox 70">
              <a:extLst>
                <a:ext uri="{FF2B5EF4-FFF2-40B4-BE49-F238E27FC236}">
                  <a16:creationId xmlns:a16="http://schemas.microsoft.com/office/drawing/2014/main" id="{BCF1F8B8-71B2-483F-B435-582493B866B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lóng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righ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ppt_x</p:attrName>
                                        </p:attrNameLst>
                                      </p:cBhvr>
                                      <p:tavLst>
                                        <p:tav tm="0">
                                          <p:val>
                                            <p:strVal val="#ppt_x-#ppt_w*1.125000"/>
                                          </p:val>
                                        </p:tav>
                                        <p:tav tm="100000">
                                          <p:val>
                                            <p:strVal val="#ppt_x"/>
                                          </p:val>
                                        </p:tav>
                                      </p:tavLst>
                                    </p:anim>
                                    <p:animEffect transition="in" filter="wipe(righ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p:tgtEl>
                                          <p:spTgt spid="69"/>
                                        </p:tgtEl>
                                        <p:attrNameLst>
                                          <p:attrName>ppt_x</p:attrName>
                                        </p:attrNameLst>
                                      </p:cBhvr>
                                      <p:tavLst>
                                        <p:tav tm="0">
                                          <p:val>
                                            <p:strVal val="#ppt_x-#ppt_w*1.125000"/>
                                          </p:val>
                                        </p:tav>
                                        <p:tav tm="100000">
                                          <p:val>
                                            <p:strVal val="#ppt_x"/>
                                          </p:val>
                                        </p:tav>
                                      </p:tavLst>
                                    </p:anim>
                                    <p:animEffect transition="in" filter="wipe(right)">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F:\1-原创素材\1_mm1102\PPT\PPT_014\materaials\pageimg_g16.png">
            <a:extLst>
              <a:ext uri="{FF2B5EF4-FFF2-40B4-BE49-F238E27FC236}">
                <a16:creationId xmlns:a16="http://schemas.microsoft.com/office/drawing/2014/main" id="{AC44C3FD-B53C-4040-9E86-373CE192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97840"/>
            <a:ext cx="12401550" cy="719327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24" name="Group 223">
            <a:extLst>
              <a:ext uri="{FF2B5EF4-FFF2-40B4-BE49-F238E27FC236}">
                <a16:creationId xmlns:a16="http://schemas.microsoft.com/office/drawing/2014/main" id="{5E6044C1-CF68-4E25-B71E-6067EB1057FC}"/>
              </a:ext>
            </a:extLst>
          </p:cNvPr>
          <p:cNvGrpSpPr/>
          <p:nvPr/>
        </p:nvGrpSpPr>
        <p:grpSpPr>
          <a:xfrm>
            <a:off x="4191907" y="84731"/>
            <a:ext cx="5455796" cy="707886"/>
            <a:chOff x="1053394" y="206467"/>
            <a:chExt cx="2880723" cy="489398"/>
          </a:xfrm>
        </p:grpSpPr>
        <p:sp>
          <p:nvSpPr>
            <p:cNvPr id="225" name="Rectangle: Rounded Corners 43">
              <a:extLst>
                <a:ext uri="{FF2B5EF4-FFF2-40B4-BE49-F238E27FC236}">
                  <a16:creationId xmlns:a16="http://schemas.microsoft.com/office/drawing/2014/main" id="{BD92367F-2F47-4973-A862-640AB2AB5BB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6" name="Rectangle 225">
              <a:extLst>
                <a:ext uri="{FF2B5EF4-FFF2-40B4-BE49-F238E27FC236}">
                  <a16:creationId xmlns:a16="http://schemas.microsoft.com/office/drawing/2014/main" id="{728DE946-FB23-4AF8-A207-91AD432AD86E}"/>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42" name="TextBox 241">
            <a:extLst>
              <a:ext uri="{FF2B5EF4-FFF2-40B4-BE49-F238E27FC236}">
                <a16:creationId xmlns:a16="http://schemas.microsoft.com/office/drawing/2014/main" id="{8E36516F-2DDB-4CA9-83DF-D538C35196A1}"/>
              </a:ext>
            </a:extLst>
          </p:cNvPr>
          <p:cNvSpPr txBox="1"/>
          <p:nvPr/>
        </p:nvSpPr>
        <p:spPr>
          <a:xfrm>
            <a:off x="1005840" y="1528087"/>
            <a:ext cx="10546080" cy="4339650"/>
          </a:xfrm>
          <a:prstGeom prst="rect">
            <a:avLst/>
          </a:prstGeom>
          <a:noFill/>
        </p:spPr>
        <p:txBody>
          <a:bodyPr wrap="square">
            <a:spAutoFit/>
          </a:bodyPr>
          <a:lstStyle/>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Hằng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xuyên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tán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vườn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thành</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vệt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lóng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đẹp</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buổi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đang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dạo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đồng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Na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effectLst/>
                <a:latin typeface="Arial-Rounded" panose="020B0500000000000000" pitchFamily="34" charset="0"/>
                <a:ea typeface="Arial-Rounded" panose="020B0500000000000000" pitchFamily="34" charset="0"/>
                <a:cs typeface="Arial-Rounded" panose="020B0500000000000000" pitchFamily="34" charset="0"/>
              </a:rPr>
              <a:t>sưởi</a:t>
            </a:r>
            <a:r>
              <a:rPr lang="en-US" sz="4000" dirty="0" smtClean="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effectLst/>
                <a:latin typeface="Arial-Rounded" panose="020B0500000000000000" pitchFamily="34" charset="0"/>
                <a:ea typeface="Arial-Rounded" panose="020B0500000000000000" pitchFamily="34" charset="0"/>
                <a:cs typeface="Arial-Rounded" panose="020B0500000000000000" pitchFamily="34" charset="0"/>
              </a:rPr>
              <a:t>ấm</a:t>
            </a:r>
            <a:r>
              <a:rPr lang="en-US" sz="4000" dirty="0" smtClean="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tóc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mình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dirty="0" smtClean="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nhót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vạt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áo</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ipe(down)">
                                      <p:cBhvr>
                                        <p:cTn id="7" dur="500"/>
                                        <p:tgtEl>
                                          <p:spTgt spid="223"/>
                                        </p:tgtEl>
                                      </p:cBhvr>
                                    </p:animEffect>
                                  </p:childTnLst>
                                </p:cTn>
                              </p:par>
                              <p:par>
                                <p:cTn id="8" presetID="2" presetClass="entr" presetSubtype="8"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 calcmode="lin" valueType="num">
                                      <p:cBhvr additive="base">
                                        <p:cTn id="10" dur="500" fill="hold"/>
                                        <p:tgtEl>
                                          <p:spTgt spid="224"/>
                                        </p:tgtEl>
                                        <p:attrNameLst>
                                          <p:attrName>ppt_x</p:attrName>
                                        </p:attrNameLst>
                                      </p:cBhvr>
                                      <p:tavLst>
                                        <p:tav tm="0">
                                          <p:val>
                                            <p:strVal val="0-#ppt_w/2"/>
                                          </p:val>
                                        </p:tav>
                                        <p:tav tm="100000">
                                          <p:val>
                                            <p:strVal val="#ppt_x"/>
                                          </p:val>
                                        </p:tav>
                                      </p:tavLst>
                                    </p:anim>
                                    <p:anim calcmode="lin" valueType="num">
                                      <p:cBhvr additive="base">
                                        <p:cTn id="11"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wipe(down)">
                                      <p:cBhvr>
                                        <p:cTn id="16"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9">
            <a:extLst>
              <a:ext uri="{FF2B5EF4-FFF2-40B4-BE49-F238E27FC236}">
                <a16:creationId xmlns:a16="http://schemas.microsoft.com/office/drawing/2014/main" id="{9523F6FA-AA56-4FC0-9055-25476781BDAE}"/>
              </a:ext>
            </a:extLst>
          </p:cNvPr>
          <p:cNvSpPr txBox="1"/>
          <p:nvPr/>
        </p:nvSpPr>
        <p:spPr>
          <a:xfrm>
            <a:off x="398607" y="-41011"/>
            <a:ext cx="3581653"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
        <p:nvSpPr>
          <p:cNvPr id="6" name="Rectangle 5">
            <a:extLst>
              <a:ext uri="{FF2B5EF4-FFF2-40B4-BE49-F238E27FC236}">
                <a16:creationId xmlns:a16="http://schemas.microsoft.com/office/drawing/2014/main" id="{18DEC8DB-FA31-459D-A019-023A651DB8CB}"/>
              </a:ext>
            </a:extLst>
          </p:cNvPr>
          <p:cNvSpPr/>
          <p:nvPr/>
        </p:nvSpPr>
        <p:spPr>
          <a:xfrm>
            <a:off x="421680" y="1032432"/>
            <a:ext cx="11663680" cy="175140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id="{8EE64D49-3B8D-4021-96D7-9ABE15485C01}"/>
              </a:ext>
            </a:extLst>
          </p:cNvPr>
          <p:cNvSpPr/>
          <p:nvPr/>
        </p:nvSpPr>
        <p:spPr>
          <a:xfrm>
            <a:off x="183677" y="88835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id="{4007661A-2506-4DC0-8713-9007DF5752A3}"/>
              </a:ext>
            </a:extLst>
          </p:cNvPr>
          <p:cNvSpPr/>
          <p:nvPr/>
        </p:nvSpPr>
        <p:spPr>
          <a:xfrm>
            <a:off x="421680" y="2871078"/>
            <a:ext cx="11663680" cy="210732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2F93F537-CC8C-478D-844A-647E5C67A84D}"/>
              </a:ext>
            </a:extLst>
          </p:cNvPr>
          <p:cNvSpPr/>
          <p:nvPr/>
        </p:nvSpPr>
        <p:spPr>
          <a:xfrm>
            <a:off x="183677" y="2727005"/>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id="{396FB131-4D43-49BC-9E20-30B8E21379BE}"/>
              </a:ext>
            </a:extLst>
          </p:cNvPr>
          <p:cNvSpPr/>
          <p:nvPr/>
        </p:nvSpPr>
        <p:spPr>
          <a:xfrm>
            <a:off x="398607" y="5097951"/>
            <a:ext cx="11663680" cy="14349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2957022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A9339CA9-3B5F-4503-8876-F97EBE2A780D}"/>
              </a:ext>
            </a:extLst>
          </p:cNvPr>
          <p:cNvGrpSpPr/>
          <p:nvPr/>
        </p:nvGrpSpPr>
        <p:grpSpPr>
          <a:xfrm>
            <a:off x="3423799" y="452781"/>
            <a:ext cx="3540234" cy="625703"/>
            <a:chOff x="1053394" y="206467"/>
            <a:chExt cx="2880723" cy="432581"/>
          </a:xfrm>
        </p:grpSpPr>
        <p:sp>
          <p:nvSpPr>
            <p:cNvPr id="176" name="Rectangle: Rounded Corners 43">
              <a:extLst>
                <a:ext uri="{FF2B5EF4-FFF2-40B4-BE49-F238E27FC236}">
                  <a16:creationId xmlns:a16="http://schemas.microsoft.com/office/drawing/2014/main" id="{0F6A9420-07C9-4990-9271-A3294C5B4D9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77" name="Rectangle 176">
              <a:extLst>
                <a:ext uri="{FF2B5EF4-FFF2-40B4-BE49-F238E27FC236}">
                  <a16:creationId xmlns:a16="http://schemas.microsoft.com/office/drawing/2014/main" id="{632EAA3D-95E8-482D-9912-986A63C5801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8" name="Picture 177">
            <a:extLst>
              <a:ext uri="{FF2B5EF4-FFF2-40B4-BE49-F238E27FC236}">
                <a16:creationId xmlns:a16="http://schemas.microsoft.com/office/drawing/2014/main" id="{94A5B482-6F6C-439B-92C2-D1631B22D68A}"/>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79" name="Rectangle 178">
            <a:extLst>
              <a:ext uri="{FF2B5EF4-FFF2-40B4-BE49-F238E27FC236}">
                <a16:creationId xmlns:a16="http://schemas.microsoft.com/office/drawing/2014/main" id="{1E3AF4E3-AA5B-40B2-A050-FFE3B5D05738}"/>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80" name="Picture 179">
            <a:extLst>
              <a:ext uri="{FF2B5EF4-FFF2-40B4-BE49-F238E27FC236}">
                <a16:creationId xmlns:a16="http://schemas.microsoft.com/office/drawing/2014/main" id="{39E77420-74BC-4D93-A78F-42D66AE21636}"/>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181" name="Group 180">
            <a:extLst>
              <a:ext uri="{FF2B5EF4-FFF2-40B4-BE49-F238E27FC236}">
                <a16:creationId xmlns:a16="http://schemas.microsoft.com/office/drawing/2014/main" id="{BA1C3D84-6576-4F98-93AF-0FB5D38850EE}"/>
              </a:ext>
            </a:extLst>
          </p:cNvPr>
          <p:cNvGrpSpPr/>
          <p:nvPr/>
        </p:nvGrpSpPr>
        <p:grpSpPr>
          <a:xfrm rot="260226">
            <a:off x="3563417" y="4760395"/>
            <a:ext cx="5283322" cy="2099654"/>
            <a:chOff x="561349" y="4544613"/>
            <a:chExt cx="4171068" cy="1648917"/>
          </a:xfrm>
        </p:grpSpPr>
        <p:pic>
          <p:nvPicPr>
            <p:cNvPr id="182" name="Picture 181">
              <a:extLst>
                <a:ext uri="{FF2B5EF4-FFF2-40B4-BE49-F238E27FC236}">
                  <a16:creationId xmlns:a16="http://schemas.microsoft.com/office/drawing/2014/main" id="{1E29F45C-1890-4F2F-BCCE-B8AFFF088EF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83" name="Picture 182">
              <a:extLst>
                <a:ext uri="{FF2B5EF4-FFF2-40B4-BE49-F238E27FC236}">
                  <a16:creationId xmlns:a16="http://schemas.microsoft.com/office/drawing/2014/main" id="{E9692424-425A-4946-9C18-F25FC57387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84" name="Picture 183">
              <a:extLst>
                <a:ext uri="{FF2B5EF4-FFF2-40B4-BE49-F238E27FC236}">
                  <a16:creationId xmlns:a16="http://schemas.microsoft.com/office/drawing/2014/main" id="{06A8DD8D-6BB0-46A2-A2D3-1674BE11E2D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03" name="Picture 202">
              <a:extLst>
                <a:ext uri="{FF2B5EF4-FFF2-40B4-BE49-F238E27FC236}">
                  <a16:creationId xmlns:a16="http://schemas.microsoft.com/office/drawing/2014/main" id="{E23E0BC9-0F05-445F-9C29-878A618E48A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04" name="Picture 203">
            <a:extLst>
              <a:ext uri="{FF2B5EF4-FFF2-40B4-BE49-F238E27FC236}">
                <a16:creationId xmlns:a16="http://schemas.microsoft.com/office/drawing/2014/main" id="{E4863299-3699-4636-9AB2-D68169C2FC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05" name="Picture 204">
            <a:extLst>
              <a:ext uri="{FF2B5EF4-FFF2-40B4-BE49-F238E27FC236}">
                <a16:creationId xmlns:a16="http://schemas.microsoft.com/office/drawing/2014/main" id="{2865BBD3-DFEC-4AB3-9AC8-53D57A55B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0-#ppt_w/2"/>
                                          </p:val>
                                        </p:tav>
                                        <p:tav tm="100000">
                                          <p:val>
                                            <p:strVal val="#ppt_x"/>
                                          </p:val>
                                        </p:tav>
                                      </p:tavLst>
                                    </p:anim>
                                    <p:anim calcmode="lin" valueType="num">
                                      <p:cBhvr additive="base">
                                        <p:cTn id="8" dur="500" fill="hold"/>
                                        <p:tgtEl>
                                          <p:spTgt spid="17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barn(inVertical)">
                                      <p:cBhvr>
                                        <p:cTn id="17" dur="500"/>
                                        <p:tgtEl>
                                          <p:spTgt spid="179"/>
                                        </p:tgtEl>
                                      </p:cBhvr>
                                    </p:animEffect>
                                  </p:childTnLst>
                                </p:cTn>
                              </p:par>
                              <p:par>
                                <p:cTn id="18" presetID="16" presetClass="entr" presetSubtype="21"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barn(inVertical)">
                                      <p:cBhvr>
                                        <p:cTn id="26" dur="500"/>
                                        <p:tgtEl>
                                          <p:spTgt spid="20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barn(inVertical)">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2093</Words>
  <Application>Microsoft Office PowerPoint</Application>
  <PresentationFormat>Widescreen</PresentationFormat>
  <Paragraphs>163</Paragraphs>
  <Slides>26</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微软雅黑</vt:lpstr>
      <vt:lpstr>宋体</vt:lpstr>
      <vt:lpstr>Arial</vt:lpstr>
      <vt:lpstr>Arial-Rounded</vt:lpstr>
      <vt:lpstr>Calibri</vt:lpstr>
      <vt:lpstr>Coiny</vt:lpstr>
      <vt:lpstr>等线</vt:lpstr>
      <vt:lpstr>inpin heiti</vt:lpstr>
      <vt:lpstr>Times New Roman</vt:lpstr>
      <vt:lpstr>字魂59号-创粗黑</vt:lpstr>
      <vt:lpstr>站酷快乐体2016修订版</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2022-08-17T10:42:26Z</dcterms:created>
  <dcterms:modified xsi:type="dcterms:W3CDTF">2022-11-23T06:32:20Z</dcterms:modified>
</cp:coreProperties>
</file>