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19"/>
  </p:notesMasterIdLst>
  <p:sldIdLst>
    <p:sldId id="2661" r:id="rId3"/>
    <p:sldId id="2662" r:id="rId4"/>
    <p:sldId id="322" r:id="rId5"/>
    <p:sldId id="324" r:id="rId6"/>
    <p:sldId id="288" r:id="rId7"/>
    <p:sldId id="315" r:id="rId8"/>
    <p:sldId id="289" r:id="rId9"/>
    <p:sldId id="297" r:id="rId10"/>
    <p:sldId id="2663" r:id="rId11"/>
    <p:sldId id="2664" r:id="rId12"/>
    <p:sldId id="2665" r:id="rId13"/>
    <p:sldId id="2666" r:id="rId14"/>
    <p:sldId id="2667" r:id="rId15"/>
    <p:sldId id="2668" r:id="rId16"/>
    <p:sldId id="2669" r:id="rId17"/>
    <p:sldId id="314"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88FE2-954E-4970-AD2A-FE1787451180}" type="datetimeFigureOut">
              <a:rPr lang="en-US" smtClean="0"/>
              <a:t>24/11/2022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EF21E-C41D-466D-B52C-953871BF79B9}" type="slidenum">
              <a:rPr lang="en-US" smtClean="0"/>
              <a:t>‹#›</a:t>
            </a:fld>
            <a:endParaRPr lang="en-US"/>
          </a:p>
        </p:txBody>
      </p:sp>
    </p:spTree>
    <p:extLst>
      <p:ext uri="{BB962C8B-B14F-4D97-AF65-F5344CB8AC3E}">
        <p14:creationId xmlns:p14="http://schemas.microsoft.com/office/powerpoint/2010/main" val="192010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0"/>
        <p:cNvGrpSpPr/>
        <p:nvPr/>
      </p:nvGrpSpPr>
      <p:grpSpPr>
        <a:xfrm>
          <a:off x="0" y="0"/>
          <a:ext cx="0" cy="0"/>
          <a:chOff x="0" y="0"/>
          <a:chExt cx="0" cy="0"/>
        </a:xfrm>
      </p:grpSpPr>
      <p:sp>
        <p:nvSpPr>
          <p:cNvPr id="7361" name="Google Shape;7361;gd8294d3274_1_123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62" name="Google Shape;7362;gd8294d3274_1_123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b="1"/>
              <a:t>Nhấn vào các món ăn để đến câu hỏi, nhấn vào mũi tên đến bài mới</a:t>
            </a: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977419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259816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445289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2132589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0324149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món ăn để quay lại hoặc mũi tên quay lại.</a:t>
            </a:r>
          </a:p>
        </p:txBody>
      </p:sp>
    </p:spTree>
    <p:extLst>
      <p:ext uri="{BB962C8B-B14F-4D97-AF65-F5344CB8AC3E}">
        <p14:creationId xmlns:p14="http://schemas.microsoft.com/office/powerpoint/2010/main" val="286772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1011991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58749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3927939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386098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2821230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8786899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300">
                <a:solidFill>
                  <a:schemeClr val="tx1"/>
                </a:solidFill>
                <a:latin typeface="方正正黑简体" panose="02000000000000000000" pitchFamily="2" charset="-122"/>
                <a:ea typeface="方正正黑简体" panose="02000000000000000000" pitchFamily="2" charset="-122"/>
              </a:defRPr>
            </a:lvl1pPr>
            <a:lvl2pPr marL="742950" indent="-285750">
              <a:defRPr sz="1300">
                <a:solidFill>
                  <a:schemeClr val="tx1"/>
                </a:solidFill>
                <a:latin typeface="方正正黑简体" panose="02000000000000000000" pitchFamily="2" charset="-122"/>
                <a:ea typeface="方正正黑简体" panose="02000000000000000000" pitchFamily="2" charset="-122"/>
              </a:defRPr>
            </a:lvl2pPr>
            <a:lvl3pPr marL="1143000" indent="-228600">
              <a:defRPr sz="1300">
                <a:solidFill>
                  <a:schemeClr val="tx1"/>
                </a:solidFill>
                <a:latin typeface="方正正黑简体" panose="02000000000000000000" pitchFamily="2" charset="-122"/>
                <a:ea typeface="方正正黑简体" panose="02000000000000000000" pitchFamily="2" charset="-122"/>
              </a:defRPr>
            </a:lvl3pPr>
            <a:lvl4pPr marL="1600200" indent="-228600">
              <a:defRPr sz="1300">
                <a:solidFill>
                  <a:schemeClr val="tx1"/>
                </a:solidFill>
                <a:latin typeface="方正正黑简体" panose="02000000000000000000" pitchFamily="2" charset="-122"/>
                <a:ea typeface="方正正黑简体" panose="02000000000000000000" pitchFamily="2" charset="-122"/>
              </a:defRPr>
            </a:lvl4pPr>
            <a:lvl5pPr marL="2057400" indent="-228600">
              <a:defRPr sz="1300">
                <a:solidFill>
                  <a:schemeClr val="tx1"/>
                </a:solidFill>
                <a:latin typeface="方正正黑简体" panose="02000000000000000000" pitchFamily="2" charset="-122"/>
                <a:ea typeface="方正正黑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方正正黑简体" panose="02000000000000000000" pitchFamily="2" charset="-122"/>
                <a:ea typeface="方正正黑简体" panose="02000000000000000000" pitchFamily="2" charset="-122"/>
              </a:defRPr>
            </a:lvl9pPr>
          </a:lstStyle>
          <a:p>
            <a:pPr marL="0" marR="0" lvl="0" indent="0" algn="r" defTabSz="685800" rtl="0" eaLnBrk="1" fontAlgn="auto" latinLnBrk="0" hangingPunct="1">
              <a:lnSpc>
                <a:spcPct val="100000"/>
              </a:lnSpc>
              <a:spcBef>
                <a:spcPts val="0"/>
              </a:spcBef>
              <a:spcAft>
                <a:spcPts val="0"/>
              </a:spcAft>
              <a:buClrTx/>
              <a:buSzTx/>
              <a:buFontTx/>
              <a:buNone/>
              <a:tabLst/>
              <a:defRPr/>
            </a:pPr>
            <a:fld id="{8E734D7E-DDC1-43BA-BA84-4A1CFE3D3418}" type="slidenum">
              <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inpin heiti" charset="-122"/>
              <a:ea typeface="inpin heiti" charset="-122"/>
              <a:cs typeface="+mn-cs"/>
            </a:endParaRPr>
          </a:p>
        </p:txBody>
      </p:sp>
    </p:spTree>
    <p:extLst>
      <p:ext uri="{BB962C8B-B14F-4D97-AF65-F5344CB8AC3E}">
        <p14:creationId xmlns:p14="http://schemas.microsoft.com/office/powerpoint/2010/main" val="2461591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9157013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301419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14221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8402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19" name="图片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sp>
        <p:nvSpPr>
          <p:cNvPr id="2" name="矩形 1"/>
          <p:cNvSpPr/>
          <p:nvPr userDrawn="1"/>
        </p:nvSpPr>
        <p:spPr>
          <a:xfrm>
            <a:off x="0" y="677334"/>
            <a:ext cx="12192000" cy="596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grpSp>
        <p:nvGrpSpPr>
          <p:cNvPr id="15" name="组合 14"/>
          <p:cNvGrpSpPr/>
          <p:nvPr userDrawn="1"/>
        </p:nvGrpSpPr>
        <p:grpSpPr>
          <a:xfrm>
            <a:off x="11340571" y="191510"/>
            <a:ext cx="388475" cy="388475"/>
            <a:chOff x="4755052" y="144228"/>
            <a:chExt cx="291356" cy="291356"/>
          </a:xfrm>
        </p:grpSpPr>
        <p:sp>
          <p:nvSpPr>
            <p:cNvPr id="16" name="椭圆 15"/>
            <p:cNvSpPr/>
            <p:nvPr/>
          </p:nvSpPr>
          <p:spPr>
            <a:xfrm>
              <a:off x="4755052" y="144228"/>
              <a:ext cx="291356" cy="291356"/>
            </a:xfrm>
            <a:prstGeom prst="ellipse">
              <a:avLst/>
            </a:prstGeom>
            <a:no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sp>
          <p:nvSpPr>
            <p:cNvPr id="17" name="燕尾形 16"/>
            <p:cNvSpPr/>
            <p:nvPr/>
          </p:nvSpPr>
          <p:spPr>
            <a:xfrm>
              <a:off x="4815800" y="212697"/>
              <a:ext cx="169861" cy="154419"/>
            </a:xfrm>
            <a:prstGeom prst="chevron">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solidFill>
                  <a:schemeClr val="tx1"/>
                </a:solidFill>
                <a:latin typeface="inpin heiti" charset="-122"/>
                <a:ea typeface="inpin heiti" charset="-122"/>
              </a:endParaRPr>
            </a:p>
          </p:txBody>
        </p:sp>
      </p:grpSp>
    </p:spTree>
    <p:extLst>
      <p:ext uri="{BB962C8B-B14F-4D97-AF65-F5344CB8AC3E}">
        <p14:creationId xmlns:p14="http://schemas.microsoft.com/office/powerpoint/2010/main" val="24489162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6370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3132768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3517755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6060149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9170390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99863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422962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0744120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3343521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74787231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6731569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65957254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2052086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98710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0283166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2022/11/24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9194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45749629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2022/11/24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382126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2022/11/24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55654828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2022/11/24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330451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8803181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2022/11/24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7448815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2.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ags" Target="../tags/tag3.xml"/><Relationship Id="rId2" Type="http://schemas.openxmlformats.org/officeDocument/2006/relationships/slideLayout" Target="../slideLayouts/slideLayout16.xml"/><Relationship Id="rId16" Type="http://schemas.openxmlformats.org/officeDocument/2006/relationships/tags" Target="../tags/tag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1.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ACA37975-6AF7-4301-9DC5-87C074AA59D1}" type="datetimeFigureOut">
              <a:rPr lang="zh-CN" altLang="en-US" smtClean="0"/>
              <a:pPr/>
              <a:t>2022/11/24</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D27987A4-0198-42B4-AAAE-EDBADA4485AB}" type="slidenum">
              <a:rPr lang="zh-CN" altLang="en-US" smtClean="0"/>
              <a:pPr/>
              <a:t>‹#›</a:t>
            </a:fld>
            <a:endParaRPr lang="zh-CN" altLang="en-US" dirty="0"/>
          </a:p>
        </p:txBody>
      </p:sp>
    </p:spTree>
    <p:extLst>
      <p:ext uri="{BB962C8B-B14F-4D97-AF65-F5344CB8AC3E}">
        <p14:creationId xmlns:p14="http://schemas.microsoft.com/office/powerpoint/2010/main" val="16341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xStyles>
    <p:titleStyle>
      <a:lvl1pPr algn="l" defTabSz="914377"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8"/>
          <a:stretch>
            <a:fillRect/>
          </a:stretch>
        </a:blipFill>
        <a:effectLst/>
      </p:bgPr>
    </p:bg>
    <p:spTree>
      <p:nvGrpSpPr>
        <p:cNvPr id="1" name=""/>
        <p:cNvGrpSpPr/>
        <p:nvPr/>
      </p:nvGrpSpPr>
      <p:grpSpPr>
        <a:xfrm>
          <a:off x="0" y="0"/>
          <a:ext cx="0" cy="0"/>
          <a:chOff x="0" y="0"/>
          <a:chExt cx="0" cy="0"/>
        </a:xfrm>
      </p:grpSpPr>
      <p:sp>
        <p:nvSpPr>
          <p:cNvPr id="25" name="9Slide.vn - 2019">
            <a:extLst>
              <a:ext uri="{FF2B5EF4-FFF2-40B4-BE49-F238E27FC236}">
                <a16:creationId xmlns:a16="http://schemas.microsoft.com/office/drawing/2014/main" id="{4A2687E5-7AF4-41E2-B9F4-0937EDF9E9B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标题占位符 1"/>
          <p:cNvSpPr>
            <a:spLocks noGrp="1"/>
          </p:cNvSpPr>
          <p:nvPr>
            <p:ph type="title"/>
            <p:custDataLst>
              <p:tags r:id="rId15"/>
            </p:custDataLst>
          </p:nvPr>
        </p:nvSpPr>
        <p:spPr>
          <a:xfrm>
            <a:off x="838200" y="365127"/>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8" name="文本占位符 2"/>
          <p:cNvSpPr>
            <a:spLocks noGrp="1"/>
          </p:cNvSpPr>
          <p:nvPr>
            <p:ph type="body" idx="1"/>
            <p:custDataLst>
              <p:tags r:id="rId16"/>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2022/11/24</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10"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11"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2" name="KSO_TEMPLATE"/>
          <p:cNvSpPr/>
          <p:nvPr userDrawn="1">
            <p:custDataLst>
              <p:tags r:id="rId17"/>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字魂59号-创粗黑"/>
              <a:ea typeface="思源黑体 CN Medium" pitchFamily="34" charset="-122"/>
              <a:cs typeface="+mn-cs"/>
            </a:endParaRPr>
          </a:p>
        </p:txBody>
      </p:sp>
    </p:spTree>
    <p:extLst>
      <p:ext uri="{BB962C8B-B14F-4D97-AF65-F5344CB8AC3E}">
        <p14:creationId xmlns:p14="http://schemas.microsoft.com/office/powerpoint/2010/main" val="37795854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4.xml"/><Relationship Id="rId12"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slide" Target="slide3.xml"/><Relationship Id="rId10" Type="http://schemas.openxmlformats.org/officeDocument/2006/relationships/slide" Target="slide8.xml"/><Relationship Id="rId4" Type="http://schemas.openxmlformats.org/officeDocument/2006/relationships/image" Target="../media/image3.png"/><Relationship Id="rId9" Type="http://schemas.openxmlformats.org/officeDocument/2006/relationships/slide" Target="slide7.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8.emf"/><Relationship Id="rId4" Type="http://schemas.openxmlformats.org/officeDocument/2006/relationships/image" Target="../media/image27.emf"/></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slide" Target="slide1.xml"/><Relationship Id="rId3" Type="http://schemas.microsoft.com/office/2007/relationships/media" Target="../media/media2.mp3"/><Relationship Id="rId7" Type="http://schemas.openxmlformats.org/officeDocument/2006/relationships/image" Target="../media/image8.png"/><Relationship Id="rId12" Type="http://schemas.openxmlformats.org/officeDocument/2006/relationships/image" Target="../media/image1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2.xml"/><Relationship Id="rId11" Type="http://schemas.openxmlformats.org/officeDocument/2006/relationships/image" Target="../media/image10.png"/><Relationship Id="rId5" Type="http://schemas.openxmlformats.org/officeDocument/2006/relationships/slideLayout" Target="../slideLayouts/slideLayout21.xml"/><Relationship Id="rId10" Type="http://schemas.openxmlformats.org/officeDocument/2006/relationships/image" Target="../media/image9.png"/><Relationship Id="rId4" Type="http://schemas.openxmlformats.org/officeDocument/2006/relationships/audio" Target="../media/media2.mp3"/><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image" Target="../media/image4.png"/><Relationship Id="rId5" Type="http://schemas.openxmlformats.org/officeDocument/2006/relationships/slideLayout" Target="../slideLayouts/slideLayout21.xml"/><Relationship Id="rId10" Type="http://schemas.openxmlformats.org/officeDocument/2006/relationships/slide" Target="slide1.xml"/><Relationship Id="rId4" Type="http://schemas.openxmlformats.org/officeDocument/2006/relationships/audio" Target="../media/media2.mp3"/><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microsoft.com/office/2007/relationships/media" Target="../media/media2.mp3"/><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8.png"/><Relationship Id="rId11" Type="http://schemas.openxmlformats.org/officeDocument/2006/relationships/image" Target="../media/image5.png"/><Relationship Id="rId5" Type="http://schemas.openxmlformats.org/officeDocument/2006/relationships/slideLayout" Target="../slideLayouts/slideLayout21.xml"/><Relationship Id="rId10" Type="http://schemas.openxmlformats.org/officeDocument/2006/relationships/slide" Target="slide1.xml"/><Relationship Id="rId4" Type="http://schemas.openxmlformats.org/officeDocument/2006/relationships/audio" Target="../media/media2.mp3"/><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63"/>
        <p:cNvGrpSpPr/>
        <p:nvPr/>
      </p:nvGrpSpPr>
      <p:grpSpPr>
        <a:xfrm>
          <a:off x="0" y="0"/>
          <a:ext cx="0" cy="0"/>
          <a:chOff x="0" y="0"/>
          <a:chExt cx="0" cy="0"/>
        </a:xfrm>
      </p:grpSpPr>
      <p:grpSp>
        <p:nvGrpSpPr>
          <p:cNvPr id="7539" name="Google Shape;7539;p59"/>
          <p:cNvGrpSpPr/>
          <p:nvPr/>
        </p:nvGrpSpPr>
        <p:grpSpPr>
          <a:xfrm>
            <a:off x="5858122" y="1582727"/>
            <a:ext cx="779428" cy="582667"/>
            <a:chOff x="-522075" y="3957700"/>
            <a:chExt cx="429800" cy="321300"/>
          </a:xfrm>
        </p:grpSpPr>
        <p:sp>
          <p:nvSpPr>
            <p:cNvPr id="7540" name="Google Shape;7540;p59"/>
            <p:cNvSpPr/>
            <p:nvPr/>
          </p:nvSpPr>
          <p:spPr>
            <a:xfrm>
              <a:off x="-492700" y="3957700"/>
              <a:ext cx="362050" cy="228425"/>
            </a:xfrm>
            <a:custGeom>
              <a:avLst/>
              <a:gdLst/>
              <a:ahLst/>
              <a:cxnLst/>
              <a:rect l="l" t="t" r="r" b="b"/>
              <a:pathLst>
                <a:path w="14482" h="9137" extrusionOk="0">
                  <a:moveTo>
                    <a:pt x="7468" y="1"/>
                  </a:move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911" y="5687"/>
                  </a:lnTo>
                  <a:lnTo>
                    <a:pt x="854" y="5706"/>
                  </a:lnTo>
                  <a:lnTo>
                    <a:pt x="816" y="5725"/>
                  </a:lnTo>
                  <a:lnTo>
                    <a:pt x="797" y="5763"/>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664" y="8018"/>
                  </a:lnTo>
                  <a:lnTo>
                    <a:pt x="797" y="8113"/>
                  </a:lnTo>
                  <a:lnTo>
                    <a:pt x="1081" y="8284"/>
                  </a:lnTo>
                  <a:lnTo>
                    <a:pt x="1403" y="8416"/>
                  </a:lnTo>
                  <a:lnTo>
                    <a:pt x="1726" y="8530"/>
                  </a:lnTo>
                  <a:lnTo>
                    <a:pt x="2067" y="8625"/>
                  </a:lnTo>
                  <a:lnTo>
                    <a:pt x="2408" y="8701"/>
                  </a:lnTo>
                  <a:lnTo>
                    <a:pt x="3033" y="8852"/>
                  </a:lnTo>
                  <a:lnTo>
                    <a:pt x="3431" y="8928"/>
                  </a:lnTo>
                  <a:lnTo>
                    <a:pt x="3829" y="8985"/>
                  </a:lnTo>
                  <a:lnTo>
                    <a:pt x="4227" y="9042"/>
                  </a:lnTo>
                  <a:lnTo>
                    <a:pt x="4607" y="9080"/>
                  </a:lnTo>
                  <a:lnTo>
                    <a:pt x="5403" y="9137"/>
                  </a:lnTo>
                  <a:lnTo>
                    <a:pt x="7014" y="9137"/>
                  </a:lnTo>
                  <a:lnTo>
                    <a:pt x="7810" y="9080"/>
                  </a:lnTo>
                  <a:lnTo>
                    <a:pt x="8587" y="9023"/>
                  </a:lnTo>
                  <a:lnTo>
                    <a:pt x="9364" y="8928"/>
                  </a:lnTo>
                  <a:lnTo>
                    <a:pt x="10160" y="8795"/>
                  </a:lnTo>
                  <a:lnTo>
                    <a:pt x="10918" y="8644"/>
                  </a:lnTo>
                  <a:lnTo>
                    <a:pt x="11695" y="8473"/>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173" y="7620"/>
                  </a:lnTo>
                  <a:lnTo>
                    <a:pt x="12889" y="7734"/>
                  </a:lnTo>
                  <a:lnTo>
                    <a:pt x="12340" y="7924"/>
                  </a:lnTo>
                  <a:lnTo>
                    <a:pt x="11979" y="8037"/>
                  </a:lnTo>
                  <a:lnTo>
                    <a:pt x="11600" y="8132"/>
                  </a:lnTo>
                  <a:lnTo>
                    <a:pt x="10842" y="8284"/>
                  </a:lnTo>
                  <a:lnTo>
                    <a:pt x="9932" y="8454"/>
                  </a:lnTo>
                  <a:lnTo>
                    <a:pt x="9004" y="8587"/>
                  </a:lnTo>
                  <a:lnTo>
                    <a:pt x="8075" y="8701"/>
                  </a:lnTo>
                  <a:lnTo>
                    <a:pt x="7146" y="8757"/>
                  </a:lnTo>
                  <a:lnTo>
                    <a:pt x="6635" y="8795"/>
                  </a:lnTo>
                  <a:lnTo>
                    <a:pt x="6123" y="8795"/>
                  </a:lnTo>
                  <a:lnTo>
                    <a:pt x="5459" y="8776"/>
                  </a:lnTo>
                  <a:lnTo>
                    <a:pt x="4777" y="8739"/>
                  </a:lnTo>
                  <a:lnTo>
                    <a:pt x="4114" y="8663"/>
                  </a:lnTo>
                  <a:lnTo>
                    <a:pt x="3450" y="8568"/>
                  </a:lnTo>
                  <a:lnTo>
                    <a:pt x="3052" y="8492"/>
                  </a:lnTo>
                  <a:lnTo>
                    <a:pt x="2673" y="8397"/>
                  </a:lnTo>
                  <a:lnTo>
                    <a:pt x="1934" y="8189"/>
                  </a:lnTo>
                  <a:lnTo>
                    <a:pt x="1669" y="8113"/>
                  </a:lnTo>
                  <a:lnTo>
                    <a:pt x="1441" y="8018"/>
                  </a:lnTo>
                  <a:lnTo>
                    <a:pt x="1195" y="7905"/>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1024" y="6142"/>
                  </a:lnTo>
                  <a:lnTo>
                    <a:pt x="1062" y="6104"/>
                  </a:lnTo>
                  <a:lnTo>
                    <a:pt x="1100" y="6066"/>
                  </a:lnTo>
                  <a:lnTo>
                    <a:pt x="1119" y="6028"/>
                  </a:lnTo>
                  <a:lnTo>
                    <a:pt x="1290" y="6047"/>
                  </a:lnTo>
                  <a:lnTo>
                    <a:pt x="1460" y="6085"/>
                  </a:lnTo>
                  <a:lnTo>
                    <a:pt x="1631" y="6142"/>
                  </a:lnTo>
                  <a:lnTo>
                    <a:pt x="1801" y="6218"/>
                  </a:lnTo>
                  <a:lnTo>
                    <a:pt x="2143" y="6388"/>
                  </a:lnTo>
                  <a:lnTo>
                    <a:pt x="2446" y="6540"/>
                  </a:lnTo>
                  <a:lnTo>
                    <a:pt x="3128" y="6805"/>
                  </a:lnTo>
                  <a:lnTo>
                    <a:pt x="3829" y="7033"/>
                  </a:lnTo>
                  <a:lnTo>
                    <a:pt x="4190" y="7146"/>
                  </a:lnTo>
                  <a:lnTo>
                    <a:pt x="4550" y="7241"/>
                  </a:lnTo>
                  <a:lnTo>
                    <a:pt x="5289" y="7393"/>
                  </a:lnTo>
                  <a:lnTo>
                    <a:pt x="6028" y="7507"/>
                  </a:lnTo>
                  <a:lnTo>
                    <a:pt x="6767" y="7601"/>
                  </a:lnTo>
                  <a:lnTo>
                    <a:pt x="7374" y="7639"/>
                  </a:lnTo>
                  <a:lnTo>
                    <a:pt x="7999" y="7658"/>
                  </a:lnTo>
                  <a:lnTo>
                    <a:pt x="8587" y="7639"/>
                  </a:lnTo>
                  <a:lnTo>
                    <a:pt x="9174" y="7601"/>
                  </a:lnTo>
                  <a:lnTo>
                    <a:pt x="9762" y="7544"/>
                  </a:lnTo>
                  <a:lnTo>
                    <a:pt x="10349" y="7450"/>
                  </a:lnTo>
                  <a:lnTo>
                    <a:pt x="10937" y="7336"/>
                  </a:lnTo>
                  <a:lnTo>
                    <a:pt x="11506" y="7203"/>
                  </a:lnTo>
                  <a:lnTo>
                    <a:pt x="12074" y="705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203" y="7279"/>
                  </a:lnTo>
                  <a:lnTo>
                    <a:pt x="6483" y="7222"/>
                  </a:lnTo>
                  <a:lnTo>
                    <a:pt x="6085" y="7184"/>
                  </a:lnTo>
                  <a:lnTo>
                    <a:pt x="5687" y="7109"/>
                  </a:lnTo>
                  <a:lnTo>
                    <a:pt x="5289" y="7052"/>
                  </a:lnTo>
                  <a:lnTo>
                    <a:pt x="4910" y="6957"/>
                  </a:lnTo>
                  <a:lnTo>
                    <a:pt x="4133" y="6767"/>
                  </a:lnTo>
                  <a:lnTo>
                    <a:pt x="3356" y="6521"/>
                  </a:lnTo>
                  <a:lnTo>
                    <a:pt x="3128" y="6426"/>
                  </a:lnTo>
                  <a:lnTo>
                    <a:pt x="2882" y="6312"/>
                  </a:lnTo>
                  <a:lnTo>
                    <a:pt x="2389" y="6066"/>
                  </a:lnTo>
                  <a:lnTo>
                    <a:pt x="2124" y="5952"/>
                  </a:lnTo>
                  <a:lnTo>
                    <a:pt x="1877" y="5839"/>
                  </a:lnTo>
                  <a:lnTo>
                    <a:pt x="1631" y="5763"/>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658"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56"/>
                  </a:lnTo>
                  <a:lnTo>
                    <a:pt x="13060" y="6294"/>
                  </a:lnTo>
                  <a:lnTo>
                    <a:pt x="13098" y="6369"/>
                  </a:lnTo>
                  <a:lnTo>
                    <a:pt x="13154" y="6407"/>
                  </a:lnTo>
                  <a:lnTo>
                    <a:pt x="13230" y="6426"/>
                  </a:lnTo>
                  <a:lnTo>
                    <a:pt x="13287" y="6426"/>
                  </a:lnTo>
                  <a:lnTo>
                    <a:pt x="13325" y="6407"/>
                  </a:lnTo>
                  <a:lnTo>
                    <a:pt x="13363" y="6369"/>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1" name="Google Shape;7541;p59"/>
            <p:cNvSpPr/>
            <p:nvPr/>
          </p:nvSpPr>
          <p:spPr>
            <a:xfrm>
              <a:off x="-492700" y="3957700"/>
              <a:ext cx="362050" cy="228425"/>
            </a:xfrm>
            <a:custGeom>
              <a:avLst/>
              <a:gdLst/>
              <a:ahLst/>
              <a:cxnLst/>
              <a:rect l="l" t="t" r="r" b="b"/>
              <a:pathLst>
                <a:path w="14482" h="9137" fill="none" extrusionOk="0">
                  <a:moveTo>
                    <a:pt x="7791" y="1"/>
                  </a:moveTo>
                  <a:lnTo>
                    <a:pt x="7791" y="1"/>
                  </a:lnTo>
                  <a:lnTo>
                    <a:pt x="7468" y="1"/>
                  </a:lnTo>
                  <a:lnTo>
                    <a:pt x="7165" y="20"/>
                  </a:lnTo>
                  <a:lnTo>
                    <a:pt x="6862" y="58"/>
                  </a:lnTo>
                  <a:lnTo>
                    <a:pt x="6559" y="96"/>
                  </a:lnTo>
                  <a:lnTo>
                    <a:pt x="6255" y="153"/>
                  </a:lnTo>
                  <a:lnTo>
                    <a:pt x="5952" y="228"/>
                  </a:lnTo>
                  <a:lnTo>
                    <a:pt x="5668" y="304"/>
                  </a:lnTo>
                  <a:lnTo>
                    <a:pt x="5365" y="399"/>
                  </a:lnTo>
                  <a:lnTo>
                    <a:pt x="5080" y="513"/>
                  </a:lnTo>
                  <a:lnTo>
                    <a:pt x="4796" y="626"/>
                  </a:lnTo>
                  <a:lnTo>
                    <a:pt x="4531" y="759"/>
                  </a:lnTo>
                  <a:lnTo>
                    <a:pt x="4265" y="892"/>
                  </a:lnTo>
                  <a:lnTo>
                    <a:pt x="4000" y="1043"/>
                  </a:lnTo>
                  <a:lnTo>
                    <a:pt x="3735" y="1195"/>
                  </a:lnTo>
                  <a:lnTo>
                    <a:pt x="3488" y="1366"/>
                  </a:lnTo>
                  <a:lnTo>
                    <a:pt x="3242" y="1555"/>
                  </a:lnTo>
                  <a:lnTo>
                    <a:pt x="3014" y="1745"/>
                  </a:lnTo>
                  <a:lnTo>
                    <a:pt x="2787" y="1953"/>
                  </a:lnTo>
                  <a:lnTo>
                    <a:pt x="2578" y="2162"/>
                  </a:lnTo>
                  <a:lnTo>
                    <a:pt x="2389" y="2370"/>
                  </a:lnTo>
                  <a:lnTo>
                    <a:pt x="2199" y="2598"/>
                  </a:lnTo>
                  <a:lnTo>
                    <a:pt x="2010" y="2844"/>
                  </a:lnTo>
                  <a:lnTo>
                    <a:pt x="1839" y="3090"/>
                  </a:lnTo>
                  <a:lnTo>
                    <a:pt x="1688" y="3337"/>
                  </a:lnTo>
                  <a:lnTo>
                    <a:pt x="1555" y="3602"/>
                  </a:lnTo>
                  <a:lnTo>
                    <a:pt x="1441" y="3886"/>
                  </a:lnTo>
                  <a:lnTo>
                    <a:pt x="1328" y="4171"/>
                  </a:lnTo>
                  <a:lnTo>
                    <a:pt x="1233" y="4455"/>
                  </a:lnTo>
                  <a:lnTo>
                    <a:pt x="1157" y="4739"/>
                  </a:lnTo>
                  <a:lnTo>
                    <a:pt x="1081" y="5043"/>
                  </a:lnTo>
                  <a:lnTo>
                    <a:pt x="1043" y="5365"/>
                  </a:lnTo>
                  <a:lnTo>
                    <a:pt x="1024" y="5687"/>
                  </a:lnTo>
                  <a:lnTo>
                    <a:pt x="1024" y="5687"/>
                  </a:lnTo>
                  <a:lnTo>
                    <a:pt x="911" y="5687"/>
                  </a:lnTo>
                  <a:lnTo>
                    <a:pt x="911" y="5687"/>
                  </a:lnTo>
                  <a:lnTo>
                    <a:pt x="854" y="5706"/>
                  </a:lnTo>
                  <a:lnTo>
                    <a:pt x="816" y="5725"/>
                  </a:lnTo>
                  <a:lnTo>
                    <a:pt x="797" y="5763"/>
                  </a:lnTo>
                  <a:lnTo>
                    <a:pt x="778" y="5801"/>
                  </a:lnTo>
                  <a:lnTo>
                    <a:pt x="778" y="5801"/>
                  </a:lnTo>
                  <a:lnTo>
                    <a:pt x="607" y="5839"/>
                  </a:lnTo>
                  <a:lnTo>
                    <a:pt x="437" y="5914"/>
                  </a:lnTo>
                  <a:lnTo>
                    <a:pt x="304" y="5990"/>
                  </a:lnTo>
                  <a:lnTo>
                    <a:pt x="209" y="6104"/>
                  </a:lnTo>
                  <a:lnTo>
                    <a:pt x="115" y="6237"/>
                  </a:lnTo>
                  <a:lnTo>
                    <a:pt x="58" y="6369"/>
                  </a:lnTo>
                  <a:lnTo>
                    <a:pt x="20" y="6521"/>
                  </a:lnTo>
                  <a:lnTo>
                    <a:pt x="1" y="6692"/>
                  </a:lnTo>
                  <a:lnTo>
                    <a:pt x="20" y="6862"/>
                  </a:lnTo>
                  <a:lnTo>
                    <a:pt x="39" y="7033"/>
                  </a:lnTo>
                  <a:lnTo>
                    <a:pt x="77" y="7184"/>
                  </a:lnTo>
                  <a:lnTo>
                    <a:pt x="152" y="7355"/>
                  </a:lnTo>
                  <a:lnTo>
                    <a:pt x="228" y="7507"/>
                  </a:lnTo>
                  <a:lnTo>
                    <a:pt x="304" y="7658"/>
                  </a:lnTo>
                  <a:lnTo>
                    <a:pt x="418" y="7791"/>
                  </a:lnTo>
                  <a:lnTo>
                    <a:pt x="532" y="7924"/>
                  </a:lnTo>
                  <a:lnTo>
                    <a:pt x="532" y="7924"/>
                  </a:lnTo>
                  <a:lnTo>
                    <a:pt x="664" y="8018"/>
                  </a:lnTo>
                  <a:lnTo>
                    <a:pt x="797" y="8113"/>
                  </a:lnTo>
                  <a:lnTo>
                    <a:pt x="1081" y="8284"/>
                  </a:lnTo>
                  <a:lnTo>
                    <a:pt x="1403" y="8416"/>
                  </a:lnTo>
                  <a:lnTo>
                    <a:pt x="1726" y="8530"/>
                  </a:lnTo>
                  <a:lnTo>
                    <a:pt x="2067" y="8625"/>
                  </a:lnTo>
                  <a:lnTo>
                    <a:pt x="2408" y="8701"/>
                  </a:lnTo>
                  <a:lnTo>
                    <a:pt x="3033" y="8852"/>
                  </a:lnTo>
                  <a:lnTo>
                    <a:pt x="3033" y="8852"/>
                  </a:lnTo>
                  <a:lnTo>
                    <a:pt x="3431" y="8928"/>
                  </a:lnTo>
                  <a:lnTo>
                    <a:pt x="3829" y="8985"/>
                  </a:lnTo>
                  <a:lnTo>
                    <a:pt x="4227" y="9042"/>
                  </a:lnTo>
                  <a:lnTo>
                    <a:pt x="4607" y="9080"/>
                  </a:lnTo>
                  <a:lnTo>
                    <a:pt x="5403" y="9137"/>
                  </a:lnTo>
                  <a:lnTo>
                    <a:pt x="6199" y="9137"/>
                  </a:lnTo>
                  <a:lnTo>
                    <a:pt x="6199" y="9137"/>
                  </a:lnTo>
                  <a:lnTo>
                    <a:pt x="6255" y="9137"/>
                  </a:lnTo>
                  <a:lnTo>
                    <a:pt x="6255" y="9137"/>
                  </a:lnTo>
                  <a:lnTo>
                    <a:pt x="7014" y="9137"/>
                  </a:lnTo>
                  <a:lnTo>
                    <a:pt x="7810" y="9080"/>
                  </a:lnTo>
                  <a:lnTo>
                    <a:pt x="8587" y="9023"/>
                  </a:lnTo>
                  <a:lnTo>
                    <a:pt x="9364" y="8928"/>
                  </a:lnTo>
                  <a:lnTo>
                    <a:pt x="10160" y="8795"/>
                  </a:lnTo>
                  <a:lnTo>
                    <a:pt x="10918" y="8644"/>
                  </a:lnTo>
                  <a:lnTo>
                    <a:pt x="11695" y="8473"/>
                  </a:lnTo>
                  <a:lnTo>
                    <a:pt x="12434" y="8265"/>
                  </a:lnTo>
                  <a:lnTo>
                    <a:pt x="12434" y="8265"/>
                  </a:lnTo>
                  <a:lnTo>
                    <a:pt x="12984" y="8094"/>
                  </a:lnTo>
                  <a:lnTo>
                    <a:pt x="13249" y="7980"/>
                  </a:lnTo>
                  <a:lnTo>
                    <a:pt x="13515" y="7867"/>
                  </a:lnTo>
                  <a:lnTo>
                    <a:pt x="13780" y="7715"/>
                  </a:lnTo>
                  <a:lnTo>
                    <a:pt x="14007" y="7544"/>
                  </a:lnTo>
                  <a:lnTo>
                    <a:pt x="14216" y="7355"/>
                  </a:lnTo>
                  <a:lnTo>
                    <a:pt x="14311" y="7241"/>
                  </a:lnTo>
                  <a:lnTo>
                    <a:pt x="14386" y="7127"/>
                  </a:lnTo>
                  <a:lnTo>
                    <a:pt x="14386" y="7127"/>
                  </a:lnTo>
                  <a:lnTo>
                    <a:pt x="14443" y="6976"/>
                  </a:lnTo>
                  <a:lnTo>
                    <a:pt x="14481" y="6824"/>
                  </a:lnTo>
                  <a:lnTo>
                    <a:pt x="14462" y="6673"/>
                  </a:lnTo>
                  <a:lnTo>
                    <a:pt x="14424" y="6540"/>
                  </a:lnTo>
                  <a:lnTo>
                    <a:pt x="14349" y="6407"/>
                  </a:lnTo>
                  <a:lnTo>
                    <a:pt x="14254" y="6275"/>
                  </a:lnTo>
                  <a:lnTo>
                    <a:pt x="14140" y="6180"/>
                  </a:lnTo>
                  <a:lnTo>
                    <a:pt x="14007" y="6104"/>
                  </a:lnTo>
                  <a:lnTo>
                    <a:pt x="14007" y="6104"/>
                  </a:lnTo>
                  <a:lnTo>
                    <a:pt x="13932" y="6085"/>
                  </a:lnTo>
                  <a:lnTo>
                    <a:pt x="13932" y="6085"/>
                  </a:lnTo>
                  <a:lnTo>
                    <a:pt x="13875" y="6104"/>
                  </a:lnTo>
                  <a:lnTo>
                    <a:pt x="13818" y="6123"/>
                  </a:lnTo>
                  <a:lnTo>
                    <a:pt x="13780" y="6161"/>
                  </a:lnTo>
                  <a:lnTo>
                    <a:pt x="13761" y="6218"/>
                  </a:lnTo>
                  <a:lnTo>
                    <a:pt x="13742" y="6275"/>
                  </a:lnTo>
                  <a:lnTo>
                    <a:pt x="13761" y="6312"/>
                  </a:lnTo>
                  <a:lnTo>
                    <a:pt x="13780" y="6369"/>
                  </a:lnTo>
                  <a:lnTo>
                    <a:pt x="13837" y="6407"/>
                  </a:lnTo>
                  <a:lnTo>
                    <a:pt x="13837" y="6407"/>
                  </a:lnTo>
                  <a:lnTo>
                    <a:pt x="13875" y="6616"/>
                  </a:lnTo>
                  <a:lnTo>
                    <a:pt x="13894" y="6805"/>
                  </a:lnTo>
                  <a:lnTo>
                    <a:pt x="13894" y="6957"/>
                  </a:lnTo>
                  <a:lnTo>
                    <a:pt x="13856" y="7109"/>
                  </a:lnTo>
                  <a:lnTo>
                    <a:pt x="13780" y="7241"/>
                  </a:lnTo>
                  <a:lnTo>
                    <a:pt x="13704" y="7336"/>
                  </a:lnTo>
                  <a:lnTo>
                    <a:pt x="13571" y="7431"/>
                  </a:lnTo>
                  <a:lnTo>
                    <a:pt x="13439" y="7488"/>
                  </a:lnTo>
                  <a:lnTo>
                    <a:pt x="13439" y="7488"/>
                  </a:lnTo>
                  <a:lnTo>
                    <a:pt x="13173" y="7620"/>
                  </a:lnTo>
                  <a:lnTo>
                    <a:pt x="12889" y="7734"/>
                  </a:lnTo>
                  <a:lnTo>
                    <a:pt x="12340" y="7924"/>
                  </a:lnTo>
                  <a:lnTo>
                    <a:pt x="12340" y="7924"/>
                  </a:lnTo>
                  <a:lnTo>
                    <a:pt x="11979" y="8037"/>
                  </a:lnTo>
                  <a:lnTo>
                    <a:pt x="11600" y="8132"/>
                  </a:lnTo>
                  <a:lnTo>
                    <a:pt x="10842" y="8284"/>
                  </a:lnTo>
                  <a:lnTo>
                    <a:pt x="10842" y="8284"/>
                  </a:lnTo>
                  <a:lnTo>
                    <a:pt x="9932" y="8454"/>
                  </a:lnTo>
                  <a:lnTo>
                    <a:pt x="9004" y="8587"/>
                  </a:lnTo>
                  <a:lnTo>
                    <a:pt x="8075" y="8701"/>
                  </a:lnTo>
                  <a:lnTo>
                    <a:pt x="7146" y="8757"/>
                  </a:lnTo>
                  <a:lnTo>
                    <a:pt x="7146" y="8757"/>
                  </a:lnTo>
                  <a:lnTo>
                    <a:pt x="6635" y="8795"/>
                  </a:lnTo>
                  <a:lnTo>
                    <a:pt x="6123" y="8795"/>
                  </a:lnTo>
                  <a:lnTo>
                    <a:pt x="6123" y="8795"/>
                  </a:lnTo>
                  <a:lnTo>
                    <a:pt x="5459" y="8776"/>
                  </a:lnTo>
                  <a:lnTo>
                    <a:pt x="4777" y="8739"/>
                  </a:lnTo>
                  <a:lnTo>
                    <a:pt x="4114" y="8663"/>
                  </a:lnTo>
                  <a:lnTo>
                    <a:pt x="3450" y="8568"/>
                  </a:lnTo>
                  <a:lnTo>
                    <a:pt x="3450" y="8568"/>
                  </a:lnTo>
                  <a:lnTo>
                    <a:pt x="3052" y="8492"/>
                  </a:lnTo>
                  <a:lnTo>
                    <a:pt x="2673" y="8397"/>
                  </a:lnTo>
                  <a:lnTo>
                    <a:pt x="1934" y="8189"/>
                  </a:lnTo>
                  <a:lnTo>
                    <a:pt x="1934" y="8189"/>
                  </a:lnTo>
                  <a:lnTo>
                    <a:pt x="1669" y="8113"/>
                  </a:lnTo>
                  <a:lnTo>
                    <a:pt x="1441" y="8018"/>
                  </a:lnTo>
                  <a:lnTo>
                    <a:pt x="1195" y="7905"/>
                  </a:lnTo>
                  <a:lnTo>
                    <a:pt x="967" y="7791"/>
                  </a:lnTo>
                  <a:lnTo>
                    <a:pt x="967" y="7791"/>
                  </a:lnTo>
                  <a:lnTo>
                    <a:pt x="873" y="7734"/>
                  </a:lnTo>
                  <a:lnTo>
                    <a:pt x="778" y="7639"/>
                  </a:lnTo>
                  <a:lnTo>
                    <a:pt x="683" y="7544"/>
                  </a:lnTo>
                  <a:lnTo>
                    <a:pt x="588" y="7412"/>
                  </a:lnTo>
                  <a:lnTo>
                    <a:pt x="513" y="7298"/>
                  </a:lnTo>
                  <a:lnTo>
                    <a:pt x="437" y="7146"/>
                  </a:lnTo>
                  <a:lnTo>
                    <a:pt x="380" y="7014"/>
                  </a:lnTo>
                  <a:lnTo>
                    <a:pt x="342" y="6862"/>
                  </a:lnTo>
                  <a:lnTo>
                    <a:pt x="323" y="6729"/>
                  </a:lnTo>
                  <a:lnTo>
                    <a:pt x="323" y="6597"/>
                  </a:lnTo>
                  <a:lnTo>
                    <a:pt x="342" y="6483"/>
                  </a:lnTo>
                  <a:lnTo>
                    <a:pt x="399" y="6369"/>
                  </a:lnTo>
                  <a:lnTo>
                    <a:pt x="475" y="6275"/>
                  </a:lnTo>
                  <a:lnTo>
                    <a:pt x="588" y="6199"/>
                  </a:lnTo>
                  <a:lnTo>
                    <a:pt x="740" y="6161"/>
                  </a:lnTo>
                  <a:lnTo>
                    <a:pt x="948" y="6142"/>
                  </a:lnTo>
                  <a:lnTo>
                    <a:pt x="948" y="6142"/>
                  </a:lnTo>
                  <a:lnTo>
                    <a:pt x="967" y="6142"/>
                  </a:lnTo>
                  <a:lnTo>
                    <a:pt x="967" y="6142"/>
                  </a:lnTo>
                  <a:lnTo>
                    <a:pt x="967" y="6142"/>
                  </a:lnTo>
                  <a:lnTo>
                    <a:pt x="967" y="6142"/>
                  </a:lnTo>
                  <a:lnTo>
                    <a:pt x="1024" y="6142"/>
                  </a:lnTo>
                  <a:lnTo>
                    <a:pt x="1062" y="6104"/>
                  </a:lnTo>
                  <a:lnTo>
                    <a:pt x="1100" y="6066"/>
                  </a:lnTo>
                  <a:lnTo>
                    <a:pt x="1119" y="6028"/>
                  </a:lnTo>
                  <a:lnTo>
                    <a:pt x="1119" y="6028"/>
                  </a:lnTo>
                  <a:lnTo>
                    <a:pt x="1290" y="6047"/>
                  </a:lnTo>
                  <a:lnTo>
                    <a:pt x="1460" y="6085"/>
                  </a:lnTo>
                  <a:lnTo>
                    <a:pt x="1631" y="6142"/>
                  </a:lnTo>
                  <a:lnTo>
                    <a:pt x="1801" y="6218"/>
                  </a:lnTo>
                  <a:lnTo>
                    <a:pt x="2143" y="6388"/>
                  </a:lnTo>
                  <a:lnTo>
                    <a:pt x="2446" y="6540"/>
                  </a:lnTo>
                  <a:lnTo>
                    <a:pt x="2446" y="6540"/>
                  </a:lnTo>
                  <a:lnTo>
                    <a:pt x="3128" y="6805"/>
                  </a:lnTo>
                  <a:lnTo>
                    <a:pt x="3829" y="7033"/>
                  </a:lnTo>
                  <a:lnTo>
                    <a:pt x="3829" y="7033"/>
                  </a:lnTo>
                  <a:lnTo>
                    <a:pt x="4190" y="7146"/>
                  </a:lnTo>
                  <a:lnTo>
                    <a:pt x="4550" y="7241"/>
                  </a:lnTo>
                  <a:lnTo>
                    <a:pt x="5289" y="7393"/>
                  </a:lnTo>
                  <a:lnTo>
                    <a:pt x="6028" y="7507"/>
                  </a:lnTo>
                  <a:lnTo>
                    <a:pt x="6767" y="7601"/>
                  </a:lnTo>
                  <a:lnTo>
                    <a:pt x="6767" y="7601"/>
                  </a:lnTo>
                  <a:lnTo>
                    <a:pt x="7374" y="7639"/>
                  </a:lnTo>
                  <a:lnTo>
                    <a:pt x="7999" y="7658"/>
                  </a:lnTo>
                  <a:lnTo>
                    <a:pt x="7999" y="7658"/>
                  </a:lnTo>
                  <a:lnTo>
                    <a:pt x="8587" y="7639"/>
                  </a:lnTo>
                  <a:lnTo>
                    <a:pt x="9174" y="7601"/>
                  </a:lnTo>
                  <a:lnTo>
                    <a:pt x="9762" y="7544"/>
                  </a:lnTo>
                  <a:lnTo>
                    <a:pt x="10349" y="7450"/>
                  </a:lnTo>
                  <a:lnTo>
                    <a:pt x="10937" y="7336"/>
                  </a:lnTo>
                  <a:lnTo>
                    <a:pt x="11506" y="7203"/>
                  </a:lnTo>
                  <a:lnTo>
                    <a:pt x="12074" y="7052"/>
                  </a:lnTo>
                  <a:lnTo>
                    <a:pt x="12643" y="6862"/>
                  </a:lnTo>
                  <a:lnTo>
                    <a:pt x="12643" y="6862"/>
                  </a:lnTo>
                  <a:lnTo>
                    <a:pt x="12700" y="6824"/>
                  </a:lnTo>
                  <a:lnTo>
                    <a:pt x="12738" y="6786"/>
                  </a:lnTo>
                  <a:lnTo>
                    <a:pt x="12756" y="6729"/>
                  </a:lnTo>
                  <a:lnTo>
                    <a:pt x="12756" y="6673"/>
                  </a:lnTo>
                  <a:lnTo>
                    <a:pt x="12738" y="6616"/>
                  </a:lnTo>
                  <a:lnTo>
                    <a:pt x="12700" y="6559"/>
                  </a:lnTo>
                  <a:lnTo>
                    <a:pt x="12662" y="6540"/>
                  </a:lnTo>
                  <a:lnTo>
                    <a:pt x="12605" y="6521"/>
                  </a:lnTo>
                  <a:lnTo>
                    <a:pt x="12605" y="6521"/>
                  </a:lnTo>
                  <a:lnTo>
                    <a:pt x="12548" y="6521"/>
                  </a:lnTo>
                  <a:lnTo>
                    <a:pt x="12548" y="6521"/>
                  </a:lnTo>
                  <a:lnTo>
                    <a:pt x="11979" y="6710"/>
                  </a:lnTo>
                  <a:lnTo>
                    <a:pt x="11411" y="6862"/>
                  </a:lnTo>
                  <a:lnTo>
                    <a:pt x="10842" y="6995"/>
                  </a:lnTo>
                  <a:lnTo>
                    <a:pt x="10255" y="7109"/>
                  </a:lnTo>
                  <a:lnTo>
                    <a:pt x="9667" y="7184"/>
                  </a:lnTo>
                  <a:lnTo>
                    <a:pt x="9098" y="7241"/>
                  </a:lnTo>
                  <a:lnTo>
                    <a:pt x="8511" y="7279"/>
                  </a:lnTo>
                  <a:lnTo>
                    <a:pt x="7923" y="7298"/>
                  </a:lnTo>
                  <a:lnTo>
                    <a:pt x="7923" y="7298"/>
                  </a:lnTo>
                  <a:lnTo>
                    <a:pt x="7203" y="7279"/>
                  </a:lnTo>
                  <a:lnTo>
                    <a:pt x="6483" y="7222"/>
                  </a:lnTo>
                  <a:lnTo>
                    <a:pt x="6483" y="7222"/>
                  </a:lnTo>
                  <a:lnTo>
                    <a:pt x="6085" y="7184"/>
                  </a:lnTo>
                  <a:lnTo>
                    <a:pt x="5687" y="7109"/>
                  </a:lnTo>
                  <a:lnTo>
                    <a:pt x="5289" y="7052"/>
                  </a:lnTo>
                  <a:lnTo>
                    <a:pt x="4910" y="6957"/>
                  </a:lnTo>
                  <a:lnTo>
                    <a:pt x="4133" y="6767"/>
                  </a:lnTo>
                  <a:lnTo>
                    <a:pt x="3356" y="6521"/>
                  </a:lnTo>
                  <a:lnTo>
                    <a:pt x="3356" y="6521"/>
                  </a:lnTo>
                  <a:lnTo>
                    <a:pt x="3128" y="6426"/>
                  </a:lnTo>
                  <a:lnTo>
                    <a:pt x="2882" y="6312"/>
                  </a:lnTo>
                  <a:lnTo>
                    <a:pt x="2389" y="6066"/>
                  </a:lnTo>
                  <a:lnTo>
                    <a:pt x="2124" y="5952"/>
                  </a:lnTo>
                  <a:lnTo>
                    <a:pt x="1877" y="5839"/>
                  </a:lnTo>
                  <a:lnTo>
                    <a:pt x="1631" y="5763"/>
                  </a:lnTo>
                  <a:lnTo>
                    <a:pt x="1365" y="5706"/>
                  </a:lnTo>
                  <a:lnTo>
                    <a:pt x="1365" y="5706"/>
                  </a:lnTo>
                  <a:lnTo>
                    <a:pt x="1384" y="5403"/>
                  </a:lnTo>
                  <a:lnTo>
                    <a:pt x="1422" y="5118"/>
                  </a:lnTo>
                  <a:lnTo>
                    <a:pt x="1479" y="4834"/>
                  </a:lnTo>
                  <a:lnTo>
                    <a:pt x="1555" y="4569"/>
                  </a:lnTo>
                  <a:lnTo>
                    <a:pt x="1631" y="4303"/>
                  </a:lnTo>
                  <a:lnTo>
                    <a:pt x="1726" y="4038"/>
                  </a:lnTo>
                  <a:lnTo>
                    <a:pt x="1839" y="3792"/>
                  </a:lnTo>
                  <a:lnTo>
                    <a:pt x="1972" y="3564"/>
                  </a:lnTo>
                  <a:lnTo>
                    <a:pt x="2105" y="3318"/>
                  </a:lnTo>
                  <a:lnTo>
                    <a:pt x="2237" y="3109"/>
                  </a:lnTo>
                  <a:lnTo>
                    <a:pt x="2408" y="2882"/>
                  </a:lnTo>
                  <a:lnTo>
                    <a:pt x="2578" y="2673"/>
                  </a:lnTo>
                  <a:lnTo>
                    <a:pt x="2749" y="2484"/>
                  </a:lnTo>
                  <a:lnTo>
                    <a:pt x="2939" y="2294"/>
                  </a:lnTo>
                  <a:lnTo>
                    <a:pt x="3128" y="2105"/>
                  </a:lnTo>
                  <a:lnTo>
                    <a:pt x="3337" y="1934"/>
                  </a:lnTo>
                  <a:lnTo>
                    <a:pt x="3545" y="1764"/>
                  </a:lnTo>
                  <a:lnTo>
                    <a:pt x="3773" y="1612"/>
                  </a:lnTo>
                  <a:lnTo>
                    <a:pt x="4227" y="1328"/>
                  </a:lnTo>
                  <a:lnTo>
                    <a:pt x="4720" y="1081"/>
                  </a:lnTo>
                  <a:lnTo>
                    <a:pt x="5232" y="873"/>
                  </a:lnTo>
                  <a:lnTo>
                    <a:pt x="5763" y="683"/>
                  </a:lnTo>
                  <a:lnTo>
                    <a:pt x="6293" y="532"/>
                  </a:lnTo>
                  <a:lnTo>
                    <a:pt x="6843" y="437"/>
                  </a:lnTo>
                  <a:lnTo>
                    <a:pt x="7393" y="361"/>
                  </a:lnTo>
                  <a:lnTo>
                    <a:pt x="7393" y="361"/>
                  </a:lnTo>
                  <a:lnTo>
                    <a:pt x="7658" y="342"/>
                  </a:lnTo>
                  <a:lnTo>
                    <a:pt x="7942" y="342"/>
                  </a:lnTo>
                  <a:lnTo>
                    <a:pt x="7942" y="342"/>
                  </a:lnTo>
                  <a:lnTo>
                    <a:pt x="8208" y="342"/>
                  </a:lnTo>
                  <a:lnTo>
                    <a:pt x="8454" y="361"/>
                  </a:lnTo>
                  <a:lnTo>
                    <a:pt x="8719" y="399"/>
                  </a:lnTo>
                  <a:lnTo>
                    <a:pt x="8966" y="437"/>
                  </a:lnTo>
                  <a:lnTo>
                    <a:pt x="9231" y="494"/>
                  </a:lnTo>
                  <a:lnTo>
                    <a:pt x="9459" y="570"/>
                  </a:lnTo>
                  <a:lnTo>
                    <a:pt x="9705" y="645"/>
                  </a:lnTo>
                  <a:lnTo>
                    <a:pt x="9932" y="740"/>
                  </a:lnTo>
                  <a:lnTo>
                    <a:pt x="10179" y="854"/>
                  </a:lnTo>
                  <a:lnTo>
                    <a:pt x="10387" y="968"/>
                  </a:lnTo>
                  <a:lnTo>
                    <a:pt x="10615" y="1100"/>
                  </a:lnTo>
                  <a:lnTo>
                    <a:pt x="10823" y="1233"/>
                  </a:lnTo>
                  <a:lnTo>
                    <a:pt x="11032" y="1403"/>
                  </a:lnTo>
                  <a:lnTo>
                    <a:pt x="11240" y="1574"/>
                  </a:lnTo>
                  <a:lnTo>
                    <a:pt x="11430" y="1745"/>
                  </a:lnTo>
                  <a:lnTo>
                    <a:pt x="11619" y="1953"/>
                  </a:lnTo>
                  <a:lnTo>
                    <a:pt x="11619" y="1953"/>
                  </a:lnTo>
                  <a:lnTo>
                    <a:pt x="11979" y="2370"/>
                  </a:lnTo>
                  <a:lnTo>
                    <a:pt x="12150" y="2617"/>
                  </a:lnTo>
                  <a:lnTo>
                    <a:pt x="12321" y="2863"/>
                  </a:lnTo>
                  <a:lnTo>
                    <a:pt x="12491" y="3109"/>
                  </a:lnTo>
                  <a:lnTo>
                    <a:pt x="12643" y="3394"/>
                  </a:lnTo>
                  <a:lnTo>
                    <a:pt x="12775" y="3659"/>
                  </a:lnTo>
                  <a:lnTo>
                    <a:pt x="12908" y="3943"/>
                  </a:lnTo>
                  <a:lnTo>
                    <a:pt x="13003" y="4228"/>
                  </a:lnTo>
                  <a:lnTo>
                    <a:pt x="13098" y="4512"/>
                  </a:lnTo>
                  <a:lnTo>
                    <a:pt x="13154" y="4796"/>
                  </a:lnTo>
                  <a:lnTo>
                    <a:pt x="13192" y="5099"/>
                  </a:lnTo>
                  <a:lnTo>
                    <a:pt x="13211" y="5384"/>
                  </a:lnTo>
                  <a:lnTo>
                    <a:pt x="13192" y="5668"/>
                  </a:lnTo>
                  <a:lnTo>
                    <a:pt x="13154" y="5933"/>
                  </a:lnTo>
                  <a:lnTo>
                    <a:pt x="13060" y="6218"/>
                  </a:lnTo>
                  <a:lnTo>
                    <a:pt x="13060" y="6218"/>
                  </a:lnTo>
                  <a:lnTo>
                    <a:pt x="13060" y="6256"/>
                  </a:lnTo>
                  <a:lnTo>
                    <a:pt x="13060" y="6294"/>
                  </a:lnTo>
                  <a:lnTo>
                    <a:pt x="13098" y="6369"/>
                  </a:lnTo>
                  <a:lnTo>
                    <a:pt x="13154" y="6407"/>
                  </a:lnTo>
                  <a:lnTo>
                    <a:pt x="13230" y="6426"/>
                  </a:lnTo>
                  <a:lnTo>
                    <a:pt x="13230" y="6426"/>
                  </a:lnTo>
                  <a:lnTo>
                    <a:pt x="13287" y="6426"/>
                  </a:lnTo>
                  <a:lnTo>
                    <a:pt x="13325" y="6407"/>
                  </a:lnTo>
                  <a:lnTo>
                    <a:pt x="13363" y="6369"/>
                  </a:lnTo>
                  <a:lnTo>
                    <a:pt x="13401" y="6312"/>
                  </a:lnTo>
                  <a:lnTo>
                    <a:pt x="13401" y="6312"/>
                  </a:lnTo>
                  <a:lnTo>
                    <a:pt x="13496" y="6028"/>
                  </a:lnTo>
                  <a:lnTo>
                    <a:pt x="13553" y="5725"/>
                  </a:lnTo>
                  <a:lnTo>
                    <a:pt x="13571" y="5441"/>
                  </a:lnTo>
                  <a:lnTo>
                    <a:pt x="13553" y="5137"/>
                  </a:lnTo>
                  <a:lnTo>
                    <a:pt x="13534" y="4853"/>
                  </a:lnTo>
                  <a:lnTo>
                    <a:pt x="13477" y="4569"/>
                  </a:lnTo>
                  <a:lnTo>
                    <a:pt x="13382" y="4284"/>
                  </a:lnTo>
                  <a:lnTo>
                    <a:pt x="13287" y="4000"/>
                  </a:lnTo>
                  <a:lnTo>
                    <a:pt x="13173" y="3716"/>
                  </a:lnTo>
                  <a:lnTo>
                    <a:pt x="13041" y="3450"/>
                  </a:lnTo>
                  <a:lnTo>
                    <a:pt x="12889" y="3166"/>
                  </a:lnTo>
                  <a:lnTo>
                    <a:pt x="12738" y="2901"/>
                  </a:lnTo>
                  <a:lnTo>
                    <a:pt x="12396" y="2408"/>
                  </a:lnTo>
                  <a:lnTo>
                    <a:pt x="12055" y="1934"/>
                  </a:lnTo>
                  <a:lnTo>
                    <a:pt x="12055" y="1934"/>
                  </a:lnTo>
                  <a:lnTo>
                    <a:pt x="11866" y="1707"/>
                  </a:lnTo>
                  <a:lnTo>
                    <a:pt x="11657" y="1479"/>
                  </a:lnTo>
                  <a:lnTo>
                    <a:pt x="11449" y="1271"/>
                  </a:lnTo>
                  <a:lnTo>
                    <a:pt x="11221" y="1081"/>
                  </a:lnTo>
                  <a:lnTo>
                    <a:pt x="10994" y="911"/>
                  </a:lnTo>
                  <a:lnTo>
                    <a:pt x="10766" y="759"/>
                  </a:lnTo>
                  <a:lnTo>
                    <a:pt x="10520" y="626"/>
                  </a:lnTo>
                  <a:lnTo>
                    <a:pt x="10255" y="494"/>
                  </a:lnTo>
                  <a:lnTo>
                    <a:pt x="9989" y="380"/>
                  </a:lnTo>
                  <a:lnTo>
                    <a:pt x="9724" y="285"/>
                  </a:lnTo>
                  <a:lnTo>
                    <a:pt x="9459" y="209"/>
                  </a:lnTo>
                  <a:lnTo>
                    <a:pt x="9174" y="134"/>
                  </a:lnTo>
                  <a:lnTo>
                    <a:pt x="8890" y="77"/>
                  </a:lnTo>
                  <a:lnTo>
                    <a:pt x="8587" y="39"/>
                  </a:lnTo>
                  <a:lnTo>
                    <a:pt x="8283" y="20"/>
                  </a:lnTo>
                  <a:lnTo>
                    <a:pt x="7980" y="1"/>
                  </a:lnTo>
                  <a:lnTo>
                    <a:pt x="7980" y="1"/>
                  </a:lnTo>
                  <a:lnTo>
                    <a:pt x="779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2" name="Google Shape;7542;p59"/>
            <p:cNvSpPr/>
            <p:nvPr/>
          </p:nvSpPr>
          <p:spPr>
            <a:xfrm>
              <a:off x="-522075" y="4131125"/>
              <a:ext cx="429800" cy="96700"/>
            </a:xfrm>
            <a:custGeom>
              <a:avLst/>
              <a:gdLst/>
              <a:ahLst/>
              <a:cxnLst/>
              <a:rect l="l" t="t" r="r" b="b"/>
              <a:pathLst>
                <a:path w="17192" h="3868" extrusionOk="0">
                  <a:moveTo>
                    <a:pt x="16016" y="1"/>
                  </a:moveTo>
                  <a:lnTo>
                    <a:pt x="15959" y="20"/>
                  </a:lnTo>
                  <a:lnTo>
                    <a:pt x="15903" y="58"/>
                  </a:lnTo>
                  <a:lnTo>
                    <a:pt x="15865" y="96"/>
                  </a:lnTo>
                  <a:lnTo>
                    <a:pt x="15846" y="153"/>
                  </a:lnTo>
                  <a:lnTo>
                    <a:pt x="15846" y="209"/>
                  </a:lnTo>
                  <a:lnTo>
                    <a:pt x="15865" y="266"/>
                  </a:lnTo>
                  <a:lnTo>
                    <a:pt x="15903" y="323"/>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5713" y="1991"/>
                  </a:lnTo>
                  <a:lnTo>
                    <a:pt x="15315" y="2105"/>
                  </a:lnTo>
                  <a:lnTo>
                    <a:pt x="14557" y="2351"/>
                  </a:lnTo>
                  <a:lnTo>
                    <a:pt x="14083" y="2522"/>
                  </a:lnTo>
                  <a:lnTo>
                    <a:pt x="13628" y="2730"/>
                  </a:lnTo>
                  <a:lnTo>
                    <a:pt x="13477" y="2787"/>
                  </a:lnTo>
                  <a:lnTo>
                    <a:pt x="13363" y="2825"/>
                  </a:lnTo>
                  <a:lnTo>
                    <a:pt x="13230" y="2844"/>
                  </a:lnTo>
                  <a:lnTo>
                    <a:pt x="13116" y="2844"/>
                  </a:lnTo>
                  <a:lnTo>
                    <a:pt x="12908" y="2825"/>
                  </a:lnTo>
                  <a:lnTo>
                    <a:pt x="12718" y="2787"/>
                  </a:lnTo>
                  <a:lnTo>
                    <a:pt x="12301" y="2673"/>
                  </a:lnTo>
                  <a:lnTo>
                    <a:pt x="12112" y="2635"/>
                  </a:lnTo>
                  <a:lnTo>
                    <a:pt x="11771" y="2635"/>
                  </a:lnTo>
                  <a:lnTo>
                    <a:pt x="11619" y="2654"/>
                  </a:lnTo>
                  <a:lnTo>
                    <a:pt x="11449" y="2692"/>
                  </a:lnTo>
                  <a:lnTo>
                    <a:pt x="11297" y="2730"/>
                  </a:lnTo>
                  <a:lnTo>
                    <a:pt x="11013" y="2863"/>
                  </a:lnTo>
                  <a:lnTo>
                    <a:pt x="10728" y="2996"/>
                  </a:lnTo>
                  <a:lnTo>
                    <a:pt x="10425" y="3166"/>
                  </a:lnTo>
                  <a:lnTo>
                    <a:pt x="10122" y="3280"/>
                  </a:lnTo>
                  <a:lnTo>
                    <a:pt x="9970" y="3318"/>
                  </a:lnTo>
                  <a:lnTo>
                    <a:pt x="9838" y="3356"/>
                  </a:lnTo>
                  <a:lnTo>
                    <a:pt x="9686" y="3375"/>
                  </a:lnTo>
                  <a:lnTo>
                    <a:pt x="9288" y="3375"/>
                  </a:lnTo>
                  <a:lnTo>
                    <a:pt x="9023" y="3337"/>
                  </a:lnTo>
                  <a:lnTo>
                    <a:pt x="8492" y="3242"/>
                  </a:lnTo>
                  <a:lnTo>
                    <a:pt x="8226" y="3204"/>
                  </a:lnTo>
                  <a:lnTo>
                    <a:pt x="7961" y="3185"/>
                  </a:lnTo>
                  <a:lnTo>
                    <a:pt x="7923" y="3185"/>
                  </a:lnTo>
                  <a:lnTo>
                    <a:pt x="7734" y="3204"/>
                  </a:lnTo>
                  <a:lnTo>
                    <a:pt x="7563" y="3242"/>
                  </a:lnTo>
                  <a:lnTo>
                    <a:pt x="7393" y="3299"/>
                  </a:lnTo>
                  <a:lnTo>
                    <a:pt x="7222" y="3356"/>
                  </a:lnTo>
                  <a:lnTo>
                    <a:pt x="6957" y="3450"/>
                  </a:lnTo>
                  <a:lnTo>
                    <a:pt x="6843" y="3469"/>
                  </a:lnTo>
                  <a:lnTo>
                    <a:pt x="6748" y="3488"/>
                  </a:lnTo>
                  <a:lnTo>
                    <a:pt x="6672" y="3469"/>
                  </a:lnTo>
                  <a:lnTo>
                    <a:pt x="6578" y="3450"/>
                  </a:lnTo>
                  <a:lnTo>
                    <a:pt x="6502" y="3432"/>
                  </a:lnTo>
                  <a:lnTo>
                    <a:pt x="6445" y="3375"/>
                  </a:lnTo>
                  <a:lnTo>
                    <a:pt x="6293" y="3261"/>
                  </a:lnTo>
                  <a:lnTo>
                    <a:pt x="6142" y="3128"/>
                  </a:lnTo>
                  <a:lnTo>
                    <a:pt x="5990" y="3052"/>
                  </a:lnTo>
                  <a:lnTo>
                    <a:pt x="5857" y="2996"/>
                  </a:lnTo>
                  <a:lnTo>
                    <a:pt x="5687" y="2958"/>
                  </a:lnTo>
                  <a:lnTo>
                    <a:pt x="5383" y="2958"/>
                  </a:lnTo>
                  <a:lnTo>
                    <a:pt x="5232" y="2977"/>
                  </a:lnTo>
                  <a:lnTo>
                    <a:pt x="4948" y="3033"/>
                  </a:lnTo>
                  <a:lnTo>
                    <a:pt x="4682" y="3109"/>
                  </a:lnTo>
                  <a:lnTo>
                    <a:pt x="4436" y="3185"/>
                  </a:lnTo>
                  <a:lnTo>
                    <a:pt x="4133" y="3261"/>
                  </a:lnTo>
                  <a:lnTo>
                    <a:pt x="4000" y="3280"/>
                  </a:lnTo>
                  <a:lnTo>
                    <a:pt x="3753" y="3280"/>
                  </a:lnTo>
                  <a:lnTo>
                    <a:pt x="3640" y="3261"/>
                  </a:lnTo>
                  <a:lnTo>
                    <a:pt x="3526" y="3223"/>
                  </a:lnTo>
                  <a:lnTo>
                    <a:pt x="3431" y="3185"/>
                  </a:lnTo>
                  <a:lnTo>
                    <a:pt x="3337" y="3109"/>
                  </a:lnTo>
                  <a:lnTo>
                    <a:pt x="3261" y="3015"/>
                  </a:lnTo>
                  <a:lnTo>
                    <a:pt x="3185" y="2920"/>
                  </a:lnTo>
                  <a:lnTo>
                    <a:pt x="3109" y="2787"/>
                  </a:lnTo>
                  <a:lnTo>
                    <a:pt x="3014" y="2635"/>
                  </a:lnTo>
                  <a:lnTo>
                    <a:pt x="2901" y="2522"/>
                  </a:lnTo>
                  <a:lnTo>
                    <a:pt x="2749" y="2408"/>
                  </a:lnTo>
                  <a:lnTo>
                    <a:pt x="2597" y="2313"/>
                  </a:lnTo>
                  <a:lnTo>
                    <a:pt x="2503" y="2256"/>
                  </a:lnTo>
                  <a:lnTo>
                    <a:pt x="2408" y="2218"/>
                  </a:lnTo>
                  <a:lnTo>
                    <a:pt x="2180" y="2143"/>
                  </a:lnTo>
                  <a:lnTo>
                    <a:pt x="1953" y="2105"/>
                  </a:lnTo>
                  <a:lnTo>
                    <a:pt x="1725" y="2067"/>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57" y="645"/>
                  </a:lnTo>
                  <a:lnTo>
                    <a:pt x="1176" y="607"/>
                  </a:lnTo>
                  <a:lnTo>
                    <a:pt x="1214" y="570"/>
                  </a:lnTo>
                  <a:lnTo>
                    <a:pt x="1233" y="513"/>
                  </a:lnTo>
                  <a:lnTo>
                    <a:pt x="1233" y="475"/>
                  </a:lnTo>
                  <a:lnTo>
                    <a:pt x="1214" y="418"/>
                  </a:lnTo>
                  <a:lnTo>
                    <a:pt x="1195" y="380"/>
                  </a:lnTo>
                  <a:lnTo>
                    <a:pt x="1138" y="342"/>
                  </a:lnTo>
                  <a:lnTo>
                    <a:pt x="854" y="190"/>
                  </a:lnTo>
                  <a:lnTo>
                    <a:pt x="816" y="172"/>
                  </a:lnTo>
                  <a:lnTo>
                    <a:pt x="759" y="153"/>
                  </a:lnTo>
                  <a:lnTo>
                    <a:pt x="721" y="172"/>
                  </a:lnTo>
                  <a:lnTo>
                    <a:pt x="664" y="190"/>
                  </a:lnTo>
                  <a:lnTo>
                    <a:pt x="626" y="228"/>
                  </a:lnTo>
                  <a:lnTo>
                    <a:pt x="607" y="285"/>
                  </a:lnTo>
                  <a:lnTo>
                    <a:pt x="588" y="342"/>
                  </a:lnTo>
                  <a:lnTo>
                    <a:pt x="607" y="399"/>
                  </a:lnTo>
                  <a:lnTo>
                    <a:pt x="626" y="437"/>
                  </a:lnTo>
                  <a:lnTo>
                    <a:pt x="683" y="475"/>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957" y="3185"/>
                  </a:lnTo>
                  <a:lnTo>
                    <a:pt x="3071" y="3375"/>
                  </a:lnTo>
                  <a:lnTo>
                    <a:pt x="3147" y="3450"/>
                  </a:lnTo>
                  <a:lnTo>
                    <a:pt x="3223" y="3507"/>
                  </a:lnTo>
                  <a:lnTo>
                    <a:pt x="3337" y="3564"/>
                  </a:lnTo>
                  <a:lnTo>
                    <a:pt x="3469" y="3621"/>
                  </a:lnTo>
                  <a:lnTo>
                    <a:pt x="3621" y="3659"/>
                  </a:lnTo>
                  <a:lnTo>
                    <a:pt x="3772" y="3678"/>
                  </a:lnTo>
                  <a:lnTo>
                    <a:pt x="3905" y="3678"/>
                  </a:lnTo>
                  <a:lnTo>
                    <a:pt x="4038" y="3659"/>
                  </a:lnTo>
                  <a:lnTo>
                    <a:pt x="4284" y="3602"/>
                  </a:lnTo>
                  <a:lnTo>
                    <a:pt x="4777" y="3450"/>
                  </a:lnTo>
                  <a:lnTo>
                    <a:pt x="5099" y="3356"/>
                  </a:lnTo>
                  <a:lnTo>
                    <a:pt x="5270" y="3337"/>
                  </a:lnTo>
                  <a:lnTo>
                    <a:pt x="5573" y="3337"/>
                  </a:lnTo>
                  <a:lnTo>
                    <a:pt x="5687" y="3356"/>
                  </a:lnTo>
                  <a:lnTo>
                    <a:pt x="5819" y="3394"/>
                  </a:lnTo>
                  <a:lnTo>
                    <a:pt x="5952" y="3432"/>
                  </a:lnTo>
                  <a:lnTo>
                    <a:pt x="6009" y="3469"/>
                  </a:lnTo>
                  <a:lnTo>
                    <a:pt x="6066" y="3507"/>
                  </a:lnTo>
                  <a:lnTo>
                    <a:pt x="6161" y="3621"/>
                  </a:lnTo>
                  <a:lnTo>
                    <a:pt x="6274" y="3735"/>
                  </a:lnTo>
                  <a:lnTo>
                    <a:pt x="6331" y="3773"/>
                  </a:lnTo>
                  <a:lnTo>
                    <a:pt x="6388" y="3811"/>
                  </a:lnTo>
                  <a:lnTo>
                    <a:pt x="6540" y="3848"/>
                  </a:lnTo>
                  <a:lnTo>
                    <a:pt x="6710" y="3867"/>
                  </a:lnTo>
                  <a:lnTo>
                    <a:pt x="6862" y="3848"/>
                  </a:lnTo>
                  <a:lnTo>
                    <a:pt x="7013" y="3811"/>
                  </a:lnTo>
                  <a:lnTo>
                    <a:pt x="7317" y="3716"/>
                  </a:lnTo>
                  <a:lnTo>
                    <a:pt x="7639" y="3602"/>
                  </a:lnTo>
                  <a:lnTo>
                    <a:pt x="7791" y="3564"/>
                  </a:lnTo>
                  <a:lnTo>
                    <a:pt x="7961" y="3526"/>
                  </a:lnTo>
                  <a:lnTo>
                    <a:pt x="8113" y="3526"/>
                  </a:lnTo>
                  <a:lnTo>
                    <a:pt x="8321" y="3545"/>
                  </a:lnTo>
                  <a:lnTo>
                    <a:pt x="8511" y="3564"/>
                  </a:lnTo>
                  <a:lnTo>
                    <a:pt x="8928" y="3640"/>
                  </a:lnTo>
                  <a:lnTo>
                    <a:pt x="9326" y="3716"/>
                  </a:lnTo>
                  <a:lnTo>
                    <a:pt x="9534" y="3754"/>
                  </a:lnTo>
                  <a:lnTo>
                    <a:pt x="9932" y="3754"/>
                  </a:lnTo>
                  <a:lnTo>
                    <a:pt x="10084" y="3716"/>
                  </a:lnTo>
                  <a:lnTo>
                    <a:pt x="10236" y="3678"/>
                  </a:lnTo>
                  <a:lnTo>
                    <a:pt x="10368" y="3621"/>
                  </a:lnTo>
                  <a:lnTo>
                    <a:pt x="10653" y="3469"/>
                  </a:lnTo>
                  <a:lnTo>
                    <a:pt x="10918" y="3299"/>
                  </a:lnTo>
                  <a:lnTo>
                    <a:pt x="11145" y="3166"/>
                  </a:lnTo>
                  <a:lnTo>
                    <a:pt x="11354" y="3090"/>
                  </a:lnTo>
                  <a:lnTo>
                    <a:pt x="11581" y="3052"/>
                  </a:lnTo>
                  <a:lnTo>
                    <a:pt x="11790" y="3033"/>
                  </a:lnTo>
                  <a:lnTo>
                    <a:pt x="11922" y="3033"/>
                  </a:lnTo>
                  <a:lnTo>
                    <a:pt x="12074" y="3052"/>
                  </a:lnTo>
                  <a:lnTo>
                    <a:pt x="12377" y="3109"/>
                  </a:lnTo>
                  <a:lnTo>
                    <a:pt x="13022" y="3280"/>
                  </a:lnTo>
                  <a:lnTo>
                    <a:pt x="13135" y="3299"/>
                  </a:lnTo>
                  <a:lnTo>
                    <a:pt x="13287" y="3280"/>
                  </a:lnTo>
                  <a:lnTo>
                    <a:pt x="13439" y="3242"/>
                  </a:lnTo>
                  <a:lnTo>
                    <a:pt x="13609" y="3166"/>
                  </a:lnTo>
                  <a:lnTo>
                    <a:pt x="13799" y="3090"/>
                  </a:lnTo>
                  <a:lnTo>
                    <a:pt x="14102" y="2920"/>
                  </a:lnTo>
                  <a:lnTo>
                    <a:pt x="14348" y="2806"/>
                  </a:lnTo>
                  <a:lnTo>
                    <a:pt x="14879" y="2598"/>
                  </a:lnTo>
                  <a:lnTo>
                    <a:pt x="15410" y="2446"/>
                  </a:lnTo>
                  <a:lnTo>
                    <a:pt x="15959" y="2294"/>
                  </a:lnTo>
                  <a:lnTo>
                    <a:pt x="16509" y="2181"/>
                  </a:lnTo>
                  <a:lnTo>
                    <a:pt x="16699" y="2124"/>
                  </a:lnTo>
                  <a:lnTo>
                    <a:pt x="16812" y="2086"/>
                  </a:lnTo>
                  <a:lnTo>
                    <a:pt x="16907" y="2029"/>
                  </a:lnTo>
                  <a:lnTo>
                    <a:pt x="16983" y="1972"/>
                  </a:lnTo>
                  <a:lnTo>
                    <a:pt x="17059" y="1896"/>
                  </a:lnTo>
                  <a:lnTo>
                    <a:pt x="17116" y="1820"/>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16"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3" name="Google Shape;7543;p59"/>
            <p:cNvSpPr/>
            <p:nvPr/>
          </p:nvSpPr>
          <p:spPr>
            <a:xfrm>
              <a:off x="-522075" y="4131125"/>
              <a:ext cx="429800" cy="96700"/>
            </a:xfrm>
            <a:custGeom>
              <a:avLst/>
              <a:gdLst/>
              <a:ahLst/>
              <a:cxnLst/>
              <a:rect l="l" t="t" r="r" b="b"/>
              <a:pathLst>
                <a:path w="17192" h="3868" fill="none" extrusionOk="0">
                  <a:moveTo>
                    <a:pt x="16016" y="1"/>
                  </a:moveTo>
                  <a:lnTo>
                    <a:pt x="16016" y="1"/>
                  </a:lnTo>
                  <a:lnTo>
                    <a:pt x="15959" y="20"/>
                  </a:lnTo>
                  <a:lnTo>
                    <a:pt x="15903" y="58"/>
                  </a:lnTo>
                  <a:lnTo>
                    <a:pt x="15865" y="96"/>
                  </a:lnTo>
                  <a:lnTo>
                    <a:pt x="15846" y="153"/>
                  </a:lnTo>
                  <a:lnTo>
                    <a:pt x="15846" y="209"/>
                  </a:lnTo>
                  <a:lnTo>
                    <a:pt x="15865" y="266"/>
                  </a:lnTo>
                  <a:lnTo>
                    <a:pt x="15903" y="323"/>
                  </a:lnTo>
                  <a:lnTo>
                    <a:pt x="15978" y="342"/>
                  </a:lnTo>
                  <a:lnTo>
                    <a:pt x="15978" y="342"/>
                  </a:lnTo>
                  <a:lnTo>
                    <a:pt x="16130" y="399"/>
                  </a:lnTo>
                  <a:lnTo>
                    <a:pt x="16282" y="475"/>
                  </a:lnTo>
                  <a:lnTo>
                    <a:pt x="16395" y="570"/>
                  </a:lnTo>
                  <a:lnTo>
                    <a:pt x="16509" y="664"/>
                  </a:lnTo>
                  <a:lnTo>
                    <a:pt x="16604" y="778"/>
                  </a:lnTo>
                  <a:lnTo>
                    <a:pt x="16680" y="892"/>
                  </a:lnTo>
                  <a:lnTo>
                    <a:pt x="16737" y="1005"/>
                  </a:lnTo>
                  <a:lnTo>
                    <a:pt x="16756" y="1138"/>
                  </a:lnTo>
                  <a:lnTo>
                    <a:pt x="16774" y="1252"/>
                  </a:lnTo>
                  <a:lnTo>
                    <a:pt x="16756" y="1366"/>
                  </a:lnTo>
                  <a:lnTo>
                    <a:pt x="16718" y="1498"/>
                  </a:lnTo>
                  <a:lnTo>
                    <a:pt x="16661" y="1593"/>
                  </a:lnTo>
                  <a:lnTo>
                    <a:pt x="16566" y="1688"/>
                  </a:lnTo>
                  <a:lnTo>
                    <a:pt x="16433" y="1783"/>
                  </a:lnTo>
                  <a:lnTo>
                    <a:pt x="16282" y="1858"/>
                  </a:lnTo>
                  <a:lnTo>
                    <a:pt x="16092" y="1896"/>
                  </a:lnTo>
                  <a:lnTo>
                    <a:pt x="16092" y="1896"/>
                  </a:lnTo>
                  <a:lnTo>
                    <a:pt x="15713" y="1991"/>
                  </a:lnTo>
                  <a:lnTo>
                    <a:pt x="15315" y="2105"/>
                  </a:lnTo>
                  <a:lnTo>
                    <a:pt x="14557" y="2351"/>
                  </a:lnTo>
                  <a:lnTo>
                    <a:pt x="14557" y="2351"/>
                  </a:lnTo>
                  <a:lnTo>
                    <a:pt x="14083" y="2522"/>
                  </a:lnTo>
                  <a:lnTo>
                    <a:pt x="13628" y="2730"/>
                  </a:lnTo>
                  <a:lnTo>
                    <a:pt x="13628" y="2730"/>
                  </a:lnTo>
                  <a:lnTo>
                    <a:pt x="13477" y="2787"/>
                  </a:lnTo>
                  <a:lnTo>
                    <a:pt x="13363" y="2825"/>
                  </a:lnTo>
                  <a:lnTo>
                    <a:pt x="13230" y="2844"/>
                  </a:lnTo>
                  <a:lnTo>
                    <a:pt x="13116" y="2844"/>
                  </a:lnTo>
                  <a:lnTo>
                    <a:pt x="13116" y="2844"/>
                  </a:lnTo>
                  <a:lnTo>
                    <a:pt x="12908" y="2825"/>
                  </a:lnTo>
                  <a:lnTo>
                    <a:pt x="12718" y="2787"/>
                  </a:lnTo>
                  <a:lnTo>
                    <a:pt x="12301" y="2673"/>
                  </a:lnTo>
                  <a:lnTo>
                    <a:pt x="12301" y="2673"/>
                  </a:lnTo>
                  <a:lnTo>
                    <a:pt x="12112" y="2635"/>
                  </a:lnTo>
                  <a:lnTo>
                    <a:pt x="11922" y="2635"/>
                  </a:lnTo>
                  <a:lnTo>
                    <a:pt x="11922" y="2635"/>
                  </a:lnTo>
                  <a:lnTo>
                    <a:pt x="11771" y="2635"/>
                  </a:lnTo>
                  <a:lnTo>
                    <a:pt x="11619" y="2654"/>
                  </a:lnTo>
                  <a:lnTo>
                    <a:pt x="11449" y="2692"/>
                  </a:lnTo>
                  <a:lnTo>
                    <a:pt x="11297" y="2730"/>
                  </a:lnTo>
                  <a:lnTo>
                    <a:pt x="11013" y="2863"/>
                  </a:lnTo>
                  <a:lnTo>
                    <a:pt x="10728" y="2996"/>
                  </a:lnTo>
                  <a:lnTo>
                    <a:pt x="10728" y="2996"/>
                  </a:lnTo>
                  <a:lnTo>
                    <a:pt x="10425" y="3166"/>
                  </a:lnTo>
                  <a:lnTo>
                    <a:pt x="10122" y="3280"/>
                  </a:lnTo>
                  <a:lnTo>
                    <a:pt x="9970" y="3318"/>
                  </a:lnTo>
                  <a:lnTo>
                    <a:pt x="9838" y="3356"/>
                  </a:lnTo>
                  <a:lnTo>
                    <a:pt x="9686" y="3375"/>
                  </a:lnTo>
                  <a:lnTo>
                    <a:pt x="9515" y="3375"/>
                  </a:lnTo>
                  <a:lnTo>
                    <a:pt x="9515" y="3375"/>
                  </a:lnTo>
                  <a:lnTo>
                    <a:pt x="9288" y="3375"/>
                  </a:lnTo>
                  <a:lnTo>
                    <a:pt x="9023" y="3337"/>
                  </a:lnTo>
                  <a:lnTo>
                    <a:pt x="9023" y="3337"/>
                  </a:lnTo>
                  <a:lnTo>
                    <a:pt x="8492" y="3242"/>
                  </a:lnTo>
                  <a:lnTo>
                    <a:pt x="8226" y="3204"/>
                  </a:lnTo>
                  <a:lnTo>
                    <a:pt x="7961" y="3185"/>
                  </a:lnTo>
                  <a:lnTo>
                    <a:pt x="7961" y="3185"/>
                  </a:lnTo>
                  <a:lnTo>
                    <a:pt x="7923" y="3185"/>
                  </a:lnTo>
                  <a:lnTo>
                    <a:pt x="7923" y="3185"/>
                  </a:lnTo>
                  <a:lnTo>
                    <a:pt x="7734" y="3204"/>
                  </a:lnTo>
                  <a:lnTo>
                    <a:pt x="7563" y="3242"/>
                  </a:lnTo>
                  <a:lnTo>
                    <a:pt x="7393" y="3299"/>
                  </a:lnTo>
                  <a:lnTo>
                    <a:pt x="7222" y="3356"/>
                  </a:lnTo>
                  <a:lnTo>
                    <a:pt x="7222" y="3356"/>
                  </a:lnTo>
                  <a:lnTo>
                    <a:pt x="6957" y="3450"/>
                  </a:lnTo>
                  <a:lnTo>
                    <a:pt x="6843" y="3469"/>
                  </a:lnTo>
                  <a:lnTo>
                    <a:pt x="6748" y="3488"/>
                  </a:lnTo>
                  <a:lnTo>
                    <a:pt x="6748" y="3488"/>
                  </a:lnTo>
                  <a:lnTo>
                    <a:pt x="6672" y="3469"/>
                  </a:lnTo>
                  <a:lnTo>
                    <a:pt x="6578" y="3450"/>
                  </a:lnTo>
                  <a:lnTo>
                    <a:pt x="6502" y="3432"/>
                  </a:lnTo>
                  <a:lnTo>
                    <a:pt x="6445" y="3375"/>
                  </a:lnTo>
                  <a:lnTo>
                    <a:pt x="6293" y="3261"/>
                  </a:lnTo>
                  <a:lnTo>
                    <a:pt x="6142" y="3128"/>
                  </a:lnTo>
                  <a:lnTo>
                    <a:pt x="6142" y="3128"/>
                  </a:lnTo>
                  <a:lnTo>
                    <a:pt x="5990" y="3052"/>
                  </a:lnTo>
                  <a:lnTo>
                    <a:pt x="5857" y="2996"/>
                  </a:lnTo>
                  <a:lnTo>
                    <a:pt x="5687" y="2958"/>
                  </a:lnTo>
                  <a:lnTo>
                    <a:pt x="5535" y="2958"/>
                  </a:lnTo>
                  <a:lnTo>
                    <a:pt x="5535" y="2958"/>
                  </a:lnTo>
                  <a:lnTo>
                    <a:pt x="5383" y="2958"/>
                  </a:lnTo>
                  <a:lnTo>
                    <a:pt x="5232" y="2977"/>
                  </a:lnTo>
                  <a:lnTo>
                    <a:pt x="4948" y="3033"/>
                  </a:lnTo>
                  <a:lnTo>
                    <a:pt x="4682" y="3109"/>
                  </a:lnTo>
                  <a:lnTo>
                    <a:pt x="4436" y="3185"/>
                  </a:lnTo>
                  <a:lnTo>
                    <a:pt x="4436" y="3185"/>
                  </a:lnTo>
                  <a:lnTo>
                    <a:pt x="4133" y="3261"/>
                  </a:lnTo>
                  <a:lnTo>
                    <a:pt x="4000" y="3280"/>
                  </a:lnTo>
                  <a:lnTo>
                    <a:pt x="3867" y="3280"/>
                  </a:lnTo>
                  <a:lnTo>
                    <a:pt x="3867" y="3280"/>
                  </a:lnTo>
                  <a:lnTo>
                    <a:pt x="3753" y="3280"/>
                  </a:lnTo>
                  <a:lnTo>
                    <a:pt x="3640" y="3261"/>
                  </a:lnTo>
                  <a:lnTo>
                    <a:pt x="3526" y="3223"/>
                  </a:lnTo>
                  <a:lnTo>
                    <a:pt x="3431" y="3185"/>
                  </a:lnTo>
                  <a:lnTo>
                    <a:pt x="3337" y="3109"/>
                  </a:lnTo>
                  <a:lnTo>
                    <a:pt x="3261" y="3015"/>
                  </a:lnTo>
                  <a:lnTo>
                    <a:pt x="3185" y="2920"/>
                  </a:lnTo>
                  <a:lnTo>
                    <a:pt x="3109" y="2787"/>
                  </a:lnTo>
                  <a:lnTo>
                    <a:pt x="3109" y="2787"/>
                  </a:lnTo>
                  <a:lnTo>
                    <a:pt x="3014" y="2635"/>
                  </a:lnTo>
                  <a:lnTo>
                    <a:pt x="2901" y="2522"/>
                  </a:lnTo>
                  <a:lnTo>
                    <a:pt x="2749" y="2408"/>
                  </a:lnTo>
                  <a:lnTo>
                    <a:pt x="2597" y="2313"/>
                  </a:lnTo>
                  <a:lnTo>
                    <a:pt x="2597" y="2313"/>
                  </a:lnTo>
                  <a:lnTo>
                    <a:pt x="2503" y="2256"/>
                  </a:lnTo>
                  <a:lnTo>
                    <a:pt x="2408" y="2218"/>
                  </a:lnTo>
                  <a:lnTo>
                    <a:pt x="2180" y="2143"/>
                  </a:lnTo>
                  <a:lnTo>
                    <a:pt x="1953" y="2105"/>
                  </a:lnTo>
                  <a:lnTo>
                    <a:pt x="1725" y="2067"/>
                  </a:lnTo>
                  <a:lnTo>
                    <a:pt x="1725" y="2067"/>
                  </a:lnTo>
                  <a:lnTo>
                    <a:pt x="1460" y="2048"/>
                  </a:lnTo>
                  <a:lnTo>
                    <a:pt x="1460" y="2048"/>
                  </a:lnTo>
                  <a:lnTo>
                    <a:pt x="1290" y="2010"/>
                  </a:lnTo>
                  <a:lnTo>
                    <a:pt x="1138" y="1972"/>
                  </a:lnTo>
                  <a:lnTo>
                    <a:pt x="1005" y="1915"/>
                  </a:lnTo>
                  <a:lnTo>
                    <a:pt x="873" y="1839"/>
                  </a:lnTo>
                  <a:lnTo>
                    <a:pt x="759" y="1764"/>
                  </a:lnTo>
                  <a:lnTo>
                    <a:pt x="683" y="1669"/>
                  </a:lnTo>
                  <a:lnTo>
                    <a:pt x="607" y="1574"/>
                  </a:lnTo>
                  <a:lnTo>
                    <a:pt x="550" y="1479"/>
                  </a:lnTo>
                  <a:lnTo>
                    <a:pt x="531" y="1366"/>
                  </a:lnTo>
                  <a:lnTo>
                    <a:pt x="531" y="1252"/>
                  </a:lnTo>
                  <a:lnTo>
                    <a:pt x="550" y="1157"/>
                  </a:lnTo>
                  <a:lnTo>
                    <a:pt x="588" y="1043"/>
                  </a:lnTo>
                  <a:lnTo>
                    <a:pt x="683" y="949"/>
                  </a:lnTo>
                  <a:lnTo>
                    <a:pt x="778" y="835"/>
                  </a:lnTo>
                  <a:lnTo>
                    <a:pt x="929" y="740"/>
                  </a:lnTo>
                  <a:lnTo>
                    <a:pt x="1100" y="664"/>
                  </a:lnTo>
                  <a:lnTo>
                    <a:pt x="1100" y="664"/>
                  </a:lnTo>
                  <a:lnTo>
                    <a:pt x="1157" y="645"/>
                  </a:lnTo>
                  <a:lnTo>
                    <a:pt x="1176" y="607"/>
                  </a:lnTo>
                  <a:lnTo>
                    <a:pt x="1214" y="570"/>
                  </a:lnTo>
                  <a:lnTo>
                    <a:pt x="1233" y="513"/>
                  </a:lnTo>
                  <a:lnTo>
                    <a:pt x="1233" y="475"/>
                  </a:lnTo>
                  <a:lnTo>
                    <a:pt x="1214" y="418"/>
                  </a:lnTo>
                  <a:lnTo>
                    <a:pt x="1195" y="380"/>
                  </a:lnTo>
                  <a:lnTo>
                    <a:pt x="1138" y="342"/>
                  </a:lnTo>
                  <a:lnTo>
                    <a:pt x="1138" y="342"/>
                  </a:lnTo>
                  <a:lnTo>
                    <a:pt x="854" y="190"/>
                  </a:lnTo>
                  <a:lnTo>
                    <a:pt x="854" y="190"/>
                  </a:lnTo>
                  <a:lnTo>
                    <a:pt x="816" y="172"/>
                  </a:lnTo>
                  <a:lnTo>
                    <a:pt x="759" y="153"/>
                  </a:lnTo>
                  <a:lnTo>
                    <a:pt x="759" y="153"/>
                  </a:lnTo>
                  <a:lnTo>
                    <a:pt x="721" y="172"/>
                  </a:lnTo>
                  <a:lnTo>
                    <a:pt x="664" y="190"/>
                  </a:lnTo>
                  <a:lnTo>
                    <a:pt x="626" y="228"/>
                  </a:lnTo>
                  <a:lnTo>
                    <a:pt x="607" y="285"/>
                  </a:lnTo>
                  <a:lnTo>
                    <a:pt x="588" y="342"/>
                  </a:lnTo>
                  <a:lnTo>
                    <a:pt x="607" y="399"/>
                  </a:lnTo>
                  <a:lnTo>
                    <a:pt x="626" y="437"/>
                  </a:lnTo>
                  <a:lnTo>
                    <a:pt x="683" y="475"/>
                  </a:lnTo>
                  <a:lnTo>
                    <a:pt x="702" y="494"/>
                  </a:lnTo>
                  <a:lnTo>
                    <a:pt x="702" y="494"/>
                  </a:lnTo>
                  <a:lnTo>
                    <a:pt x="531" y="607"/>
                  </a:lnTo>
                  <a:lnTo>
                    <a:pt x="380" y="740"/>
                  </a:lnTo>
                  <a:lnTo>
                    <a:pt x="247" y="892"/>
                  </a:lnTo>
                  <a:lnTo>
                    <a:pt x="133" y="1043"/>
                  </a:lnTo>
                  <a:lnTo>
                    <a:pt x="58" y="1214"/>
                  </a:lnTo>
                  <a:lnTo>
                    <a:pt x="20" y="1290"/>
                  </a:lnTo>
                  <a:lnTo>
                    <a:pt x="1" y="1385"/>
                  </a:lnTo>
                  <a:lnTo>
                    <a:pt x="1" y="1479"/>
                  </a:lnTo>
                  <a:lnTo>
                    <a:pt x="20" y="1574"/>
                  </a:lnTo>
                  <a:lnTo>
                    <a:pt x="39" y="1669"/>
                  </a:lnTo>
                  <a:lnTo>
                    <a:pt x="77" y="1745"/>
                  </a:lnTo>
                  <a:lnTo>
                    <a:pt x="77" y="1745"/>
                  </a:lnTo>
                  <a:lnTo>
                    <a:pt x="190" y="1934"/>
                  </a:lnTo>
                  <a:lnTo>
                    <a:pt x="323" y="2067"/>
                  </a:lnTo>
                  <a:lnTo>
                    <a:pt x="475" y="2181"/>
                  </a:lnTo>
                  <a:lnTo>
                    <a:pt x="645" y="2256"/>
                  </a:lnTo>
                  <a:lnTo>
                    <a:pt x="816" y="2313"/>
                  </a:lnTo>
                  <a:lnTo>
                    <a:pt x="1005" y="2351"/>
                  </a:lnTo>
                  <a:lnTo>
                    <a:pt x="1403" y="2408"/>
                  </a:lnTo>
                  <a:lnTo>
                    <a:pt x="1801" y="2446"/>
                  </a:lnTo>
                  <a:lnTo>
                    <a:pt x="1991" y="2484"/>
                  </a:lnTo>
                  <a:lnTo>
                    <a:pt x="2180" y="2522"/>
                  </a:lnTo>
                  <a:lnTo>
                    <a:pt x="2351" y="2598"/>
                  </a:lnTo>
                  <a:lnTo>
                    <a:pt x="2522" y="2692"/>
                  </a:lnTo>
                  <a:lnTo>
                    <a:pt x="2673" y="2806"/>
                  </a:lnTo>
                  <a:lnTo>
                    <a:pt x="2806" y="2958"/>
                  </a:lnTo>
                  <a:lnTo>
                    <a:pt x="2806" y="2958"/>
                  </a:lnTo>
                  <a:lnTo>
                    <a:pt x="2957" y="3185"/>
                  </a:lnTo>
                  <a:lnTo>
                    <a:pt x="3071" y="3375"/>
                  </a:lnTo>
                  <a:lnTo>
                    <a:pt x="3147" y="3450"/>
                  </a:lnTo>
                  <a:lnTo>
                    <a:pt x="3223" y="3507"/>
                  </a:lnTo>
                  <a:lnTo>
                    <a:pt x="3337" y="3564"/>
                  </a:lnTo>
                  <a:lnTo>
                    <a:pt x="3469" y="3621"/>
                  </a:lnTo>
                  <a:lnTo>
                    <a:pt x="3469" y="3621"/>
                  </a:lnTo>
                  <a:lnTo>
                    <a:pt x="3621" y="3659"/>
                  </a:lnTo>
                  <a:lnTo>
                    <a:pt x="3772" y="3678"/>
                  </a:lnTo>
                  <a:lnTo>
                    <a:pt x="3772" y="3678"/>
                  </a:lnTo>
                  <a:lnTo>
                    <a:pt x="3905" y="3678"/>
                  </a:lnTo>
                  <a:lnTo>
                    <a:pt x="4038" y="3659"/>
                  </a:lnTo>
                  <a:lnTo>
                    <a:pt x="4284" y="3602"/>
                  </a:lnTo>
                  <a:lnTo>
                    <a:pt x="4777" y="3450"/>
                  </a:lnTo>
                  <a:lnTo>
                    <a:pt x="4777" y="3450"/>
                  </a:lnTo>
                  <a:lnTo>
                    <a:pt x="5099" y="3356"/>
                  </a:lnTo>
                  <a:lnTo>
                    <a:pt x="5270" y="3337"/>
                  </a:lnTo>
                  <a:lnTo>
                    <a:pt x="5440" y="3337"/>
                  </a:lnTo>
                  <a:lnTo>
                    <a:pt x="5440" y="3337"/>
                  </a:lnTo>
                  <a:lnTo>
                    <a:pt x="5573" y="3337"/>
                  </a:lnTo>
                  <a:lnTo>
                    <a:pt x="5687" y="3356"/>
                  </a:lnTo>
                  <a:lnTo>
                    <a:pt x="5819" y="3394"/>
                  </a:lnTo>
                  <a:lnTo>
                    <a:pt x="5952" y="3432"/>
                  </a:lnTo>
                  <a:lnTo>
                    <a:pt x="5952" y="3432"/>
                  </a:lnTo>
                  <a:lnTo>
                    <a:pt x="6009" y="3469"/>
                  </a:lnTo>
                  <a:lnTo>
                    <a:pt x="6066" y="3507"/>
                  </a:lnTo>
                  <a:lnTo>
                    <a:pt x="6161" y="3621"/>
                  </a:lnTo>
                  <a:lnTo>
                    <a:pt x="6274" y="3735"/>
                  </a:lnTo>
                  <a:lnTo>
                    <a:pt x="6331" y="3773"/>
                  </a:lnTo>
                  <a:lnTo>
                    <a:pt x="6388" y="3811"/>
                  </a:lnTo>
                  <a:lnTo>
                    <a:pt x="6388" y="3811"/>
                  </a:lnTo>
                  <a:lnTo>
                    <a:pt x="6540" y="3848"/>
                  </a:lnTo>
                  <a:lnTo>
                    <a:pt x="6710" y="3867"/>
                  </a:lnTo>
                  <a:lnTo>
                    <a:pt x="6710" y="3867"/>
                  </a:lnTo>
                  <a:lnTo>
                    <a:pt x="6862" y="3848"/>
                  </a:lnTo>
                  <a:lnTo>
                    <a:pt x="7013" y="3811"/>
                  </a:lnTo>
                  <a:lnTo>
                    <a:pt x="7317" y="3716"/>
                  </a:lnTo>
                  <a:lnTo>
                    <a:pt x="7639" y="3602"/>
                  </a:lnTo>
                  <a:lnTo>
                    <a:pt x="7791" y="3564"/>
                  </a:lnTo>
                  <a:lnTo>
                    <a:pt x="7961" y="3526"/>
                  </a:lnTo>
                  <a:lnTo>
                    <a:pt x="7961" y="3526"/>
                  </a:lnTo>
                  <a:lnTo>
                    <a:pt x="8113" y="3526"/>
                  </a:lnTo>
                  <a:lnTo>
                    <a:pt x="8113" y="3526"/>
                  </a:lnTo>
                  <a:lnTo>
                    <a:pt x="8321" y="3545"/>
                  </a:lnTo>
                  <a:lnTo>
                    <a:pt x="8511" y="3564"/>
                  </a:lnTo>
                  <a:lnTo>
                    <a:pt x="8928" y="3640"/>
                  </a:lnTo>
                  <a:lnTo>
                    <a:pt x="9326" y="3716"/>
                  </a:lnTo>
                  <a:lnTo>
                    <a:pt x="9534" y="3754"/>
                  </a:lnTo>
                  <a:lnTo>
                    <a:pt x="9724" y="3754"/>
                  </a:lnTo>
                  <a:lnTo>
                    <a:pt x="9724" y="3754"/>
                  </a:lnTo>
                  <a:lnTo>
                    <a:pt x="9781" y="3754"/>
                  </a:lnTo>
                  <a:lnTo>
                    <a:pt x="9781" y="3754"/>
                  </a:lnTo>
                  <a:lnTo>
                    <a:pt x="9932" y="3754"/>
                  </a:lnTo>
                  <a:lnTo>
                    <a:pt x="10084" y="3716"/>
                  </a:lnTo>
                  <a:lnTo>
                    <a:pt x="10236" y="3678"/>
                  </a:lnTo>
                  <a:lnTo>
                    <a:pt x="10368" y="3621"/>
                  </a:lnTo>
                  <a:lnTo>
                    <a:pt x="10653" y="3469"/>
                  </a:lnTo>
                  <a:lnTo>
                    <a:pt x="10918" y="3299"/>
                  </a:lnTo>
                  <a:lnTo>
                    <a:pt x="10918" y="3299"/>
                  </a:lnTo>
                  <a:lnTo>
                    <a:pt x="11145" y="3166"/>
                  </a:lnTo>
                  <a:lnTo>
                    <a:pt x="11354" y="3090"/>
                  </a:lnTo>
                  <a:lnTo>
                    <a:pt x="11581" y="3052"/>
                  </a:lnTo>
                  <a:lnTo>
                    <a:pt x="11790" y="3033"/>
                  </a:lnTo>
                  <a:lnTo>
                    <a:pt x="11790" y="3033"/>
                  </a:lnTo>
                  <a:lnTo>
                    <a:pt x="11922" y="3033"/>
                  </a:lnTo>
                  <a:lnTo>
                    <a:pt x="12074" y="3052"/>
                  </a:lnTo>
                  <a:lnTo>
                    <a:pt x="12377" y="3109"/>
                  </a:lnTo>
                  <a:lnTo>
                    <a:pt x="13022" y="3280"/>
                  </a:lnTo>
                  <a:lnTo>
                    <a:pt x="13022" y="3280"/>
                  </a:lnTo>
                  <a:lnTo>
                    <a:pt x="13135" y="3299"/>
                  </a:lnTo>
                  <a:lnTo>
                    <a:pt x="13135" y="3299"/>
                  </a:lnTo>
                  <a:lnTo>
                    <a:pt x="13287" y="3280"/>
                  </a:lnTo>
                  <a:lnTo>
                    <a:pt x="13439" y="3242"/>
                  </a:lnTo>
                  <a:lnTo>
                    <a:pt x="13609" y="3166"/>
                  </a:lnTo>
                  <a:lnTo>
                    <a:pt x="13799" y="3090"/>
                  </a:lnTo>
                  <a:lnTo>
                    <a:pt x="14102" y="2920"/>
                  </a:lnTo>
                  <a:lnTo>
                    <a:pt x="14348" y="2806"/>
                  </a:lnTo>
                  <a:lnTo>
                    <a:pt x="14348" y="2806"/>
                  </a:lnTo>
                  <a:lnTo>
                    <a:pt x="14879" y="2598"/>
                  </a:lnTo>
                  <a:lnTo>
                    <a:pt x="15410" y="2446"/>
                  </a:lnTo>
                  <a:lnTo>
                    <a:pt x="15959" y="2294"/>
                  </a:lnTo>
                  <a:lnTo>
                    <a:pt x="16509" y="2181"/>
                  </a:lnTo>
                  <a:lnTo>
                    <a:pt x="16509" y="2181"/>
                  </a:lnTo>
                  <a:lnTo>
                    <a:pt x="16699" y="2124"/>
                  </a:lnTo>
                  <a:lnTo>
                    <a:pt x="16812" y="2086"/>
                  </a:lnTo>
                  <a:lnTo>
                    <a:pt x="16907" y="2029"/>
                  </a:lnTo>
                  <a:lnTo>
                    <a:pt x="16983" y="1972"/>
                  </a:lnTo>
                  <a:lnTo>
                    <a:pt x="17059" y="1896"/>
                  </a:lnTo>
                  <a:lnTo>
                    <a:pt x="17116" y="1820"/>
                  </a:lnTo>
                  <a:lnTo>
                    <a:pt x="17154" y="1707"/>
                  </a:lnTo>
                  <a:lnTo>
                    <a:pt x="17154" y="1707"/>
                  </a:lnTo>
                  <a:lnTo>
                    <a:pt x="17191" y="1555"/>
                  </a:lnTo>
                  <a:lnTo>
                    <a:pt x="17191" y="1422"/>
                  </a:lnTo>
                  <a:lnTo>
                    <a:pt x="17191" y="1271"/>
                  </a:lnTo>
                  <a:lnTo>
                    <a:pt x="17173" y="1138"/>
                  </a:lnTo>
                  <a:lnTo>
                    <a:pt x="17135" y="1005"/>
                  </a:lnTo>
                  <a:lnTo>
                    <a:pt x="17097" y="873"/>
                  </a:lnTo>
                  <a:lnTo>
                    <a:pt x="17040" y="759"/>
                  </a:lnTo>
                  <a:lnTo>
                    <a:pt x="16964" y="645"/>
                  </a:lnTo>
                  <a:lnTo>
                    <a:pt x="16888" y="532"/>
                  </a:lnTo>
                  <a:lnTo>
                    <a:pt x="16793" y="437"/>
                  </a:lnTo>
                  <a:lnTo>
                    <a:pt x="16699" y="342"/>
                  </a:lnTo>
                  <a:lnTo>
                    <a:pt x="16585" y="247"/>
                  </a:lnTo>
                  <a:lnTo>
                    <a:pt x="16471" y="172"/>
                  </a:lnTo>
                  <a:lnTo>
                    <a:pt x="16339" y="115"/>
                  </a:lnTo>
                  <a:lnTo>
                    <a:pt x="16206" y="58"/>
                  </a:lnTo>
                  <a:lnTo>
                    <a:pt x="16073" y="20"/>
                  </a:lnTo>
                  <a:lnTo>
                    <a:pt x="16073" y="20"/>
                  </a:lnTo>
                  <a:lnTo>
                    <a:pt x="16016"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4" name="Google Shape;7544;p59"/>
            <p:cNvSpPr/>
            <p:nvPr/>
          </p:nvSpPr>
          <p:spPr>
            <a:xfrm>
              <a:off x="-475625" y="4193675"/>
              <a:ext cx="327900" cy="85325"/>
            </a:xfrm>
            <a:custGeom>
              <a:avLst/>
              <a:gdLst/>
              <a:ahLst/>
              <a:cxnLst/>
              <a:rect l="l" t="t" r="r" b="b"/>
              <a:pathLst>
                <a:path w="13116" h="3413" extrusionOk="0">
                  <a:moveTo>
                    <a:pt x="171" y="1"/>
                  </a:moveTo>
                  <a:lnTo>
                    <a:pt x="114" y="20"/>
                  </a:lnTo>
                  <a:lnTo>
                    <a:pt x="76" y="39"/>
                  </a:lnTo>
                  <a:lnTo>
                    <a:pt x="38" y="77"/>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558" y="3412"/>
                  </a:lnTo>
                  <a:lnTo>
                    <a:pt x="7108" y="3393"/>
                  </a:lnTo>
                  <a:lnTo>
                    <a:pt x="7657" y="3356"/>
                  </a:lnTo>
                  <a:lnTo>
                    <a:pt x="8207" y="3299"/>
                  </a:lnTo>
                  <a:lnTo>
                    <a:pt x="8738" y="3223"/>
                  </a:lnTo>
                  <a:lnTo>
                    <a:pt x="9287" y="3109"/>
                  </a:lnTo>
                  <a:lnTo>
                    <a:pt x="9818" y="2976"/>
                  </a:lnTo>
                  <a:lnTo>
                    <a:pt x="10349" y="2825"/>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078" y="323"/>
                  </a:lnTo>
                  <a:lnTo>
                    <a:pt x="13040" y="266"/>
                  </a:lnTo>
                  <a:lnTo>
                    <a:pt x="12983" y="228"/>
                  </a:lnTo>
                  <a:lnTo>
                    <a:pt x="12851" y="228"/>
                  </a:lnTo>
                  <a:lnTo>
                    <a:pt x="12794" y="266"/>
                  </a:lnTo>
                  <a:lnTo>
                    <a:pt x="12756" y="323"/>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515" y="2711"/>
                  </a:lnTo>
                  <a:lnTo>
                    <a:pt x="9079" y="2806"/>
                  </a:lnTo>
                  <a:lnTo>
                    <a:pt x="8643" y="2882"/>
                  </a:lnTo>
                  <a:lnTo>
                    <a:pt x="8226" y="2939"/>
                  </a:lnTo>
                  <a:lnTo>
                    <a:pt x="7790" y="2995"/>
                  </a:lnTo>
                  <a:lnTo>
                    <a:pt x="7354" y="3033"/>
                  </a:lnTo>
                  <a:lnTo>
                    <a:pt x="6918"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171"/>
                  </a:lnTo>
                  <a:lnTo>
                    <a:pt x="360" y="133"/>
                  </a:lnTo>
                  <a:lnTo>
                    <a:pt x="303" y="58"/>
                  </a:lnTo>
                  <a:lnTo>
                    <a:pt x="247" y="20"/>
                  </a:lnTo>
                  <a:lnTo>
                    <a:pt x="171"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5" name="Google Shape;7545;p59"/>
            <p:cNvSpPr/>
            <p:nvPr/>
          </p:nvSpPr>
          <p:spPr>
            <a:xfrm>
              <a:off x="-475625" y="4193675"/>
              <a:ext cx="327900" cy="85325"/>
            </a:xfrm>
            <a:custGeom>
              <a:avLst/>
              <a:gdLst/>
              <a:ahLst/>
              <a:cxnLst/>
              <a:rect l="l" t="t" r="r" b="b"/>
              <a:pathLst>
                <a:path w="13116" h="3413" fill="none" extrusionOk="0">
                  <a:moveTo>
                    <a:pt x="171" y="1"/>
                  </a:moveTo>
                  <a:lnTo>
                    <a:pt x="171" y="1"/>
                  </a:lnTo>
                  <a:lnTo>
                    <a:pt x="114" y="20"/>
                  </a:lnTo>
                  <a:lnTo>
                    <a:pt x="76" y="39"/>
                  </a:lnTo>
                  <a:lnTo>
                    <a:pt x="38" y="77"/>
                  </a:lnTo>
                  <a:lnTo>
                    <a:pt x="19" y="133"/>
                  </a:lnTo>
                  <a:lnTo>
                    <a:pt x="19" y="133"/>
                  </a:lnTo>
                  <a:lnTo>
                    <a:pt x="0" y="399"/>
                  </a:lnTo>
                  <a:lnTo>
                    <a:pt x="0" y="645"/>
                  </a:lnTo>
                  <a:lnTo>
                    <a:pt x="19" y="892"/>
                  </a:lnTo>
                  <a:lnTo>
                    <a:pt x="76" y="1119"/>
                  </a:lnTo>
                  <a:lnTo>
                    <a:pt x="152" y="1328"/>
                  </a:lnTo>
                  <a:lnTo>
                    <a:pt x="265" y="1517"/>
                  </a:lnTo>
                  <a:lnTo>
                    <a:pt x="379" y="1707"/>
                  </a:lnTo>
                  <a:lnTo>
                    <a:pt x="512" y="1877"/>
                  </a:lnTo>
                  <a:lnTo>
                    <a:pt x="682" y="2029"/>
                  </a:lnTo>
                  <a:lnTo>
                    <a:pt x="853" y="2180"/>
                  </a:lnTo>
                  <a:lnTo>
                    <a:pt x="1062" y="2313"/>
                  </a:lnTo>
                  <a:lnTo>
                    <a:pt x="1270" y="2427"/>
                  </a:lnTo>
                  <a:lnTo>
                    <a:pt x="1479" y="2560"/>
                  </a:lnTo>
                  <a:lnTo>
                    <a:pt x="1725" y="2654"/>
                  </a:lnTo>
                  <a:lnTo>
                    <a:pt x="1952" y="2749"/>
                  </a:lnTo>
                  <a:lnTo>
                    <a:pt x="2218" y="2844"/>
                  </a:lnTo>
                  <a:lnTo>
                    <a:pt x="2729" y="2995"/>
                  </a:lnTo>
                  <a:lnTo>
                    <a:pt x="3260" y="3109"/>
                  </a:lnTo>
                  <a:lnTo>
                    <a:pt x="3810" y="3204"/>
                  </a:lnTo>
                  <a:lnTo>
                    <a:pt x="4340" y="3280"/>
                  </a:lnTo>
                  <a:lnTo>
                    <a:pt x="4852" y="3337"/>
                  </a:lnTo>
                  <a:lnTo>
                    <a:pt x="5345" y="3375"/>
                  </a:lnTo>
                  <a:lnTo>
                    <a:pt x="6179" y="3412"/>
                  </a:lnTo>
                  <a:lnTo>
                    <a:pt x="6179" y="3412"/>
                  </a:lnTo>
                  <a:lnTo>
                    <a:pt x="6558" y="3412"/>
                  </a:lnTo>
                  <a:lnTo>
                    <a:pt x="6558" y="3412"/>
                  </a:lnTo>
                  <a:lnTo>
                    <a:pt x="7108" y="3393"/>
                  </a:lnTo>
                  <a:lnTo>
                    <a:pt x="7657" y="3356"/>
                  </a:lnTo>
                  <a:lnTo>
                    <a:pt x="8207" y="3299"/>
                  </a:lnTo>
                  <a:lnTo>
                    <a:pt x="8738" y="3223"/>
                  </a:lnTo>
                  <a:lnTo>
                    <a:pt x="9287" y="3109"/>
                  </a:lnTo>
                  <a:lnTo>
                    <a:pt x="9818" y="2976"/>
                  </a:lnTo>
                  <a:lnTo>
                    <a:pt x="10349" y="2825"/>
                  </a:lnTo>
                  <a:lnTo>
                    <a:pt x="10860" y="2654"/>
                  </a:lnTo>
                  <a:lnTo>
                    <a:pt x="10860" y="2654"/>
                  </a:lnTo>
                  <a:lnTo>
                    <a:pt x="11258" y="2503"/>
                  </a:lnTo>
                  <a:lnTo>
                    <a:pt x="11675" y="2332"/>
                  </a:lnTo>
                  <a:lnTo>
                    <a:pt x="12073" y="2124"/>
                  </a:lnTo>
                  <a:lnTo>
                    <a:pt x="12263" y="2010"/>
                  </a:lnTo>
                  <a:lnTo>
                    <a:pt x="12434" y="1877"/>
                  </a:lnTo>
                  <a:lnTo>
                    <a:pt x="12585" y="1745"/>
                  </a:lnTo>
                  <a:lnTo>
                    <a:pt x="12737" y="1593"/>
                  </a:lnTo>
                  <a:lnTo>
                    <a:pt x="12870" y="1422"/>
                  </a:lnTo>
                  <a:lnTo>
                    <a:pt x="12964" y="1252"/>
                  </a:lnTo>
                  <a:lnTo>
                    <a:pt x="13059" y="1062"/>
                  </a:lnTo>
                  <a:lnTo>
                    <a:pt x="13097" y="854"/>
                  </a:lnTo>
                  <a:lnTo>
                    <a:pt x="13116" y="626"/>
                  </a:lnTo>
                  <a:lnTo>
                    <a:pt x="13116" y="399"/>
                  </a:lnTo>
                  <a:lnTo>
                    <a:pt x="13116" y="399"/>
                  </a:lnTo>
                  <a:lnTo>
                    <a:pt x="13078" y="323"/>
                  </a:lnTo>
                  <a:lnTo>
                    <a:pt x="13040" y="266"/>
                  </a:lnTo>
                  <a:lnTo>
                    <a:pt x="12983" y="228"/>
                  </a:lnTo>
                  <a:lnTo>
                    <a:pt x="12907" y="228"/>
                  </a:lnTo>
                  <a:lnTo>
                    <a:pt x="12907" y="228"/>
                  </a:lnTo>
                  <a:lnTo>
                    <a:pt x="12851" y="228"/>
                  </a:lnTo>
                  <a:lnTo>
                    <a:pt x="12794" y="266"/>
                  </a:lnTo>
                  <a:lnTo>
                    <a:pt x="12756" y="323"/>
                  </a:lnTo>
                  <a:lnTo>
                    <a:pt x="12756" y="399"/>
                  </a:lnTo>
                  <a:lnTo>
                    <a:pt x="12756" y="399"/>
                  </a:lnTo>
                  <a:lnTo>
                    <a:pt x="12775" y="513"/>
                  </a:lnTo>
                  <a:lnTo>
                    <a:pt x="12775" y="645"/>
                  </a:lnTo>
                  <a:lnTo>
                    <a:pt x="12756" y="759"/>
                  </a:lnTo>
                  <a:lnTo>
                    <a:pt x="12737" y="873"/>
                  </a:lnTo>
                  <a:lnTo>
                    <a:pt x="12661" y="1081"/>
                  </a:lnTo>
                  <a:lnTo>
                    <a:pt x="12528" y="1271"/>
                  </a:lnTo>
                  <a:lnTo>
                    <a:pt x="12396" y="1460"/>
                  </a:lnTo>
                  <a:lnTo>
                    <a:pt x="12206" y="1612"/>
                  </a:lnTo>
                  <a:lnTo>
                    <a:pt x="12017" y="1763"/>
                  </a:lnTo>
                  <a:lnTo>
                    <a:pt x="11789" y="1896"/>
                  </a:lnTo>
                  <a:lnTo>
                    <a:pt x="11562" y="2010"/>
                  </a:lnTo>
                  <a:lnTo>
                    <a:pt x="11315" y="2124"/>
                  </a:lnTo>
                  <a:lnTo>
                    <a:pt x="10823" y="2313"/>
                  </a:lnTo>
                  <a:lnTo>
                    <a:pt x="10349" y="2465"/>
                  </a:lnTo>
                  <a:lnTo>
                    <a:pt x="9932" y="2597"/>
                  </a:lnTo>
                  <a:lnTo>
                    <a:pt x="9932" y="2597"/>
                  </a:lnTo>
                  <a:lnTo>
                    <a:pt x="9515" y="2711"/>
                  </a:lnTo>
                  <a:lnTo>
                    <a:pt x="9079" y="2806"/>
                  </a:lnTo>
                  <a:lnTo>
                    <a:pt x="8643" y="2882"/>
                  </a:lnTo>
                  <a:lnTo>
                    <a:pt x="8226" y="2939"/>
                  </a:lnTo>
                  <a:lnTo>
                    <a:pt x="7790" y="2995"/>
                  </a:lnTo>
                  <a:lnTo>
                    <a:pt x="7354" y="3033"/>
                  </a:lnTo>
                  <a:lnTo>
                    <a:pt x="6918" y="3052"/>
                  </a:lnTo>
                  <a:lnTo>
                    <a:pt x="6482" y="3052"/>
                  </a:lnTo>
                  <a:lnTo>
                    <a:pt x="6482" y="3052"/>
                  </a:lnTo>
                  <a:lnTo>
                    <a:pt x="6331" y="3052"/>
                  </a:lnTo>
                  <a:lnTo>
                    <a:pt x="6331" y="3052"/>
                  </a:lnTo>
                  <a:lnTo>
                    <a:pt x="5553" y="3033"/>
                  </a:lnTo>
                  <a:lnTo>
                    <a:pt x="5099" y="3014"/>
                  </a:lnTo>
                  <a:lnTo>
                    <a:pt x="4606" y="2976"/>
                  </a:lnTo>
                  <a:lnTo>
                    <a:pt x="4075" y="2901"/>
                  </a:lnTo>
                  <a:lnTo>
                    <a:pt x="3563" y="2825"/>
                  </a:lnTo>
                  <a:lnTo>
                    <a:pt x="3033" y="2711"/>
                  </a:lnTo>
                  <a:lnTo>
                    <a:pt x="2540" y="2578"/>
                  </a:lnTo>
                  <a:lnTo>
                    <a:pt x="2047" y="2427"/>
                  </a:lnTo>
                  <a:lnTo>
                    <a:pt x="1820" y="2332"/>
                  </a:lnTo>
                  <a:lnTo>
                    <a:pt x="1611" y="2218"/>
                  </a:lnTo>
                  <a:lnTo>
                    <a:pt x="1403" y="2124"/>
                  </a:lnTo>
                  <a:lnTo>
                    <a:pt x="1213" y="1991"/>
                  </a:lnTo>
                  <a:lnTo>
                    <a:pt x="1043" y="1877"/>
                  </a:lnTo>
                  <a:lnTo>
                    <a:pt x="872" y="1726"/>
                  </a:lnTo>
                  <a:lnTo>
                    <a:pt x="739" y="1574"/>
                  </a:lnTo>
                  <a:lnTo>
                    <a:pt x="607" y="1422"/>
                  </a:lnTo>
                  <a:lnTo>
                    <a:pt x="512" y="1252"/>
                  </a:lnTo>
                  <a:lnTo>
                    <a:pt x="436" y="1062"/>
                  </a:lnTo>
                  <a:lnTo>
                    <a:pt x="379" y="873"/>
                  </a:lnTo>
                  <a:lnTo>
                    <a:pt x="341" y="664"/>
                  </a:lnTo>
                  <a:lnTo>
                    <a:pt x="341" y="456"/>
                  </a:lnTo>
                  <a:lnTo>
                    <a:pt x="360" y="228"/>
                  </a:lnTo>
                  <a:lnTo>
                    <a:pt x="360" y="228"/>
                  </a:lnTo>
                  <a:lnTo>
                    <a:pt x="360" y="171"/>
                  </a:lnTo>
                  <a:lnTo>
                    <a:pt x="360" y="133"/>
                  </a:lnTo>
                  <a:lnTo>
                    <a:pt x="303" y="58"/>
                  </a:lnTo>
                  <a:lnTo>
                    <a:pt x="247" y="20"/>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6" name="Google Shape;7546;p59"/>
            <p:cNvSpPr/>
            <p:nvPr/>
          </p:nvSpPr>
          <p:spPr>
            <a:xfrm>
              <a:off x="-277575" y="3989450"/>
              <a:ext cx="17550" cy="13300"/>
            </a:xfrm>
            <a:custGeom>
              <a:avLst/>
              <a:gdLst/>
              <a:ahLst/>
              <a:cxnLst/>
              <a:rect l="l" t="t" r="r" b="b"/>
              <a:pathLst>
                <a:path w="702" h="532" extrusionOk="0">
                  <a:moveTo>
                    <a:pt x="171" y="1"/>
                  </a:moveTo>
                  <a:lnTo>
                    <a:pt x="114" y="20"/>
                  </a:lnTo>
                  <a:lnTo>
                    <a:pt x="58" y="58"/>
                  </a:lnTo>
                  <a:lnTo>
                    <a:pt x="20" y="115"/>
                  </a:lnTo>
                  <a:lnTo>
                    <a:pt x="1" y="171"/>
                  </a:lnTo>
                  <a:lnTo>
                    <a:pt x="20" y="247"/>
                  </a:lnTo>
                  <a:lnTo>
                    <a:pt x="58" y="304"/>
                  </a:lnTo>
                  <a:lnTo>
                    <a:pt x="114" y="342"/>
                  </a:lnTo>
                  <a:lnTo>
                    <a:pt x="190" y="361"/>
                  </a:lnTo>
                  <a:lnTo>
                    <a:pt x="247" y="361"/>
                  </a:lnTo>
                  <a:lnTo>
                    <a:pt x="304" y="399"/>
                  </a:lnTo>
                  <a:lnTo>
                    <a:pt x="418" y="475"/>
                  </a:lnTo>
                  <a:lnTo>
                    <a:pt x="475" y="513"/>
                  </a:lnTo>
                  <a:lnTo>
                    <a:pt x="531" y="532"/>
                  </a:lnTo>
                  <a:lnTo>
                    <a:pt x="569" y="513"/>
                  </a:lnTo>
                  <a:lnTo>
                    <a:pt x="626" y="494"/>
                  </a:lnTo>
                  <a:lnTo>
                    <a:pt x="664" y="456"/>
                  </a:lnTo>
                  <a:lnTo>
                    <a:pt x="683" y="418"/>
                  </a:lnTo>
                  <a:lnTo>
                    <a:pt x="702" y="380"/>
                  </a:lnTo>
                  <a:lnTo>
                    <a:pt x="702" y="323"/>
                  </a:lnTo>
                  <a:lnTo>
                    <a:pt x="683" y="266"/>
                  </a:lnTo>
                  <a:lnTo>
                    <a:pt x="664" y="228"/>
                  </a:lnTo>
                  <a:lnTo>
                    <a:pt x="550" y="133"/>
                  </a:lnTo>
                  <a:lnTo>
                    <a:pt x="437" y="77"/>
                  </a:lnTo>
                  <a:lnTo>
                    <a:pt x="323" y="20"/>
                  </a:lnTo>
                  <a:lnTo>
                    <a:pt x="190"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7" name="Google Shape;7547;p59"/>
            <p:cNvSpPr/>
            <p:nvPr/>
          </p:nvSpPr>
          <p:spPr>
            <a:xfrm>
              <a:off x="-277575" y="3989450"/>
              <a:ext cx="17550" cy="13300"/>
            </a:xfrm>
            <a:custGeom>
              <a:avLst/>
              <a:gdLst/>
              <a:ahLst/>
              <a:cxnLst/>
              <a:rect l="l" t="t" r="r" b="b"/>
              <a:pathLst>
                <a:path w="702" h="532" fill="none" extrusionOk="0">
                  <a:moveTo>
                    <a:pt x="171" y="1"/>
                  </a:moveTo>
                  <a:lnTo>
                    <a:pt x="171" y="1"/>
                  </a:lnTo>
                  <a:lnTo>
                    <a:pt x="114" y="20"/>
                  </a:lnTo>
                  <a:lnTo>
                    <a:pt x="58" y="58"/>
                  </a:lnTo>
                  <a:lnTo>
                    <a:pt x="20" y="115"/>
                  </a:lnTo>
                  <a:lnTo>
                    <a:pt x="1" y="171"/>
                  </a:lnTo>
                  <a:lnTo>
                    <a:pt x="1" y="171"/>
                  </a:lnTo>
                  <a:lnTo>
                    <a:pt x="20" y="247"/>
                  </a:lnTo>
                  <a:lnTo>
                    <a:pt x="58" y="304"/>
                  </a:lnTo>
                  <a:lnTo>
                    <a:pt x="114" y="342"/>
                  </a:lnTo>
                  <a:lnTo>
                    <a:pt x="190" y="361"/>
                  </a:lnTo>
                  <a:lnTo>
                    <a:pt x="190" y="361"/>
                  </a:lnTo>
                  <a:lnTo>
                    <a:pt x="247" y="361"/>
                  </a:lnTo>
                  <a:lnTo>
                    <a:pt x="304" y="399"/>
                  </a:lnTo>
                  <a:lnTo>
                    <a:pt x="418" y="475"/>
                  </a:lnTo>
                  <a:lnTo>
                    <a:pt x="418" y="475"/>
                  </a:lnTo>
                  <a:lnTo>
                    <a:pt x="475" y="513"/>
                  </a:lnTo>
                  <a:lnTo>
                    <a:pt x="531" y="532"/>
                  </a:lnTo>
                  <a:lnTo>
                    <a:pt x="531" y="532"/>
                  </a:lnTo>
                  <a:lnTo>
                    <a:pt x="569" y="513"/>
                  </a:lnTo>
                  <a:lnTo>
                    <a:pt x="626" y="494"/>
                  </a:lnTo>
                  <a:lnTo>
                    <a:pt x="664" y="456"/>
                  </a:lnTo>
                  <a:lnTo>
                    <a:pt x="683" y="418"/>
                  </a:lnTo>
                  <a:lnTo>
                    <a:pt x="702" y="380"/>
                  </a:lnTo>
                  <a:lnTo>
                    <a:pt x="702" y="323"/>
                  </a:lnTo>
                  <a:lnTo>
                    <a:pt x="683" y="266"/>
                  </a:lnTo>
                  <a:lnTo>
                    <a:pt x="664" y="228"/>
                  </a:lnTo>
                  <a:lnTo>
                    <a:pt x="664" y="228"/>
                  </a:lnTo>
                  <a:lnTo>
                    <a:pt x="550" y="133"/>
                  </a:lnTo>
                  <a:lnTo>
                    <a:pt x="437" y="77"/>
                  </a:lnTo>
                  <a:lnTo>
                    <a:pt x="323" y="20"/>
                  </a:lnTo>
                  <a:lnTo>
                    <a:pt x="190" y="1"/>
                  </a:lnTo>
                  <a:lnTo>
                    <a:pt x="190" y="1"/>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8" name="Google Shape;7548;p59"/>
            <p:cNvSpPr/>
            <p:nvPr/>
          </p:nvSpPr>
          <p:spPr>
            <a:xfrm>
              <a:off x="-255300" y="4043000"/>
              <a:ext cx="19925" cy="10450"/>
            </a:xfrm>
            <a:custGeom>
              <a:avLst/>
              <a:gdLst/>
              <a:ahLst/>
              <a:cxnLst/>
              <a:rect l="l" t="t" r="r" b="b"/>
              <a:pathLst>
                <a:path w="797" h="418" extrusionOk="0">
                  <a:moveTo>
                    <a:pt x="171" y="1"/>
                  </a:moveTo>
                  <a:lnTo>
                    <a:pt x="114" y="20"/>
                  </a:lnTo>
                  <a:lnTo>
                    <a:pt x="57" y="38"/>
                  </a:lnTo>
                  <a:lnTo>
                    <a:pt x="19" y="76"/>
                  </a:lnTo>
                  <a:lnTo>
                    <a:pt x="0" y="133"/>
                  </a:lnTo>
                  <a:lnTo>
                    <a:pt x="0" y="190"/>
                  </a:lnTo>
                  <a:lnTo>
                    <a:pt x="19" y="266"/>
                  </a:lnTo>
                  <a:lnTo>
                    <a:pt x="57" y="323"/>
                  </a:lnTo>
                  <a:lnTo>
                    <a:pt x="114" y="342"/>
                  </a:lnTo>
                  <a:lnTo>
                    <a:pt x="588" y="418"/>
                  </a:lnTo>
                  <a:lnTo>
                    <a:pt x="683" y="418"/>
                  </a:lnTo>
                  <a:lnTo>
                    <a:pt x="740" y="399"/>
                  </a:lnTo>
                  <a:lnTo>
                    <a:pt x="778" y="361"/>
                  </a:lnTo>
                  <a:lnTo>
                    <a:pt x="797" y="304"/>
                  </a:lnTo>
                  <a:lnTo>
                    <a:pt x="797" y="228"/>
                  </a:lnTo>
                  <a:lnTo>
                    <a:pt x="778" y="171"/>
                  </a:lnTo>
                  <a:lnTo>
                    <a:pt x="740" y="114"/>
                  </a:lnTo>
                  <a:lnTo>
                    <a:pt x="683" y="76"/>
                  </a:lnTo>
                  <a:lnTo>
                    <a:pt x="209"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49" name="Google Shape;7549;p59"/>
            <p:cNvSpPr/>
            <p:nvPr/>
          </p:nvSpPr>
          <p:spPr>
            <a:xfrm>
              <a:off x="-255300" y="4043000"/>
              <a:ext cx="19925" cy="10450"/>
            </a:xfrm>
            <a:custGeom>
              <a:avLst/>
              <a:gdLst/>
              <a:ahLst/>
              <a:cxnLst/>
              <a:rect l="l" t="t" r="r" b="b"/>
              <a:pathLst>
                <a:path w="797" h="418" fill="none" extrusionOk="0">
                  <a:moveTo>
                    <a:pt x="171" y="1"/>
                  </a:moveTo>
                  <a:lnTo>
                    <a:pt x="171" y="1"/>
                  </a:lnTo>
                  <a:lnTo>
                    <a:pt x="114" y="20"/>
                  </a:lnTo>
                  <a:lnTo>
                    <a:pt x="57" y="38"/>
                  </a:lnTo>
                  <a:lnTo>
                    <a:pt x="19" y="76"/>
                  </a:lnTo>
                  <a:lnTo>
                    <a:pt x="0" y="133"/>
                  </a:lnTo>
                  <a:lnTo>
                    <a:pt x="0" y="133"/>
                  </a:lnTo>
                  <a:lnTo>
                    <a:pt x="0" y="190"/>
                  </a:lnTo>
                  <a:lnTo>
                    <a:pt x="19" y="266"/>
                  </a:lnTo>
                  <a:lnTo>
                    <a:pt x="57" y="323"/>
                  </a:lnTo>
                  <a:lnTo>
                    <a:pt x="114" y="342"/>
                  </a:lnTo>
                  <a:lnTo>
                    <a:pt x="114" y="342"/>
                  </a:lnTo>
                  <a:lnTo>
                    <a:pt x="588" y="418"/>
                  </a:lnTo>
                  <a:lnTo>
                    <a:pt x="588" y="418"/>
                  </a:lnTo>
                  <a:lnTo>
                    <a:pt x="626" y="418"/>
                  </a:lnTo>
                  <a:lnTo>
                    <a:pt x="626" y="418"/>
                  </a:lnTo>
                  <a:lnTo>
                    <a:pt x="683" y="418"/>
                  </a:lnTo>
                  <a:lnTo>
                    <a:pt x="740" y="399"/>
                  </a:lnTo>
                  <a:lnTo>
                    <a:pt x="778" y="361"/>
                  </a:lnTo>
                  <a:lnTo>
                    <a:pt x="797" y="304"/>
                  </a:lnTo>
                  <a:lnTo>
                    <a:pt x="797" y="304"/>
                  </a:lnTo>
                  <a:lnTo>
                    <a:pt x="797" y="228"/>
                  </a:lnTo>
                  <a:lnTo>
                    <a:pt x="778" y="171"/>
                  </a:lnTo>
                  <a:lnTo>
                    <a:pt x="740" y="114"/>
                  </a:lnTo>
                  <a:lnTo>
                    <a:pt x="683" y="76"/>
                  </a:lnTo>
                  <a:lnTo>
                    <a:pt x="683" y="76"/>
                  </a:lnTo>
                  <a:lnTo>
                    <a:pt x="209" y="1"/>
                  </a:lnTo>
                  <a:lnTo>
                    <a:pt x="209" y="1"/>
                  </a:lnTo>
                  <a:lnTo>
                    <a:pt x="171"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0" name="Google Shape;7550;p59"/>
            <p:cNvSpPr/>
            <p:nvPr/>
          </p:nvSpPr>
          <p:spPr>
            <a:xfrm>
              <a:off x="-223550" y="4008400"/>
              <a:ext cx="11875" cy="11400"/>
            </a:xfrm>
            <a:custGeom>
              <a:avLst/>
              <a:gdLst/>
              <a:ahLst/>
              <a:cxnLst/>
              <a:rect l="l" t="t" r="r" b="b"/>
              <a:pathLst>
                <a:path w="475" h="456" extrusionOk="0">
                  <a:moveTo>
                    <a:pt x="133" y="1"/>
                  </a:moveTo>
                  <a:lnTo>
                    <a:pt x="95" y="20"/>
                  </a:lnTo>
                  <a:lnTo>
                    <a:pt x="57" y="58"/>
                  </a:lnTo>
                  <a:lnTo>
                    <a:pt x="19" y="96"/>
                  </a:lnTo>
                  <a:lnTo>
                    <a:pt x="0" y="153"/>
                  </a:lnTo>
                  <a:lnTo>
                    <a:pt x="0" y="190"/>
                  </a:lnTo>
                  <a:lnTo>
                    <a:pt x="19" y="247"/>
                  </a:lnTo>
                  <a:lnTo>
                    <a:pt x="57" y="304"/>
                  </a:lnTo>
                  <a:lnTo>
                    <a:pt x="171" y="418"/>
                  </a:lnTo>
                  <a:lnTo>
                    <a:pt x="228" y="456"/>
                  </a:lnTo>
                  <a:lnTo>
                    <a:pt x="342" y="456"/>
                  </a:lnTo>
                  <a:lnTo>
                    <a:pt x="379" y="437"/>
                  </a:lnTo>
                  <a:lnTo>
                    <a:pt x="417" y="399"/>
                  </a:lnTo>
                  <a:lnTo>
                    <a:pt x="455" y="361"/>
                  </a:lnTo>
                  <a:lnTo>
                    <a:pt x="455" y="323"/>
                  </a:lnTo>
                  <a:lnTo>
                    <a:pt x="474" y="266"/>
                  </a:lnTo>
                  <a:lnTo>
                    <a:pt x="455" y="209"/>
                  </a:lnTo>
                  <a:lnTo>
                    <a:pt x="417" y="172"/>
                  </a:lnTo>
                  <a:lnTo>
                    <a:pt x="304" y="58"/>
                  </a:lnTo>
                  <a:lnTo>
                    <a:pt x="247" y="1"/>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1" name="Google Shape;7551;p59"/>
            <p:cNvSpPr/>
            <p:nvPr/>
          </p:nvSpPr>
          <p:spPr>
            <a:xfrm>
              <a:off x="-223550" y="4008400"/>
              <a:ext cx="11875" cy="11400"/>
            </a:xfrm>
            <a:custGeom>
              <a:avLst/>
              <a:gdLst/>
              <a:ahLst/>
              <a:cxnLst/>
              <a:rect l="l" t="t" r="r" b="b"/>
              <a:pathLst>
                <a:path w="475" h="456" fill="none" extrusionOk="0">
                  <a:moveTo>
                    <a:pt x="190" y="1"/>
                  </a:moveTo>
                  <a:lnTo>
                    <a:pt x="190" y="1"/>
                  </a:lnTo>
                  <a:lnTo>
                    <a:pt x="133" y="1"/>
                  </a:lnTo>
                  <a:lnTo>
                    <a:pt x="95" y="20"/>
                  </a:lnTo>
                  <a:lnTo>
                    <a:pt x="57" y="58"/>
                  </a:lnTo>
                  <a:lnTo>
                    <a:pt x="19" y="96"/>
                  </a:lnTo>
                  <a:lnTo>
                    <a:pt x="0" y="153"/>
                  </a:lnTo>
                  <a:lnTo>
                    <a:pt x="0" y="190"/>
                  </a:lnTo>
                  <a:lnTo>
                    <a:pt x="19" y="247"/>
                  </a:lnTo>
                  <a:lnTo>
                    <a:pt x="57" y="304"/>
                  </a:lnTo>
                  <a:lnTo>
                    <a:pt x="57" y="304"/>
                  </a:lnTo>
                  <a:lnTo>
                    <a:pt x="171" y="418"/>
                  </a:lnTo>
                  <a:lnTo>
                    <a:pt x="171" y="418"/>
                  </a:lnTo>
                  <a:lnTo>
                    <a:pt x="228" y="456"/>
                  </a:lnTo>
                  <a:lnTo>
                    <a:pt x="285" y="456"/>
                  </a:lnTo>
                  <a:lnTo>
                    <a:pt x="285" y="456"/>
                  </a:lnTo>
                  <a:lnTo>
                    <a:pt x="342" y="456"/>
                  </a:lnTo>
                  <a:lnTo>
                    <a:pt x="379" y="437"/>
                  </a:lnTo>
                  <a:lnTo>
                    <a:pt x="417" y="399"/>
                  </a:lnTo>
                  <a:lnTo>
                    <a:pt x="455" y="361"/>
                  </a:lnTo>
                  <a:lnTo>
                    <a:pt x="455" y="323"/>
                  </a:lnTo>
                  <a:lnTo>
                    <a:pt x="474" y="266"/>
                  </a:lnTo>
                  <a:lnTo>
                    <a:pt x="455" y="209"/>
                  </a:lnTo>
                  <a:lnTo>
                    <a:pt x="417" y="172"/>
                  </a:lnTo>
                  <a:lnTo>
                    <a:pt x="417" y="172"/>
                  </a:lnTo>
                  <a:lnTo>
                    <a:pt x="304" y="58"/>
                  </a:lnTo>
                  <a:lnTo>
                    <a:pt x="304" y="58"/>
                  </a:lnTo>
                  <a:lnTo>
                    <a:pt x="247" y="1"/>
                  </a:lnTo>
                  <a:lnTo>
                    <a:pt x="190" y="1"/>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52" name="Google Shape;7552;p59"/>
          <p:cNvGrpSpPr/>
          <p:nvPr/>
        </p:nvGrpSpPr>
        <p:grpSpPr>
          <a:xfrm>
            <a:off x="1398890" y="1172168"/>
            <a:ext cx="633308" cy="867064"/>
            <a:chOff x="1060100" y="3348113"/>
            <a:chExt cx="349225" cy="478125"/>
          </a:xfrm>
        </p:grpSpPr>
        <p:sp>
          <p:nvSpPr>
            <p:cNvPr id="7553" name="Google Shape;7553;p59"/>
            <p:cNvSpPr/>
            <p:nvPr/>
          </p:nvSpPr>
          <p:spPr>
            <a:xfrm>
              <a:off x="1060100" y="3348113"/>
              <a:ext cx="349225" cy="478125"/>
            </a:xfrm>
            <a:custGeom>
              <a:avLst/>
              <a:gdLst/>
              <a:ahLst/>
              <a:cxnLst/>
              <a:rect l="l" t="t" r="r" b="b"/>
              <a:pathLst>
                <a:path w="13969" h="19125" extrusionOk="0">
                  <a:moveTo>
                    <a:pt x="7657" y="417"/>
                  </a:moveTo>
                  <a:lnTo>
                    <a:pt x="8188" y="834"/>
                  </a:lnTo>
                  <a:lnTo>
                    <a:pt x="8017" y="1005"/>
                  </a:lnTo>
                  <a:lnTo>
                    <a:pt x="7809" y="1176"/>
                  </a:lnTo>
                  <a:lnTo>
                    <a:pt x="7771" y="1213"/>
                  </a:lnTo>
                  <a:lnTo>
                    <a:pt x="7714" y="1232"/>
                  </a:lnTo>
                  <a:lnTo>
                    <a:pt x="7581" y="1251"/>
                  </a:lnTo>
                  <a:lnTo>
                    <a:pt x="7411" y="1232"/>
                  </a:lnTo>
                  <a:lnTo>
                    <a:pt x="7259" y="1195"/>
                  </a:lnTo>
                  <a:lnTo>
                    <a:pt x="6937" y="1100"/>
                  </a:lnTo>
                  <a:lnTo>
                    <a:pt x="7657" y="417"/>
                  </a:lnTo>
                  <a:close/>
                  <a:moveTo>
                    <a:pt x="10500" y="342"/>
                  </a:moveTo>
                  <a:lnTo>
                    <a:pt x="10614" y="361"/>
                  </a:lnTo>
                  <a:lnTo>
                    <a:pt x="10747" y="380"/>
                  </a:lnTo>
                  <a:lnTo>
                    <a:pt x="10823" y="398"/>
                  </a:lnTo>
                  <a:lnTo>
                    <a:pt x="10898" y="436"/>
                  </a:lnTo>
                  <a:lnTo>
                    <a:pt x="10955" y="474"/>
                  </a:lnTo>
                  <a:lnTo>
                    <a:pt x="10993" y="512"/>
                  </a:lnTo>
                  <a:lnTo>
                    <a:pt x="11069" y="626"/>
                  </a:lnTo>
                  <a:lnTo>
                    <a:pt x="11107" y="759"/>
                  </a:lnTo>
                  <a:lnTo>
                    <a:pt x="11126" y="910"/>
                  </a:lnTo>
                  <a:lnTo>
                    <a:pt x="11126" y="1043"/>
                  </a:lnTo>
                  <a:lnTo>
                    <a:pt x="11145" y="1346"/>
                  </a:lnTo>
                  <a:lnTo>
                    <a:pt x="11221" y="1725"/>
                  </a:lnTo>
                  <a:lnTo>
                    <a:pt x="11221" y="1725"/>
                  </a:lnTo>
                  <a:lnTo>
                    <a:pt x="11069" y="1630"/>
                  </a:lnTo>
                  <a:lnTo>
                    <a:pt x="10917" y="1536"/>
                  </a:lnTo>
                  <a:lnTo>
                    <a:pt x="10747" y="1441"/>
                  </a:lnTo>
                  <a:lnTo>
                    <a:pt x="10652" y="1422"/>
                  </a:lnTo>
                  <a:lnTo>
                    <a:pt x="10576" y="1403"/>
                  </a:lnTo>
                  <a:lnTo>
                    <a:pt x="10424" y="342"/>
                  </a:lnTo>
                  <a:close/>
                  <a:moveTo>
                    <a:pt x="10121" y="493"/>
                  </a:moveTo>
                  <a:lnTo>
                    <a:pt x="10254" y="1479"/>
                  </a:lnTo>
                  <a:lnTo>
                    <a:pt x="10102" y="1555"/>
                  </a:lnTo>
                  <a:lnTo>
                    <a:pt x="9932" y="1649"/>
                  </a:lnTo>
                  <a:lnTo>
                    <a:pt x="9628" y="1858"/>
                  </a:lnTo>
                  <a:lnTo>
                    <a:pt x="9553" y="1706"/>
                  </a:lnTo>
                  <a:lnTo>
                    <a:pt x="9496" y="1536"/>
                  </a:lnTo>
                  <a:lnTo>
                    <a:pt x="9515" y="1517"/>
                  </a:lnTo>
                  <a:lnTo>
                    <a:pt x="9534" y="1460"/>
                  </a:lnTo>
                  <a:lnTo>
                    <a:pt x="9553" y="1422"/>
                  </a:lnTo>
                  <a:lnTo>
                    <a:pt x="9553" y="1365"/>
                  </a:lnTo>
                  <a:lnTo>
                    <a:pt x="9534" y="1327"/>
                  </a:lnTo>
                  <a:lnTo>
                    <a:pt x="9496" y="1289"/>
                  </a:lnTo>
                  <a:lnTo>
                    <a:pt x="9458" y="1270"/>
                  </a:lnTo>
                  <a:lnTo>
                    <a:pt x="9401" y="1251"/>
                  </a:lnTo>
                  <a:lnTo>
                    <a:pt x="9401" y="1157"/>
                  </a:lnTo>
                  <a:lnTo>
                    <a:pt x="9401" y="1062"/>
                  </a:lnTo>
                  <a:lnTo>
                    <a:pt x="9420" y="986"/>
                  </a:lnTo>
                  <a:lnTo>
                    <a:pt x="9458" y="910"/>
                  </a:lnTo>
                  <a:lnTo>
                    <a:pt x="9515" y="834"/>
                  </a:lnTo>
                  <a:lnTo>
                    <a:pt x="9591" y="778"/>
                  </a:lnTo>
                  <a:lnTo>
                    <a:pt x="9685" y="721"/>
                  </a:lnTo>
                  <a:lnTo>
                    <a:pt x="9799" y="683"/>
                  </a:lnTo>
                  <a:lnTo>
                    <a:pt x="9894" y="645"/>
                  </a:lnTo>
                  <a:lnTo>
                    <a:pt x="10008" y="588"/>
                  </a:lnTo>
                  <a:lnTo>
                    <a:pt x="10121" y="493"/>
                  </a:lnTo>
                  <a:close/>
                  <a:moveTo>
                    <a:pt x="4966" y="1574"/>
                  </a:moveTo>
                  <a:lnTo>
                    <a:pt x="5099" y="1593"/>
                  </a:lnTo>
                  <a:lnTo>
                    <a:pt x="5364" y="1649"/>
                  </a:lnTo>
                  <a:lnTo>
                    <a:pt x="4852" y="2464"/>
                  </a:lnTo>
                  <a:lnTo>
                    <a:pt x="4682" y="2370"/>
                  </a:lnTo>
                  <a:lnTo>
                    <a:pt x="4511" y="2275"/>
                  </a:lnTo>
                  <a:lnTo>
                    <a:pt x="4321" y="2218"/>
                  </a:lnTo>
                  <a:lnTo>
                    <a:pt x="4132" y="2142"/>
                  </a:lnTo>
                  <a:lnTo>
                    <a:pt x="4189" y="2010"/>
                  </a:lnTo>
                  <a:lnTo>
                    <a:pt x="4246" y="1896"/>
                  </a:lnTo>
                  <a:lnTo>
                    <a:pt x="4359" y="1763"/>
                  </a:lnTo>
                  <a:lnTo>
                    <a:pt x="4492" y="1668"/>
                  </a:lnTo>
                  <a:lnTo>
                    <a:pt x="4568" y="1612"/>
                  </a:lnTo>
                  <a:lnTo>
                    <a:pt x="4663" y="1593"/>
                  </a:lnTo>
                  <a:lnTo>
                    <a:pt x="4738" y="1574"/>
                  </a:lnTo>
                  <a:close/>
                  <a:moveTo>
                    <a:pt x="10576" y="1782"/>
                  </a:moveTo>
                  <a:lnTo>
                    <a:pt x="10652" y="1801"/>
                  </a:lnTo>
                  <a:lnTo>
                    <a:pt x="10728" y="1820"/>
                  </a:lnTo>
                  <a:lnTo>
                    <a:pt x="11145" y="2066"/>
                  </a:lnTo>
                  <a:lnTo>
                    <a:pt x="11164" y="2085"/>
                  </a:lnTo>
                  <a:lnTo>
                    <a:pt x="11164" y="2123"/>
                  </a:lnTo>
                  <a:lnTo>
                    <a:pt x="11126" y="2180"/>
                  </a:lnTo>
                  <a:lnTo>
                    <a:pt x="11050" y="2275"/>
                  </a:lnTo>
                  <a:lnTo>
                    <a:pt x="10974" y="2351"/>
                  </a:lnTo>
                  <a:lnTo>
                    <a:pt x="10785" y="2521"/>
                  </a:lnTo>
                  <a:lnTo>
                    <a:pt x="10690" y="2597"/>
                  </a:lnTo>
                  <a:lnTo>
                    <a:pt x="10671" y="2616"/>
                  </a:lnTo>
                  <a:lnTo>
                    <a:pt x="10273" y="2389"/>
                  </a:lnTo>
                  <a:lnTo>
                    <a:pt x="10026" y="2256"/>
                  </a:lnTo>
                  <a:lnTo>
                    <a:pt x="9894" y="2199"/>
                  </a:lnTo>
                  <a:lnTo>
                    <a:pt x="9761" y="2161"/>
                  </a:lnTo>
                  <a:lnTo>
                    <a:pt x="10026" y="1972"/>
                  </a:lnTo>
                  <a:lnTo>
                    <a:pt x="10178" y="1877"/>
                  </a:lnTo>
                  <a:lnTo>
                    <a:pt x="10330" y="1820"/>
                  </a:lnTo>
                  <a:lnTo>
                    <a:pt x="10368" y="1839"/>
                  </a:lnTo>
                  <a:lnTo>
                    <a:pt x="10424" y="1858"/>
                  </a:lnTo>
                  <a:lnTo>
                    <a:pt x="10519" y="1839"/>
                  </a:lnTo>
                  <a:lnTo>
                    <a:pt x="10576" y="1782"/>
                  </a:lnTo>
                  <a:close/>
                  <a:moveTo>
                    <a:pt x="6842" y="1422"/>
                  </a:moveTo>
                  <a:lnTo>
                    <a:pt x="7164" y="1517"/>
                  </a:lnTo>
                  <a:lnTo>
                    <a:pt x="7316" y="1555"/>
                  </a:lnTo>
                  <a:lnTo>
                    <a:pt x="7468" y="1574"/>
                  </a:lnTo>
                  <a:lnTo>
                    <a:pt x="7619" y="2332"/>
                  </a:lnTo>
                  <a:lnTo>
                    <a:pt x="7714" y="2749"/>
                  </a:lnTo>
                  <a:lnTo>
                    <a:pt x="7752" y="2843"/>
                  </a:lnTo>
                  <a:lnTo>
                    <a:pt x="7506" y="2862"/>
                  </a:lnTo>
                  <a:lnTo>
                    <a:pt x="7430" y="2881"/>
                  </a:lnTo>
                  <a:lnTo>
                    <a:pt x="7392" y="2938"/>
                  </a:lnTo>
                  <a:lnTo>
                    <a:pt x="7316" y="2938"/>
                  </a:lnTo>
                  <a:lnTo>
                    <a:pt x="7335" y="2900"/>
                  </a:lnTo>
                  <a:lnTo>
                    <a:pt x="7335" y="2843"/>
                  </a:lnTo>
                  <a:lnTo>
                    <a:pt x="7316" y="2654"/>
                  </a:lnTo>
                  <a:lnTo>
                    <a:pt x="7259" y="2483"/>
                  </a:lnTo>
                  <a:lnTo>
                    <a:pt x="7183" y="2294"/>
                  </a:lnTo>
                  <a:lnTo>
                    <a:pt x="7108" y="2123"/>
                  </a:lnTo>
                  <a:lnTo>
                    <a:pt x="7013" y="1953"/>
                  </a:lnTo>
                  <a:lnTo>
                    <a:pt x="6937" y="1763"/>
                  </a:lnTo>
                  <a:lnTo>
                    <a:pt x="6880" y="1593"/>
                  </a:lnTo>
                  <a:lnTo>
                    <a:pt x="6842" y="1422"/>
                  </a:lnTo>
                  <a:close/>
                  <a:moveTo>
                    <a:pt x="6558" y="2066"/>
                  </a:moveTo>
                  <a:lnTo>
                    <a:pt x="6766" y="2085"/>
                  </a:lnTo>
                  <a:lnTo>
                    <a:pt x="6842" y="2275"/>
                  </a:lnTo>
                  <a:lnTo>
                    <a:pt x="6918" y="2464"/>
                  </a:lnTo>
                  <a:lnTo>
                    <a:pt x="6975" y="2654"/>
                  </a:lnTo>
                  <a:lnTo>
                    <a:pt x="7013" y="2843"/>
                  </a:lnTo>
                  <a:lnTo>
                    <a:pt x="7013" y="2900"/>
                  </a:lnTo>
                  <a:lnTo>
                    <a:pt x="7032" y="2938"/>
                  </a:lnTo>
                  <a:lnTo>
                    <a:pt x="7070" y="2976"/>
                  </a:lnTo>
                  <a:lnTo>
                    <a:pt x="7108" y="2995"/>
                  </a:lnTo>
                  <a:lnTo>
                    <a:pt x="6501" y="3128"/>
                  </a:lnTo>
                  <a:lnTo>
                    <a:pt x="6368" y="2616"/>
                  </a:lnTo>
                  <a:lnTo>
                    <a:pt x="6236" y="2104"/>
                  </a:lnTo>
                  <a:lnTo>
                    <a:pt x="6406" y="2085"/>
                  </a:lnTo>
                  <a:lnTo>
                    <a:pt x="6558" y="2066"/>
                  </a:lnTo>
                  <a:close/>
                  <a:moveTo>
                    <a:pt x="8321" y="1176"/>
                  </a:moveTo>
                  <a:lnTo>
                    <a:pt x="8643" y="2218"/>
                  </a:lnTo>
                  <a:lnTo>
                    <a:pt x="8927" y="3260"/>
                  </a:lnTo>
                  <a:lnTo>
                    <a:pt x="8851" y="3147"/>
                  </a:lnTo>
                  <a:lnTo>
                    <a:pt x="8776" y="3033"/>
                  </a:lnTo>
                  <a:lnTo>
                    <a:pt x="8719" y="2976"/>
                  </a:lnTo>
                  <a:lnTo>
                    <a:pt x="8643" y="2938"/>
                  </a:lnTo>
                  <a:lnTo>
                    <a:pt x="8472" y="2862"/>
                  </a:lnTo>
                  <a:lnTo>
                    <a:pt x="8302" y="2843"/>
                  </a:lnTo>
                  <a:lnTo>
                    <a:pt x="8112" y="2825"/>
                  </a:lnTo>
                  <a:lnTo>
                    <a:pt x="8093" y="2825"/>
                  </a:lnTo>
                  <a:lnTo>
                    <a:pt x="8093" y="2806"/>
                  </a:lnTo>
                  <a:lnTo>
                    <a:pt x="8036" y="2673"/>
                  </a:lnTo>
                  <a:lnTo>
                    <a:pt x="7979" y="2502"/>
                  </a:lnTo>
                  <a:lnTo>
                    <a:pt x="7904" y="2180"/>
                  </a:lnTo>
                  <a:lnTo>
                    <a:pt x="7790" y="1536"/>
                  </a:lnTo>
                  <a:lnTo>
                    <a:pt x="7942" y="1460"/>
                  </a:lnTo>
                  <a:lnTo>
                    <a:pt x="8074" y="1384"/>
                  </a:lnTo>
                  <a:lnTo>
                    <a:pt x="8207" y="1270"/>
                  </a:lnTo>
                  <a:lnTo>
                    <a:pt x="8321" y="1176"/>
                  </a:lnTo>
                  <a:close/>
                  <a:moveTo>
                    <a:pt x="9155" y="1574"/>
                  </a:moveTo>
                  <a:lnTo>
                    <a:pt x="9249" y="1839"/>
                  </a:lnTo>
                  <a:lnTo>
                    <a:pt x="9382" y="2085"/>
                  </a:lnTo>
                  <a:lnTo>
                    <a:pt x="9420" y="2142"/>
                  </a:lnTo>
                  <a:lnTo>
                    <a:pt x="9458" y="2161"/>
                  </a:lnTo>
                  <a:lnTo>
                    <a:pt x="9401" y="2199"/>
                  </a:lnTo>
                  <a:lnTo>
                    <a:pt x="9363" y="2256"/>
                  </a:lnTo>
                  <a:lnTo>
                    <a:pt x="9325" y="2351"/>
                  </a:lnTo>
                  <a:lnTo>
                    <a:pt x="9287" y="2483"/>
                  </a:lnTo>
                  <a:lnTo>
                    <a:pt x="9287" y="2616"/>
                  </a:lnTo>
                  <a:lnTo>
                    <a:pt x="9306" y="2768"/>
                  </a:lnTo>
                  <a:lnTo>
                    <a:pt x="9325" y="3071"/>
                  </a:lnTo>
                  <a:lnTo>
                    <a:pt x="9344" y="3317"/>
                  </a:lnTo>
                  <a:lnTo>
                    <a:pt x="9363" y="3658"/>
                  </a:lnTo>
                  <a:lnTo>
                    <a:pt x="9363" y="3658"/>
                  </a:lnTo>
                  <a:lnTo>
                    <a:pt x="9098" y="2616"/>
                  </a:lnTo>
                  <a:lnTo>
                    <a:pt x="8794" y="1574"/>
                  </a:lnTo>
                  <a:close/>
                  <a:moveTo>
                    <a:pt x="12320" y="1915"/>
                  </a:moveTo>
                  <a:lnTo>
                    <a:pt x="12490" y="1972"/>
                  </a:lnTo>
                  <a:lnTo>
                    <a:pt x="12642" y="2028"/>
                  </a:lnTo>
                  <a:lnTo>
                    <a:pt x="12794" y="2123"/>
                  </a:lnTo>
                  <a:lnTo>
                    <a:pt x="12718" y="2256"/>
                  </a:lnTo>
                  <a:lnTo>
                    <a:pt x="12642" y="2389"/>
                  </a:lnTo>
                  <a:lnTo>
                    <a:pt x="12528" y="2692"/>
                  </a:lnTo>
                  <a:lnTo>
                    <a:pt x="12377" y="3071"/>
                  </a:lnTo>
                  <a:lnTo>
                    <a:pt x="12206" y="3431"/>
                  </a:lnTo>
                  <a:lnTo>
                    <a:pt x="12017" y="3810"/>
                  </a:lnTo>
                  <a:lnTo>
                    <a:pt x="11827" y="4170"/>
                  </a:lnTo>
                  <a:lnTo>
                    <a:pt x="11808" y="3848"/>
                  </a:lnTo>
                  <a:lnTo>
                    <a:pt x="11808" y="3526"/>
                  </a:lnTo>
                  <a:lnTo>
                    <a:pt x="11789" y="3185"/>
                  </a:lnTo>
                  <a:lnTo>
                    <a:pt x="11770" y="2843"/>
                  </a:lnTo>
                  <a:lnTo>
                    <a:pt x="11808" y="2843"/>
                  </a:lnTo>
                  <a:lnTo>
                    <a:pt x="11846" y="2825"/>
                  </a:lnTo>
                  <a:lnTo>
                    <a:pt x="11865" y="2787"/>
                  </a:lnTo>
                  <a:lnTo>
                    <a:pt x="11903" y="2768"/>
                  </a:lnTo>
                  <a:lnTo>
                    <a:pt x="11922" y="2730"/>
                  </a:lnTo>
                  <a:lnTo>
                    <a:pt x="12017" y="2313"/>
                  </a:lnTo>
                  <a:lnTo>
                    <a:pt x="12149" y="1915"/>
                  </a:lnTo>
                  <a:close/>
                  <a:moveTo>
                    <a:pt x="5686" y="1725"/>
                  </a:moveTo>
                  <a:lnTo>
                    <a:pt x="5838" y="1744"/>
                  </a:lnTo>
                  <a:lnTo>
                    <a:pt x="5989" y="2483"/>
                  </a:lnTo>
                  <a:lnTo>
                    <a:pt x="6179" y="3204"/>
                  </a:lnTo>
                  <a:lnTo>
                    <a:pt x="6122" y="3242"/>
                  </a:lnTo>
                  <a:lnTo>
                    <a:pt x="6103" y="3279"/>
                  </a:lnTo>
                  <a:lnTo>
                    <a:pt x="6084" y="3336"/>
                  </a:lnTo>
                  <a:lnTo>
                    <a:pt x="6084" y="3393"/>
                  </a:lnTo>
                  <a:lnTo>
                    <a:pt x="6122" y="3640"/>
                  </a:lnTo>
                  <a:lnTo>
                    <a:pt x="6198" y="3886"/>
                  </a:lnTo>
                  <a:lnTo>
                    <a:pt x="6350" y="4341"/>
                  </a:lnTo>
                  <a:lnTo>
                    <a:pt x="5762" y="4227"/>
                  </a:lnTo>
                  <a:lnTo>
                    <a:pt x="5705" y="4227"/>
                  </a:lnTo>
                  <a:lnTo>
                    <a:pt x="5061" y="2749"/>
                  </a:lnTo>
                  <a:lnTo>
                    <a:pt x="5667" y="1782"/>
                  </a:lnTo>
                  <a:lnTo>
                    <a:pt x="5686" y="1725"/>
                  </a:lnTo>
                  <a:close/>
                  <a:moveTo>
                    <a:pt x="9060" y="3848"/>
                  </a:moveTo>
                  <a:lnTo>
                    <a:pt x="9230" y="4530"/>
                  </a:lnTo>
                  <a:lnTo>
                    <a:pt x="9136" y="4265"/>
                  </a:lnTo>
                  <a:lnTo>
                    <a:pt x="9098" y="4057"/>
                  </a:lnTo>
                  <a:lnTo>
                    <a:pt x="9060" y="3848"/>
                  </a:lnTo>
                  <a:close/>
                  <a:moveTo>
                    <a:pt x="2199" y="4682"/>
                  </a:moveTo>
                  <a:lnTo>
                    <a:pt x="2331" y="5307"/>
                  </a:lnTo>
                  <a:lnTo>
                    <a:pt x="2293" y="5307"/>
                  </a:lnTo>
                  <a:lnTo>
                    <a:pt x="2104" y="5383"/>
                  </a:lnTo>
                  <a:lnTo>
                    <a:pt x="2047" y="5232"/>
                  </a:lnTo>
                  <a:lnTo>
                    <a:pt x="1971" y="5080"/>
                  </a:lnTo>
                  <a:lnTo>
                    <a:pt x="1876" y="4947"/>
                  </a:lnTo>
                  <a:lnTo>
                    <a:pt x="1782" y="4815"/>
                  </a:lnTo>
                  <a:lnTo>
                    <a:pt x="2066" y="4777"/>
                  </a:lnTo>
                  <a:lnTo>
                    <a:pt x="2123" y="4758"/>
                  </a:lnTo>
                  <a:lnTo>
                    <a:pt x="2161" y="4739"/>
                  </a:lnTo>
                  <a:lnTo>
                    <a:pt x="2199" y="4682"/>
                  </a:lnTo>
                  <a:close/>
                  <a:moveTo>
                    <a:pt x="13286" y="2427"/>
                  </a:moveTo>
                  <a:lnTo>
                    <a:pt x="13381" y="2464"/>
                  </a:lnTo>
                  <a:lnTo>
                    <a:pt x="13495" y="2540"/>
                  </a:lnTo>
                  <a:lnTo>
                    <a:pt x="13533" y="2578"/>
                  </a:lnTo>
                  <a:lnTo>
                    <a:pt x="13552" y="2635"/>
                  </a:lnTo>
                  <a:lnTo>
                    <a:pt x="13552" y="2711"/>
                  </a:lnTo>
                  <a:lnTo>
                    <a:pt x="13533" y="2806"/>
                  </a:lnTo>
                  <a:lnTo>
                    <a:pt x="13476" y="2900"/>
                  </a:lnTo>
                  <a:lnTo>
                    <a:pt x="13419" y="2995"/>
                  </a:lnTo>
                  <a:lnTo>
                    <a:pt x="13343" y="3090"/>
                  </a:lnTo>
                  <a:lnTo>
                    <a:pt x="13268" y="3204"/>
                  </a:lnTo>
                  <a:lnTo>
                    <a:pt x="13078" y="3602"/>
                  </a:lnTo>
                  <a:lnTo>
                    <a:pt x="12926" y="4000"/>
                  </a:lnTo>
                  <a:lnTo>
                    <a:pt x="12775" y="4417"/>
                  </a:lnTo>
                  <a:lnTo>
                    <a:pt x="12623" y="4853"/>
                  </a:lnTo>
                  <a:lnTo>
                    <a:pt x="12377" y="5724"/>
                  </a:lnTo>
                  <a:lnTo>
                    <a:pt x="12149" y="6577"/>
                  </a:lnTo>
                  <a:lnTo>
                    <a:pt x="12130" y="6577"/>
                  </a:lnTo>
                  <a:lnTo>
                    <a:pt x="12092" y="6350"/>
                  </a:lnTo>
                  <a:lnTo>
                    <a:pt x="12073" y="6103"/>
                  </a:lnTo>
                  <a:lnTo>
                    <a:pt x="12036" y="5611"/>
                  </a:lnTo>
                  <a:lnTo>
                    <a:pt x="11998" y="5137"/>
                  </a:lnTo>
                  <a:lnTo>
                    <a:pt x="11979" y="4890"/>
                  </a:lnTo>
                  <a:lnTo>
                    <a:pt x="11922" y="4644"/>
                  </a:lnTo>
                  <a:lnTo>
                    <a:pt x="11960" y="4606"/>
                  </a:lnTo>
                  <a:lnTo>
                    <a:pt x="12168" y="4227"/>
                  </a:lnTo>
                  <a:lnTo>
                    <a:pt x="12358" y="3848"/>
                  </a:lnTo>
                  <a:lnTo>
                    <a:pt x="12547" y="3469"/>
                  </a:lnTo>
                  <a:lnTo>
                    <a:pt x="12718" y="3071"/>
                  </a:lnTo>
                  <a:lnTo>
                    <a:pt x="12794" y="2900"/>
                  </a:lnTo>
                  <a:lnTo>
                    <a:pt x="12888" y="2692"/>
                  </a:lnTo>
                  <a:lnTo>
                    <a:pt x="12945" y="2578"/>
                  </a:lnTo>
                  <a:lnTo>
                    <a:pt x="13021" y="2502"/>
                  </a:lnTo>
                  <a:lnTo>
                    <a:pt x="13116" y="2445"/>
                  </a:lnTo>
                  <a:lnTo>
                    <a:pt x="13211" y="2427"/>
                  </a:lnTo>
                  <a:close/>
                  <a:moveTo>
                    <a:pt x="4132" y="2483"/>
                  </a:moveTo>
                  <a:lnTo>
                    <a:pt x="4303" y="2559"/>
                  </a:lnTo>
                  <a:lnTo>
                    <a:pt x="4454" y="2616"/>
                  </a:lnTo>
                  <a:lnTo>
                    <a:pt x="4625" y="2711"/>
                  </a:lnTo>
                  <a:lnTo>
                    <a:pt x="4776" y="2806"/>
                  </a:lnTo>
                  <a:lnTo>
                    <a:pt x="4757" y="2862"/>
                  </a:lnTo>
                  <a:lnTo>
                    <a:pt x="4776" y="2919"/>
                  </a:lnTo>
                  <a:lnTo>
                    <a:pt x="5535" y="4644"/>
                  </a:lnTo>
                  <a:lnTo>
                    <a:pt x="5535" y="4663"/>
                  </a:lnTo>
                  <a:lnTo>
                    <a:pt x="5497" y="5232"/>
                  </a:lnTo>
                  <a:lnTo>
                    <a:pt x="5440" y="5781"/>
                  </a:lnTo>
                  <a:lnTo>
                    <a:pt x="5364" y="6331"/>
                  </a:lnTo>
                  <a:lnTo>
                    <a:pt x="5269" y="6900"/>
                  </a:lnTo>
                  <a:lnTo>
                    <a:pt x="5193" y="5914"/>
                  </a:lnTo>
                  <a:lnTo>
                    <a:pt x="5099" y="4947"/>
                  </a:lnTo>
                  <a:lnTo>
                    <a:pt x="5061" y="4379"/>
                  </a:lnTo>
                  <a:lnTo>
                    <a:pt x="5042" y="4208"/>
                  </a:lnTo>
                  <a:lnTo>
                    <a:pt x="5023" y="4075"/>
                  </a:lnTo>
                  <a:lnTo>
                    <a:pt x="4985" y="3943"/>
                  </a:lnTo>
                  <a:lnTo>
                    <a:pt x="4928" y="3867"/>
                  </a:lnTo>
                  <a:lnTo>
                    <a:pt x="4814" y="3772"/>
                  </a:lnTo>
                  <a:lnTo>
                    <a:pt x="4663" y="3696"/>
                  </a:lnTo>
                  <a:lnTo>
                    <a:pt x="4682" y="3621"/>
                  </a:lnTo>
                  <a:lnTo>
                    <a:pt x="4663" y="3583"/>
                  </a:lnTo>
                  <a:lnTo>
                    <a:pt x="4644" y="3545"/>
                  </a:lnTo>
                  <a:lnTo>
                    <a:pt x="4473" y="3317"/>
                  </a:lnTo>
                  <a:lnTo>
                    <a:pt x="4321" y="3052"/>
                  </a:lnTo>
                  <a:lnTo>
                    <a:pt x="4189" y="2768"/>
                  </a:lnTo>
                  <a:lnTo>
                    <a:pt x="4151" y="2635"/>
                  </a:lnTo>
                  <a:lnTo>
                    <a:pt x="4132" y="2483"/>
                  </a:lnTo>
                  <a:close/>
                  <a:moveTo>
                    <a:pt x="11315" y="2502"/>
                  </a:moveTo>
                  <a:lnTo>
                    <a:pt x="11334" y="2521"/>
                  </a:lnTo>
                  <a:lnTo>
                    <a:pt x="11372" y="2597"/>
                  </a:lnTo>
                  <a:lnTo>
                    <a:pt x="11391" y="2711"/>
                  </a:lnTo>
                  <a:lnTo>
                    <a:pt x="11372" y="2768"/>
                  </a:lnTo>
                  <a:lnTo>
                    <a:pt x="11372" y="2806"/>
                  </a:lnTo>
                  <a:lnTo>
                    <a:pt x="11391" y="2862"/>
                  </a:lnTo>
                  <a:lnTo>
                    <a:pt x="11429" y="2900"/>
                  </a:lnTo>
                  <a:lnTo>
                    <a:pt x="11448" y="3185"/>
                  </a:lnTo>
                  <a:lnTo>
                    <a:pt x="11448" y="3469"/>
                  </a:lnTo>
                  <a:lnTo>
                    <a:pt x="11448" y="3943"/>
                  </a:lnTo>
                  <a:lnTo>
                    <a:pt x="11467" y="4170"/>
                  </a:lnTo>
                  <a:lnTo>
                    <a:pt x="11524" y="4398"/>
                  </a:lnTo>
                  <a:lnTo>
                    <a:pt x="11638" y="4834"/>
                  </a:lnTo>
                  <a:lnTo>
                    <a:pt x="11694" y="5080"/>
                  </a:lnTo>
                  <a:lnTo>
                    <a:pt x="11732" y="5307"/>
                  </a:lnTo>
                  <a:lnTo>
                    <a:pt x="11751" y="5781"/>
                  </a:lnTo>
                  <a:lnTo>
                    <a:pt x="11770" y="6236"/>
                  </a:lnTo>
                  <a:lnTo>
                    <a:pt x="11789" y="6483"/>
                  </a:lnTo>
                  <a:lnTo>
                    <a:pt x="11808" y="6710"/>
                  </a:lnTo>
                  <a:lnTo>
                    <a:pt x="10898" y="7070"/>
                  </a:lnTo>
                  <a:lnTo>
                    <a:pt x="10785" y="2919"/>
                  </a:lnTo>
                  <a:lnTo>
                    <a:pt x="10823" y="2900"/>
                  </a:lnTo>
                  <a:lnTo>
                    <a:pt x="10860" y="2881"/>
                  </a:lnTo>
                  <a:lnTo>
                    <a:pt x="11069" y="2711"/>
                  </a:lnTo>
                  <a:lnTo>
                    <a:pt x="11202" y="2616"/>
                  </a:lnTo>
                  <a:lnTo>
                    <a:pt x="11315" y="2502"/>
                  </a:lnTo>
                  <a:close/>
                  <a:moveTo>
                    <a:pt x="9856" y="2616"/>
                  </a:moveTo>
                  <a:lnTo>
                    <a:pt x="9970" y="2654"/>
                  </a:lnTo>
                  <a:lnTo>
                    <a:pt x="10083" y="2711"/>
                  </a:lnTo>
                  <a:lnTo>
                    <a:pt x="10197" y="2768"/>
                  </a:lnTo>
                  <a:lnTo>
                    <a:pt x="10292" y="2843"/>
                  </a:lnTo>
                  <a:lnTo>
                    <a:pt x="10368" y="2919"/>
                  </a:lnTo>
                  <a:lnTo>
                    <a:pt x="10424" y="2995"/>
                  </a:lnTo>
                  <a:lnTo>
                    <a:pt x="10443" y="3071"/>
                  </a:lnTo>
                  <a:lnTo>
                    <a:pt x="10557" y="7089"/>
                  </a:lnTo>
                  <a:lnTo>
                    <a:pt x="10576" y="7146"/>
                  </a:lnTo>
                  <a:lnTo>
                    <a:pt x="10595" y="7184"/>
                  </a:lnTo>
                  <a:lnTo>
                    <a:pt x="10026" y="7373"/>
                  </a:lnTo>
                  <a:lnTo>
                    <a:pt x="9989" y="7108"/>
                  </a:lnTo>
                  <a:lnTo>
                    <a:pt x="9951" y="6824"/>
                  </a:lnTo>
                  <a:lnTo>
                    <a:pt x="9875" y="6558"/>
                  </a:lnTo>
                  <a:lnTo>
                    <a:pt x="9837" y="6312"/>
                  </a:lnTo>
                  <a:lnTo>
                    <a:pt x="9799" y="6122"/>
                  </a:lnTo>
                  <a:lnTo>
                    <a:pt x="9761" y="5952"/>
                  </a:lnTo>
                  <a:lnTo>
                    <a:pt x="9628" y="5592"/>
                  </a:lnTo>
                  <a:lnTo>
                    <a:pt x="9685" y="5573"/>
                  </a:lnTo>
                  <a:lnTo>
                    <a:pt x="9723" y="5535"/>
                  </a:lnTo>
                  <a:lnTo>
                    <a:pt x="9742" y="5497"/>
                  </a:lnTo>
                  <a:lnTo>
                    <a:pt x="9742" y="5440"/>
                  </a:lnTo>
                  <a:lnTo>
                    <a:pt x="9685" y="3621"/>
                  </a:lnTo>
                  <a:lnTo>
                    <a:pt x="9666" y="2711"/>
                  </a:lnTo>
                  <a:lnTo>
                    <a:pt x="9666" y="2654"/>
                  </a:lnTo>
                  <a:lnTo>
                    <a:pt x="9685" y="2635"/>
                  </a:lnTo>
                  <a:lnTo>
                    <a:pt x="9723" y="2616"/>
                  </a:lnTo>
                  <a:close/>
                  <a:moveTo>
                    <a:pt x="7998" y="3185"/>
                  </a:moveTo>
                  <a:lnTo>
                    <a:pt x="8112" y="3204"/>
                  </a:lnTo>
                  <a:lnTo>
                    <a:pt x="8226" y="3223"/>
                  </a:lnTo>
                  <a:lnTo>
                    <a:pt x="8340" y="3279"/>
                  </a:lnTo>
                  <a:lnTo>
                    <a:pt x="8434" y="3317"/>
                  </a:lnTo>
                  <a:lnTo>
                    <a:pt x="8510" y="3393"/>
                  </a:lnTo>
                  <a:lnTo>
                    <a:pt x="8586" y="3488"/>
                  </a:lnTo>
                  <a:lnTo>
                    <a:pt x="8643" y="3621"/>
                  </a:lnTo>
                  <a:lnTo>
                    <a:pt x="8700" y="3772"/>
                  </a:lnTo>
                  <a:lnTo>
                    <a:pt x="8870" y="4492"/>
                  </a:lnTo>
                  <a:lnTo>
                    <a:pt x="8965" y="4853"/>
                  </a:lnTo>
                  <a:lnTo>
                    <a:pt x="9079" y="5194"/>
                  </a:lnTo>
                  <a:lnTo>
                    <a:pt x="9174" y="5440"/>
                  </a:lnTo>
                  <a:lnTo>
                    <a:pt x="9287" y="5668"/>
                  </a:lnTo>
                  <a:lnTo>
                    <a:pt x="9401" y="5914"/>
                  </a:lnTo>
                  <a:lnTo>
                    <a:pt x="9477" y="6160"/>
                  </a:lnTo>
                  <a:lnTo>
                    <a:pt x="9553" y="6445"/>
                  </a:lnTo>
                  <a:lnTo>
                    <a:pt x="9628" y="6786"/>
                  </a:lnTo>
                  <a:lnTo>
                    <a:pt x="9685" y="7165"/>
                  </a:lnTo>
                  <a:lnTo>
                    <a:pt x="9685" y="7335"/>
                  </a:lnTo>
                  <a:lnTo>
                    <a:pt x="9685" y="7487"/>
                  </a:lnTo>
                  <a:lnTo>
                    <a:pt x="8776" y="7733"/>
                  </a:lnTo>
                  <a:lnTo>
                    <a:pt x="8776" y="7677"/>
                  </a:lnTo>
                  <a:lnTo>
                    <a:pt x="8757" y="7620"/>
                  </a:lnTo>
                  <a:lnTo>
                    <a:pt x="8624" y="6672"/>
                  </a:lnTo>
                  <a:lnTo>
                    <a:pt x="8548" y="6198"/>
                  </a:lnTo>
                  <a:lnTo>
                    <a:pt x="8453" y="5724"/>
                  </a:lnTo>
                  <a:lnTo>
                    <a:pt x="8359" y="5402"/>
                  </a:lnTo>
                  <a:lnTo>
                    <a:pt x="8264" y="5080"/>
                  </a:lnTo>
                  <a:lnTo>
                    <a:pt x="8036" y="4455"/>
                  </a:lnTo>
                  <a:lnTo>
                    <a:pt x="7923" y="4151"/>
                  </a:lnTo>
                  <a:lnTo>
                    <a:pt x="7809" y="3829"/>
                  </a:lnTo>
                  <a:lnTo>
                    <a:pt x="7733" y="3507"/>
                  </a:lnTo>
                  <a:lnTo>
                    <a:pt x="7676" y="3185"/>
                  </a:lnTo>
                  <a:lnTo>
                    <a:pt x="7809" y="3185"/>
                  </a:lnTo>
                  <a:lnTo>
                    <a:pt x="7847" y="3204"/>
                  </a:lnTo>
                  <a:lnTo>
                    <a:pt x="7885" y="3223"/>
                  </a:lnTo>
                  <a:lnTo>
                    <a:pt x="7904" y="3223"/>
                  </a:lnTo>
                  <a:lnTo>
                    <a:pt x="7998" y="3185"/>
                  </a:lnTo>
                  <a:close/>
                  <a:moveTo>
                    <a:pt x="7354" y="3279"/>
                  </a:moveTo>
                  <a:lnTo>
                    <a:pt x="7430" y="3715"/>
                  </a:lnTo>
                  <a:lnTo>
                    <a:pt x="7563" y="4132"/>
                  </a:lnTo>
                  <a:lnTo>
                    <a:pt x="7714" y="4568"/>
                  </a:lnTo>
                  <a:lnTo>
                    <a:pt x="7866" y="4985"/>
                  </a:lnTo>
                  <a:lnTo>
                    <a:pt x="7979" y="5307"/>
                  </a:lnTo>
                  <a:lnTo>
                    <a:pt x="8074" y="5611"/>
                  </a:lnTo>
                  <a:lnTo>
                    <a:pt x="8150" y="5933"/>
                  </a:lnTo>
                  <a:lnTo>
                    <a:pt x="8226" y="6255"/>
                  </a:lnTo>
                  <a:lnTo>
                    <a:pt x="8321" y="6918"/>
                  </a:lnTo>
                  <a:lnTo>
                    <a:pt x="8415" y="7563"/>
                  </a:lnTo>
                  <a:lnTo>
                    <a:pt x="8396" y="7601"/>
                  </a:lnTo>
                  <a:lnTo>
                    <a:pt x="8396" y="7639"/>
                  </a:lnTo>
                  <a:lnTo>
                    <a:pt x="8396" y="7677"/>
                  </a:lnTo>
                  <a:lnTo>
                    <a:pt x="8415" y="7733"/>
                  </a:lnTo>
                  <a:lnTo>
                    <a:pt x="8434" y="7809"/>
                  </a:lnTo>
                  <a:lnTo>
                    <a:pt x="8453" y="7828"/>
                  </a:lnTo>
                  <a:lnTo>
                    <a:pt x="7714" y="7999"/>
                  </a:lnTo>
                  <a:lnTo>
                    <a:pt x="7714" y="7961"/>
                  </a:lnTo>
                  <a:lnTo>
                    <a:pt x="7714" y="7904"/>
                  </a:lnTo>
                  <a:lnTo>
                    <a:pt x="7506" y="7335"/>
                  </a:lnTo>
                  <a:lnTo>
                    <a:pt x="7335" y="6767"/>
                  </a:lnTo>
                  <a:lnTo>
                    <a:pt x="7183" y="6179"/>
                  </a:lnTo>
                  <a:lnTo>
                    <a:pt x="7051" y="5592"/>
                  </a:lnTo>
                  <a:lnTo>
                    <a:pt x="6994" y="5326"/>
                  </a:lnTo>
                  <a:lnTo>
                    <a:pt x="6937" y="5061"/>
                  </a:lnTo>
                  <a:lnTo>
                    <a:pt x="6918" y="4872"/>
                  </a:lnTo>
                  <a:lnTo>
                    <a:pt x="6880" y="4720"/>
                  </a:lnTo>
                  <a:lnTo>
                    <a:pt x="6823" y="4587"/>
                  </a:lnTo>
                  <a:lnTo>
                    <a:pt x="6748" y="4492"/>
                  </a:lnTo>
                  <a:lnTo>
                    <a:pt x="6577" y="4000"/>
                  </a:lnTo>
                  <a:lnTo>
                    <a:pt x="6501" y="3734"/>
                  </a:lnTo>
                  <a:lnTo>
                    <a:pt x="6425" y="3488"/>
                  </a:lnTo>
                  <a:lnTo>
                    <a:pt x="7354" y="3279"/>
                  </a:lnTo>
                  <a:close/>
                  <a:moveTo>
                    <a:pt x="6842" y="6066"/>
                  </a:moveTo>
                  <a:lnTo>
                    <a:pt x="7089" y="7032"/>
                  </a:lnTo>
                  <a:lnTo>
                    <a:pt x="7240" y="7525"/>
                  </a:lnTo>
                  <a:lnTo>
                    <a:pt x="7392" y="7999"/>
                  </a:lnTo>
                  <a:lnTo>
                    <a:pt x="7430" y="8056"/>
                  </a:lnTo>
                  <a:lnTo>
                    <a:pt x="6880" y="8169"/>
                  </a:lnTo>
                  <a:lnTo>
                    <a:pt x="6350" y="8264"/>
                  </a:lnTo>
                  <a:lnTo>
                    <a:pt x="6501" y="7715"/>
                  </a:lnTo>
                  <a:lnTo>
                    <a:pt x="6634" y="7165"/>
                  </a:lnTo>
                  <a:lnTo>
                    <a:pt x="6748" y="6615"/>
                  </a:lnTo>
                  <a:lnTo>
                    <a:pt x="6842" y="6066"/>
                  </a:lnTo>
                  <a:close/>
                  <a:moveTo>
                    <a:pt x="5876" y="4587"/>
                  </a:moveTo>
                  <a:lnTo>
                    <a:pt x="6482" y="4720"/>
                  </a:lnTo>
                  <a:lnTo>
                    <a:pt x="6615" y="5156"/>
                  </a:lnTo>
                  <a:lnTo>
                    <a:pt x="6596" y="5516"/>
                  </a:lnTo>
                  <a:lnTo>
                    <a:pt x="6558" y="5762"/>
                  </a:lnTo>
                  <a:lnTo>
                    <a:pt x="6520" y="6085"/>
                  </a:lnTo>
                  <a:lnTo>
                    <a:pt x="6463" y="6407"/>
                  </a:lnTo>
                  <a:lnTo>
                    <a:pt x="6350" y="7051"/>
                  </a:lnTo>
                  <a:lnTo>
                    <a:pt x="6179" y="7696"/>
                  </a:lnTo>
                  <a:lnTo>
                    <a:pt x="5970" y="8321"/>
                  </a:lnTo>
                  <a:lnTo>
                    <a:pt x="5819" y="8340"/>
                  </a:lnTo>
                  <a:lnTo>
                    <a:pt x="5743" y="8359"/>
                  </a:lnTo>
                  <a:lnTo>
                    <a:pt x="5705" y="8416"/>
                  </a:lnTo>
                  <a:lnTo>
                    <a:pt x="5535" y="8397"/>
                  </a:lnTo>
                  <a:lnTo>
                    <a:pt x="5364" y="8378"/>
                  </a:lnTo>
                  <a:lnTo>
                    <a:pt x="5345" y="8378"/>
                  </a:lnTo>
                  <a:lnTo>
                    <a:pt x="5516" y="7449"/>
                  </a:lnTo>
                  <a:lnTo>
                    <a:pt x="5667" y="6502"/>
                  </a:lnTo>
                  <a:lnTo>
                    <a:pt x="5800" y="5554"/>
                  </a:lnTo>
                  <a:lnTo>
                    <a:pt x="5838" y="5061"/>
                  </a:lnTo>
                  <a:lnTo>
                    <a:pt x="5876" y="4587"/>
                  </a:lnTo>
                  <a:close/>
                  <a:moveTo>
                    <a:pt x="3886" y="3829"/>
                  </a:moveTo>
                  <a:lnTo>
                    <a:pt x="4132" y="3886"/>
                  </a:lnTo>
                  <a:lnTo>
                    <a:pt x="4246" y="3924"/>
                  </a:lnTo>
                  <a:lnTo>
                    <a:pt x="4378" y="3962"/>
                  </a:lnTo>
                  <a:lnTo>
                    <a:pt x="4492" y="4038"/>
                  </a:lnTo>
                  <a:lnTo>
                    <a:pt x="4587" y="4113"/>
                  </a:lnTo>
                  <a:lnTo>
                    <a:pt x="4644" y="4227"/>
                  </a:lnTo>
                  <a:lnTo>
                    <a:pt x="4701" y="4341"/>
                  </a:lnTo>
                  <a:lnTo>
                    <a:pt x="4795" y="5137"/>
                  </a:lnTo>
                  <a:lnTo>
                    <a:pt x="4871" y="5914"/>
                  </a:lnTo>
                  <a:lnTo>
                    <a:pt x="4928" y="6539"/>
                  </a:lnTo>
                  <a:lnTo>
                    <a:pt x="4966" y="7165"/>
                  </a:lnTo>
                  <a:lnTo>
                    <a:pt x="5004" y="8397"/>
                  </a:lnTo>
                  <a:lnTo>
                    <a:pt x="4473" y="8454"/>
                  </a:lnTo>
                  <a:lnTo>
                    <a:pt x="4397" y="8473"/>
                  </a:lnTo>
                  <a:lnTo>
                    <a:pt x="4340" y="7298"/>
                  </a:lnTo>
                  <a:lnTo>
                    <a:pt x="4227" y="6141"/>
                  </a:lnTo>
                  <a:lnTo>
                    <a:pt x="4075" y="4985"/>
                  </a:lnTo>
                  <a:lnTo>
                    <a:pt x="3886" y="3829"/>
                  </a:lnTo>
                  <a:close/>
                  <a:moveTo>
                    <a:pt x="3184" y="3962"/>
                  </a:moveTo>
                  <a:lnTo>
                    <a:pt x="3336" y="3981"/>
                  </a:lnTo>
                  <a:lnTo>
                    <a:pt x="3469" y="4019"/>
                  </a:lnTo>
                  <a:lnTo>
                    <a:pt x="3525" y="4057"/>
                  </a:lnTo>
                  <a:lnTo>
                    <a:pt x="3563" y="4094"/>
                  </a:lnTo>
                  <a:lnTo>
                    <a:pt x="3601" y="4151"/>
                  </a:lnTo>
                  <a:lnTo>
                    <a:pt x="3620" y="4208"/>
                  </a:lnTo>
                  <a:lnTo>
                    <a:pt x="3753" y="4966"/>
                  </a:lnTo>
                  <a:lnTo>
                    <a:pt x="3848" y="5743"/>
                  </a:lnTo>
                  <a:lnTo>
                    <a:pt x="3942" y="6426"/>
                  </a:lnTo>
                  <a:lnTo>
                    <a:pt x="3999" y="7108"/>
                  </a:lnTo>
                  <a:lnTo>
                    <a:pt x="4037" y="7809"/>
                  </a:lnTo>
                  <a:lnTo>
                    <a:pt x="4075" y="8492"/>
                  </a:lnTo>
                  <a:lnTo>
                    <a:pt x="3715" y="8511"/>
                  </a:lnTo>
                  <a:lnTo>
                    <a:pt x="3677" y="8321"/>
                  </a:lnTo>
                  <a:lnTo>
                    <a:pt x="3639" y="8132"/>
                  </a:lnTo>
                  <a:lnTo>
                    <a:pt x="3525" y="7752"/>
                  </a:lnTo>
                  <a:lnTo>
                    <a:pt x="3393" y="7392"/>
                  </a:lnTo>
                  <a:lnTo>
                    <a:pt x="3222" y="7013"/>
                  </a:lnTo>
                  <a:lnTo>
                    <a:pt x="3090" y="6691"/>
                  </a:lnTo>
                  <a:lnTo>
                    <a:pt x="2957" y="6369"/>
                  </a:lnTo>
                  <a:lnTo>
                    <a:pt x="2843" y="6047"/>
                  </a:lnTo>
                  <a:lnTo>
                    <a:pt x="2748" y="5705"/>
                  </a:lnTo>
                  <a:lnTo>
                    <a:pt x="2673" y="5383"/>
                  </a:lnTo>
                  <a:lnTo>
                    <a:pt x="2597" y="5042"/>
                  </a:lnTo>
                  <a:lnTo>
                    <a:pt x="2483" y="4360"/>
                  </a:lnTo>
                  <a:lnTo>
                    <a:pt x="2502" y="4284"/>
                  </a:lnTo>
                  <a:lnTo>
                    <a:pt x="2540" y="4208"/>
                  </a:lnTo>
                  <a:lnTo>
                    <a:pt x="2616" y="4132"/>
                  </a:lnTo>
                  <a:lnTo>
                    <a:pt x="2710" y="4075"/>
                  </a:lnTo>
                  <a:lnTo>
                    <a:pt x="2805" y="4019"/>
                  </a:lnTo>
                  <a:lnTo>
                    <a:pt x="2938" y="3981"/>
                  </a:lnTo>
                  <a:lnTo>
                    <a:pt x="3071" y="3962"/>
                  </a:lnTo>
                  <a:close/>
                  <a:moveTo>
                    <a:pt x="2388" y="5630"/>
                  </a:moveTo>
                  <a:lnTo>
                    <a:pt x="2521" y="6066"/>
                  </a:lnTo>
                  <a:lnTo>
                    <a:pt x="2616" y="6388"/>
                  </a:lnTo>
                  <a:lnTo>
                    <a:pt x="2748" y="6691"/>
                  </a:lnTo>
                  <a:lnTo>
                    <a:pt x="3014" y="7298"/>
                  </a:lnTo>
                  <a:lnTo>
                    <a:pt x="3127" y="7601"/>
                  </a:lnTo>
                  <a:lnTo>
                    <a:pt x="3241" y="7904"/>
                  </a:lnTo>
                  <a:lnTo>
                    <a:pt x="3336" y="8226"/>
                  </a:lnTo>
                  <a:lnTo>
                    <a:pt x="3374" y="8548"/>
                  </a:lnTo>
                  <a:lnTo>
                    <a:pt x="3014" y="8567"/>
                  </a:lnTo>
                  <a:lnTo>
                    <a:pt x="2995" y="8416"/>
                  </a:lnTo>
                  <a:lnTo>
                    <a:pt x="2957" y="8245"/>
                  </a:lnTo>
                  <a:lnTo>
                    <a:pt x="2900" y="8075"/>
                  </a:lnTo>
                  <a:lnTo>
                    <a:pt x="2824" y="7904"/>
                  </a:lnTo>
                  <a:lnTo>
                    <a:pt x="2597" y="7373"/>
                  </a:lnTo>
                  <a:lnTo>
                    <a:pt x="2445" y="6975"/>
                  </a:lnTo>
                  <a:lnTo>
                    <a:pt x="2293" y="6577"/>
                  </a:lnTo>
                  <a:lnTo>
                    <a:pt x="2199" y="6388"/>
                  </a:lnTo>
                  <a:lnTo>
                    <a:pt x="2104" y="6198"/>
                  </a:lnTo>
                  <a:lnTo>
                    <a:pt x="1990" y="6028"/>
                  </a:lnTo>
                  <a:lnTo>
                    <a:pt x="1839" y="5876"/>
                  </a:lnTo>
                  <a:lnTo>
                    <a:pt x="2104" y="5743"/>
                  </a:lnTo>
                  <a:lnTo>
                    <a:pt x="2388" y="5630"/>
                  </a:lnTo>
                  <a:close/>
                  <a:moveTo>
                    <a:pt x="1403" y="4853"/>
                  </a:moveTo>
                  <a:lnTo>
                    <a:pt x="1422" y="4872"/>
                  </a:lnTo>
                  <a:lnTo>
                    <a:pt x="1535" y="5023"/>
                  </a:lnTo>
                  <a:lnTo>
                    <a:pt x="1630" y="5156"/>
                  </a:lnTo>
                  <a:lnTo>
                    <a:pt x="1725" y="5326"/>
                  </a:lnTo>
                  <a:lnTo>
                    <a:pt x="1782" y="5478"/>
                  </a:lnTo>
                  <a:lnTo>
                    <a:pt x="1820" y="5516"/>
                  </a:lnTo>
                  <a:lnTo>
                    <a:pt x="1649" y="5611"/>
                  </a:lnTo>
                  <a:lnTo>
                    <a:pt x="1478" y="5724"/>
                  </a:lnTo>
                  <a:lnTo>
                    <a:pt x="1422" y="5781"/>
                  </a:lnTo>
                  <a:lnTo>
                    <a:pt x="1403" y="5857"/>
                  </a:lnTo>
                  <a:lnTo>
                    <a:pt x="1422" y="5933"/>
                  </a:lnTo>
                  <a:lnTo>
                    <a:pt x="1478" y="6009"/>
                  </a:lnTo>
                  <a:lnTo>
                    <a:pt x="1630" y="6122"/>
                  </a:lnTo>
                  <a:lnTo>
                    <a:pt x="1744" y="6255"/>
                  </a:lnTo>
                  <a:lnTo>
                    <a:pt x="1839" y="6407"/>
                  </a:lnTo>
                  <a:lnTo>
                    <a:pt x="1933" y="6558"/>
                  </a:lnTo>
                  <a:lnTo>
                    <a:pt x="2066" y="6881"/>
                  </a:lnTo>
                  <a:lnTo>
                    <a:pt x="2180" y="7222"/>
                  </a:lnTo>
                  <a:lnTo>
                    <a:pt x="2445" y="7923"/>
                  </a:lnTo>
                  <a:lnTo>
                    <a:pt x="2616" y="8359"/>
                  </a:lnTo>
                  <a:lnTo>
                    <a:pt x="2691" y="8548"/>
                  </a:lnTo>
                  <a:lnTo>
                    <a:pt x="2635" y="8605"/>
                  </a:lnTo>
                  <a:lnTo>
                    <a:pt x="2369" y="8624"/>
                  </a:lnTo>
                  <a:lnTo>
                    <a:pt x="2350" y="8530"/>
                  </a:lnTo>
                  <a:lnTo>
                    <a:pt x="2312" y="8454"/>
                  </a:lnTo>
                  <a:lnTo>
                    <a:pt x="2199" y="8283"/>
                  </a:lnTo>
                  <a:lnTo>
                    <a:pt x="1725" y="7563"/>
                  </a:lnTo>
                  <a:lnTo>
                    <a:pt x="1270" y="6843"/>
                  </a:lnTo>
                  <a:lnTo>
                    <a:pt x="853" y="6103"/>
                  </a:lnTo>
                  <a:lnTo>
                    <a:pt x="455" y="5345"/>
                  </a:lnTo>
                  <a:lnTo>
                    <a:pt x="436" y="5288"/>
                  </a:lnTo>
                  <a:lnTo>
                    <a:pt x="436" y="5251"/>
                  </a:lnTo>
                  <a:lnTo>
                    <a:pt x="455" y="5213"/>
                  </a:lnTo>
                  <a:lnTo>
                    <a:pt x="474" y="5175"/>
                  </a:lnTo>
                  <a:lnTo>
                    <a:pt x="569" y="5099"/>
                  </a:lnTo>
                  <a:lnTo>
                    <a:pt x="682" y="5042"/>
                  </a:lnTo>
                  <a:lnTo>
                    <a:pt x="853" y="4985"/>
                  </a:lnTo>
                  <a:lnTo>
                    <a:pt x="1024" y="4928"/>
                  </a:lnTo>
                  <a:lnTo>
                    <a:pt x="1403" y="4853"/>
                  </a:lnTo>
                  <a:close/>
                  <a:moveTo>
                    <a:pt x="12320" y="6862"/>
                  </a:moveTo>
                  <a:lnTo>
                    <a:pt x="12490" y="8738"/>
                  </a:lnTo>
                  <a:lnTo>
                    <a:pt x="12623" y="10614"/>
                  </a:lnTo>
                  <a:lnTo>
                    <a:pt x="12737" y="12491"/>
                  </a:lnTo>
                  <a:lnTo>
                    <a:pt x="12813" y="14386"/>
                  </a:lnTo>
                  <a:lnTo>
                    <a:pt x="12851" y="16319"/>
                  </a:lnTo>
                  <a:lnTo>
                    <a:pt x="12851" y="16452"/>
                  </a:lnTo>
                  <a:lnTo>
                    <a:pt x="12832" y="16566"/>
                  </a:lnTo>
                  <a:lnTo>
                    <a:pt x="12813" y="16680"/>
                  </a:lnTo>
                  <a:lnTo>
                    <a:pt x="12775" y="16774"/>
                  </a:lnTo>
                  <a:lnTo>
                    <a:pt x="12737" y="16869"/>
                  </a:lnTo>
                  <a:lnTo>
                    <a:pt x="12680" y="16945"/>
                  </a:lnTo>
                  <a:lnTo>
                    <a:pt x="12547" y="17097"/>
                  </a:lnTo>
                  <a:lnTo>
                    <a:pt x="12377" y="17229"/>
                  </a:lnTo>
                  <a:lnTo>
                    <a:pt x="12206" y="17324"/>
                  </a:lnTo>
                  <a:lnTo>
                    <a:pt x="11789" y="17551"/>
                  </a:lnTo>
                  <a:lnTo>
                    <a:pt x="11334" y="17779"/>
                  </a:lnTo>
                  <a:lnTo>
                    <a:pt x="10879" y="17987"/>
                  </a:lnTo>
                  <a:lnTo>
                    <a:pt x="10406" y="18177"/>
                  </a:lnTo>
                  <a:lnTo>
                    <a:pt x="9932" y="18328"/>
                  </a:lnTo>
                  <a:lnTo>
                    <a:pt x="9439" y="18461"/>
                  </a:lnTo>
                  <a:lnTo>
                    <a:pt x="8965" y="18556"/>
                  </a:lnTo>
                  <a:lnTo>
                    <a:pt x="8453" y="18651"/>
                  </a:lnTo>
                  <a:lnTo>
                    <a:pt x="7961" y="18708"/>
                  </a:lnTo>
                  <a:lnTo>
                    <a:pt x="7714" y="17779"/>
                  </a:lnTo>
                  <a:lnTo>
                    <a:pt x="7487" y="16850"/>
                  </a:lnTo>
                  <a:lnTo>
                    <a:pt x="7278" y="15902"/>
                  </a:lnTo>
                  <a:lnTo>
                    <a:pt x="7089" y="14955"/>
                  </a:lnTo>
                  <a:lnTo>
                    <a:pt x="6994" y="14462"/>
                  </a:lnTo>
                  <a:lnTo>
                    <a:pt x="6918" y="13969"/>
                  </a:lnTo>
                  <a:lnTo>
                    <a:pt x="6804" y="12965"/>
                  </a:lnTo>
                  <a:lnTo>
                    <a:pt x="6691" y="11979"/>
                  </a:lnTo>
                  <a:lnTo>
                    <a:pt x="6558" y="10975"/>
                  </a:lnTo>
                  <a:lnTo>
                    <a:pt x="6501" y="10520"/>
                  </a:lnTo>
                  <a:lnTo>
                    <a:pt x="6406" y="10065"/>
                  </a:lnTo>
                  <a:lnTo>
                    <a:pt x="6312" y="9610"/>
                  </a:lnTo>
                  <a:lnTo>
                    <a:pt x="6198" y="9174"/>
                  </a:lnTo>
                  <a:lnTo>
                    <a:pt x="6122" y="8928"/>
                  </a:lnTo>
                  <a:lnTo>
                    <a:pt x="6065" y="8776"/>
                  </a:lnTo>
                  <a:lnTo>
                    <a:pt x="6008" y="8643"/>
                  </a:lnTo>
                  <a:lnTo>
                    <a:pt x="6956" y="8492"/>
                  </a:lnTo>
                  <a:lnTo>
                    <a:pt x="7904" y="8283"/>
                  </a:lnTo>
                  <a:lnTo>
                    <a:pt x="8832" y="8056"/>
                  </a:lnTo>
                  <a:lnTo>
                    <a:pt x="9761" y="7790"/>
                  </a:lnTo>
                  <a:lnTo>
                    <a:pt x="9837" y="7809"/>
                  </a:lnTo>
                  <a:lnTo>
                    <a:pt x="9894" y="7790"/>
                  </a:lnTo>
                  <a:lnTo>
                    <a:pt x="9951" y="7733"/>
                  </a:lnTo>
                  <a:lnTo>
                    <a:pt x="10557" y="7544"/>
                  </a:lnTo>
                  <a:lnTo>
                    <a:pt x="11145" y="7335"/>
                  </a:lnTo>
                  <a:lnTo>
                    <a:pt x="11713" y="7108"/>
                  </a:lnTo>
                  <a:lnTo>
                    <a:pt x="12301" y="6862"/>
                  </a:lnTo>
                  <a:close/>
                  <a:moveTo>
                    <a:pt x="10500" y="0"/>
                  </a:moveTo>
                  <a:lnTo>
                    <a:pt x="10349" y="19"/>
                  </a:lnTo>
                  <a:lnTo>
                    <a:pt x="10197" y="38"/>
                  </a:lnTo>
                  <a:lnTo>
                    <a:pt x="10083" y="95"/>
                  </a:lnTo>
                  <a:lnTo>
                    <a:pt x="9970" y="171"/>
                  </a:lnTo>
                  <a:lnTo>
                    <a:pt x="9856" y="285"/>
                  </a:lnTo>
                  <a:lnTo>
                    <a:pt x="9799" y="342"/>
                  </a:lnTo>
                  <a:lnTo>
                    <a:pt x="9723" y="380"/>
                  </a:lnTo>
                  <a:lnTo>
                    <a:pt x="9553" y="436"/>
                  </a:lnTo>
                  <a:lnTo>
                    <a:pt x="9401" y="493"/>
                  </a:lnTo>
                  <a:lnTo>
                    <a:pt x="9325" y="550"/>
                  </a:lnTo>
                  <a:lnTo>
                    <a:pt x="9268" y="607"/>
                  </a:lnTo>
                  <a:lnTo>
                    <a:pt x="9174" y="759"/>
                  </a:lnTo>
                  <a:lnTo>
                    <a:pt x="9098" y="929"/>
                  </a:lnTo>
                  <a:lnTo>
                    <a:pt x="9079" y="1081"/>
                  </a:lnTo>
                  <a:lnTo>
                    <a:pt x="9079" y="1251"/>
                  </a:lnTo>
                  <a:lnTo>
                    <a:pt x="8738" y="1251"/>
                  </a:lnTo>
                  <a:lnTo>
                    <a:pt x="8700" y="1270"/>
                  </a:lnTo>
                  <a:lnTo>
                    <a:pt x="8586" y="910"/>
                  </a:lnTo>
                  <a:lnTo>
                    <a:pt x="8624" y="853"/>
                  </a:lnTo>
                  <a:lnTo>
                    <a:pt x="8605" y="778"/>
                  </a:lnTo>
                  <a:lnTo>
                    <a:pt x="8586" y="721"/>
                  </a:lnTo>
                  <a:lnTo>
                    <a:pt x="8529" y="664"/>
                  </a:lnTo>
                  <a:lnTo>
                    <a:pt x="7714" y="57"/>
                  </a:lnTo>
                  <a:lnTo>
                    <a:pt x="7676" y="38"/>
                  </a:lnTo>
                  <a:lnTo>
                    <a:pt x="7581" y="38"/>
                  </a:lnTo>
                  <a:lnTo>
                    <a:pt x="7525" y="76"/>
                  </a:lnTo>
                  <a:lnTo>
                    <a:pt x="6615" y="948"/>
                  </a:lnTo>
                  <a:lnTo>
                    <a:pt x="6577" y="986"/>
                  </a:lnTo>
                  <a:lnTo>
                    <a:pt x="6558" y="1005"/>
                  </a:lnTo>
                  <a:lnTo>
                    <a:pt x="6558" y="1081"/>
                  </a:lnTo>
                  <a:lnTo>
                    <a:pt x="6539" y="1138"/>
                  </a:lnTo>
                  <a:lnTo>
                    <a:pt x="6520" y="1308"/>
                  </a:lnTo>
                  <a:lnTo>
                    <a:pt x="6539" y="1460"/>
                  </a:lnTo>
                  <a:lnTo>
                    <a:pt x="6558" y="1612"/>
                  </a:lnTo>
                  <a:lnTo>
                    <a:pt x="6615" y="1744"/>
                  </a:lnTo>
                  <a:lnTo>
                    <a:pt x="6539" y="1744"/>
                  </a:lnTo>
                  <a:lnTo>
                    <a:pt x="6368" y="1763"/>
                  </a:lnTo>
                  <a:lnTo>
                    <a:pt x="6179" y="1782"/>
                  </a:lnTo>
                  <a:lnTo>
                    <a:pt x="6122" y="1536"/>
                  </a:lnTo>
                  <a:lnTo>
                    <a:pt x="6103" y="1479"/>
                  </a:lnTo>
                  <a:lnTo>
                    <a:pt x="6065" y="1441"/>
                  </a:lnTo>
                  <a:lnTo>
                    <a:pt x="6027" y="1422"/>
                  </a:lnTo>
                  <a:lnTo>
                    <a:pt x="5970" y="1403"/>
                  </a:lnTo>
                  <a:lnTo>
                    <a:pt x="5876" y="1422"/>
                  </a:lnTo>
                  <a:lnTo>
                    <a:pt x="5591" y="1384"/>
                  </a:lnTo>
                  <a:lnTo>
                    <a:pt x="5307" y="1346"/>
                  </a:lnTo>
                  <a:lnTo>
                    <a:pt x="5023" y="1289"/>
                  </a:lnTo>
                  <a:lnTo>
                    <a:pt x="4738" y="1270"/>
                  </a:lnTo>
                  <a:lnTo>
                    <a:pt x="4511" y="1289"/>
                  </a:lnTo>
                  <a:lnTo>
                    <a:pt x="4416" y="1327"/>
                  </a:lnTo>
                  <a:lnTo>
                    <a:pt x="4321" y="1365"/>
                  </a:lnTo>
                  <a:lnTo>
                    <a:pt x="4227" y="1422"/>
                  </a:lnTo>
                  <a:lnTo>
                    <a:pt x="4132" y="1498"/>
                  </a:lnTo>
                  <a:lnTo>
                    <a:pt x="4056" y="1593"/>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05" y="3488"/>
                  </a:lnTo>
                  <a:lnTo>
                    <a:pt x="3829" y="3507"/>
                  </a:lnTo>
                  <a:lnTo>
                    <a:pt x="3772" y="3564"/>
                  </a:lnTo>
                  <a:lnTo>
                    <a:pt x="3734" y="3621"/>
                  </a:lnTo>
                  <a:lnTo>
                    <a:pt x="3734" y="3677"/>
                  </a:lnTo>
                  <a:lnTo>
                    <a:pt x="3469" y="3677"/>
                  </a:lnTo>
                  <a:lnTo>
                    <a:pt x="3165" y="3696"/>
                  </a:lnTo>
                  <a:lnTo>
                    <a:pt x="2862" y="3734"/>
                  </a:lnTo>
                  <a:lnTo>
                    <a:pt x="2559" y="3810"/>
                  </a:lnTo>
                  <a:lnTo>
                    <a:pt x="2256" y="3905"/>
                  </a:lnTo>
                  <a:lnTo>
                    <a:pt x="2199" y="3943"/>
                  </a:lnTo>
                  <a:lnTo>
                    <a:pt x="2161" y="3981"/>
                  </a:lnTo>
                  <a:lnTo>
                    <a:pt x="2142" y="4019"/>
                  </a:lnTo>
                  <a:lnTo>
                    <a:pt x="2123" y="4075"/>
                  </a:lnTo>
                  <a:lnTo>
                    <a:pt x="2180" y="4492"/>
                  </a:lnTo>
                  <a:lnTo>
                    <a:pt x="2142" y="4455"/>
                  </a:lnTo>
                  <a:lnTo>
                    <a:pt x="2066" y="4455"/>
                  </a:lnTo>
                  <a:lnTo>
                    <a:pt x="1554" y="4492"/>
                  </a:lnTo>
                  <a:lnTo>
                    <a:pt x="1289" y="4530"/>
                  </a:lnTo>
                  <a:lnTo>
                    <a:pt x="1005" y="4568"/>
                  </a:lnTo>
                  <a:lnTo>
                    <a:pt x="739" y="4625"/>
                  </a:lnTo>
                  <a:lnTo>
                    <a:pt x="493" y="4720"/>
                  </a:lnTo>
                  <a:lnTo>
                    <a:pt x="246" y="4834"/>
                  </a:lnTo>
                  <a:lnTo>
                    <a:pt x="57" y="4966"/>
                  </a:lnTo>
                  <a:lnTo>
                    <a:pt x="19" y="5004"/>
                  </a:lnTo>
                  <a:lnTo>
                    <a:pt x="0" y="5042"/>
                  </a:lnTo>
                  <a:lnTo>
                    <a:pt x="0" y="5118"/>
                  </a:lnTo>
                  <a:lnTo>
                    <a:pt x="76" y="5345"/>
                  </a:lnTo>
                  <a:lnTo>
                    <a:pt x="152" y="5554"/>
                  </a:lnTo>
                  <a:lnTo>
                    <a:pt x="246" y="5762"/>
                  </a:lnTo>
                  <a:lnTo>
                    <a:pt x="360" y="5971"/>
                  </a:lnTo>
                  <a:lnTo>
                    <a:pt x="853" y="6767"/>
                  </a:lnTo>
                  <a:lnTo>
                    <a:pt x="1043" y="7146"/>
                  </a:lnTo>
                  <a:lnTo>
                    <a:pt x="1346" y="7696"/>
                  </a:lnTo>
                  <a:lnTo>
                    <a:pt x="1516" y="7980"/>
                  </a:lnTo>
                  <a:lnTo>
                    <a:pt x="1706" y="8207"/>
                  </a:lnTo>
                  <a:lnTo>
                    <a:pt x="1782" y="8321"/>
                  </a:lnTo>
                  <a:lnTo>
                    <a:pt x="1876" y="8397"/>
                  </a:lnTo>
                  <a:lnTo>
                    <a:pt x="1952" y="8454"/>
                  </a:lnTo>
                  <a:lnTo>
                    <a:pt x="2047" y="8492"/>
                  </a:lnTo>
                  <a:lnTo>
                    <a:pt x="2009" y="8530"/>
                  </a:lnTo>
                  <a:lnTo>
                    <a:pt x="2009" y="8605"/>
                  </a:lnTo>
                  <a:lnTo>
                    <a:pt x="2009" y="8681"/>
                  </a:lnTo>
                  <a:lnTo>
                    <a:pt x="2028" y="8738"/>
                  </a:lnTo>
                  <a:lnTo>
                    <a:pt x="2066" y="8776"/>
                  </a:lnTo>
                  <a:lnTo>
                    <a:pt x="2123" y="8814"/>
                  </a:lnTo>
                  <a:lnTo>
                    <a:pt x="2142" y="8871"/>
                  </a:lnTo>
                  <a:lnTo>
                    <a:pt x="2161" y="8909"/>
                  </a:lnTo>
                  <a:lnTo>
                    <a:pt x="2218" y="8947"/>
                  </a:lnTo>
                  <a:lnTo>
                    <a:pt x="2275" y="8965"/>
                  </a:lnTo>
                  <a:lnTo>
                    <a:pt x="2293" y="8965"/>
                  </a:lnTo>
                  <a:lnTo>
                    <a:pt x="3848" y="8833"/>
                  </a:lnTo>
                  <a:lnTo>
                    <a:pt x="4378" y="8757"/>
                  </a:lnTo>
                  <a:lnTo>
                    <a:pt x="4738" y="8719"/>
                  </a:lnTo>
                  <a:lnTo>
                    <a:pt x="5099" y="8700"/>
                  </a:lnTo>
                  <a:lnTo>
                    <a:pt x="5326" y="8719"/>
                  </a:lnTo>
                  <a:lnTo>
                    <a:pt x="5535" y="8757"/>
                  </a:lnTo>
                  <a:lnTo>
                    <a:pt x="5610" y="8795"/>
                  </a:lnTo>
                  <a:lnTo>
                    <a:pt x="5686" y="8833"/>
                  </a:lnTo>
                  <a:lnTo>
                    <a:pt x="5743" y="8890"/>
                  </a:lnTo>
                  <a:lnTo>
                    <a:pt x="5781" y="8965"/>
                  </a:lnTo>
                  <a:lnTo>
                    <a:pt x="5933" y="9382"/>
                  </a:lnTo>
                  <a:lnTo>
                    <a:pt x="6046" y="9818"/>
                  </a:lnTo>
                  <a:lnTo>
                    <a:pt x="6141" y="10273"/>
                  </a:lnTo>
                  <a:lnTo>
                    <a:pt x="6217" y="10728"/>
                  </a:lnTo>
                  <a:lnTo>
                    <a:pt x="6293" y="11183"/>
                  </a:lnTo>
                  <a:lnTo>
                    <a:pt x="6331" y="11657"/>
                  </a:lnTo>
                  <a:lnTo>
                    <a:pt x="6425" y="12548"/>
                  </a:lnTo>
                  <a:lnTo>
                    <a:pt x="6520" y="13344"/>
                  </a:lnTo>
                  <a:lnTo>
                    <a:pt x="6634" y="14121"/>
                  </a:lnTo>
                  <a:lnTo>
                    <a:pt x="6766" y="14879"/>
                  </a:lnTo>
                  <a:lnTo>
                    <a:pt x="6918" y="15656"/>
                  </a:lnTo>
                  <a:lnTo>
                    <a:pt x="7070" y="16414"/>
                  </a:lnTo>
                  <a:lnTo>
                    <a:pt x="7240" y="17191"/>
                  </a:lnTo>
                  <a:lnTo>
                    <a:pt x="7619" y="1870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4663" y="15789"/>
                  </a:lnTo>
                  <a:lnTo>
                    <a:pt x="4094" y="14329"/>
                  </a:lnTo>
                  <a:lnTo>
                    <a:pt x="3506" y="12870"/>
                  </a:lnTo>
                  <a:lnTo>
                    <a:pt x="2881" y="11410"/>
                  </a:lnTo>
                  <a:lnTo>
                    <a:pt x="2256" y="9970"/>
                  </a:lnTo>
                  <a:lnTo>
                    <a:pt x="1611" y="8530"/>
                  </a:lnTo>
                  <a:lnTo>
                    <a:pt x="1573" y="8492"/>
                  </a:lnTo>
                  <a:lnTo>
                    <a:pt x="1554" y="8454"/>
                  </a:lnTo>
                  <a:lnTo>
                    <a:pt x="1478" y="8435"/>
                  </a:lnTo>
                  <a:lnTo>
                    <a:pt x="1403" y="8454"/>
                  </a:lnTo>
                  <a:lnTo>
                    <a:pt x="1346" y="8511"/>
                  </a:lnTo>
                  <a:lnTo>
                    <a:pt x="1327" y="8548"/>
                  </a:lnTo>
                  <a:lnTo>
                    <a:pt x="1308" y="8586"/>
                  </a:lnTo>
                  <a:lnTo>
                    <a:pt x="1308" y="8643"/>
                  </a:lnTo>
                  <a:lnTo>
                    <a:pt x="1327" y="8681"/>
                  </a:lnTo>
                  <a:lnTo>
                    <a:pt x="2047" y="10330"/>
                  </a:lnTo>
                  <a:lnTo>
                    <a:pt x="2767" y="11979"/>
                  </a:lnTo>
                  <a:lnTo>
                    <a:pt x="3450" y="13628"/>
                  </a:lnTo>
                  <a:lnTo>
                    <a:pt x="4113" y="15296"/>
                  </a:lnTo>
                  <a:lnTo>
                    <a:pt x="4663" y="16755"/>
                  </a:lnTo>
                  <a:lnTo>
                    <a:pt x="4795" y="17134"/>
                  </a:lnTo>
                  <a:lnTo>
                    <a:pt x="4909" y="17532"/>
                  </a:lnTo>
                  <a:lnTo>
                    <a:pt x="5042" y="17930"/>
                  </a:lnTo>
                  <a:lnTo>
                    <a:pt x="5136" y="18101"/>
                  </a:lnTo>
                  <a:lnTo>
                    <a:pt x="5212" y="18272"/>
                  </a:lnTo>
                  <a:lnTo>
                    <a:pt x="5269" y="18347"/>
                  </a:lnTo>
                  <a:lnTo>
                    <a:pt x="5345" y="18385"/>
                  </a:lnTo>
                  <a:lnTo>
                    <a:pt x="5440" y="18423"/>
                  </a:lnTo>
                  <a:lnTo>
                    <a:pt x="5553" y="18461"/>
                  </a:lnTo>
                  <a:lnTo>
                    <a:pt x="5762" y="18499"/>
                  </a:lnTo>
                  <a:lnTo>
                    <a:pt x="5933" y="18537"/>
                  </a:lnTo>
                  <a:lnTo>
                    <a:pt x="7809" y="19125"/>
                  </a:lnTo>
                  <a:lnTo>
                    <a:pt x="7904" y="19125"/>
                  </a:lnTo>
                  <a:lnTo>
                    <a:pt x="7942" y="19087"/>
                  </a:lnTo>
                  <a:lnTo>
                    <a:pt x="7979" y="19068"/>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656" y="17987"/>
                  </a:lnTo>
                  <a:lnTo>
                    <a:pt x="12073" y="17779"/>
                  </a:lnTo>
                  <a:lnTo>
                    <a:pt x="12490" y="17532"/>
                  </a:lnTo>
                  <a:lnTo>
                    <a:pt x="12888" y="17267"/>
                  </a:lnTo>
                  <a:lnTo>
                    <a:pt x="13040" y="17153"/>
                  </a:lnTo>
                  <a:lnTo>
                    <a:pt x="13135" y="17021"/>
                  </a:lnTo>
                  <a:lnTo>
                    <a:pt x="13192" y="16869"/>
                  </a:lnTo>
                  <a:lnTo>
                    <a:pt x="13211" y="16717"/>
                  </a:lnTo>
                  <a:lnTo>
                    <a:pt x="13211" y="16566"/>
                  </a:lnTo>
                  <a:lnTo>
                    <a:pt x="13211" y="16395"/>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04" y="6577"/>
                  </a:lnTo>
                  <a:lnTo>
                    <a:pt x="12585" y="6539"/>
                  </a:lnTo>
                  <a:lnTo>
                    <a:pt x="12566" y="6502"/>
                  </a:lnTo>
                  <a:lnTo>
                    <a:pt x="12528" y="6483"/>
                  </a:lnTo>
                  <a:lnTo>
                    <a:pt x="12718" y="5800"/>
                  </a:lnTo>
                  <a:lnTo>
                    <a:pt x="12945" y="5118"/>
                  </a:lnTo>
                  <a:lnTo>
                    <a:pt x="13419" y="3772"/>
                  </a:lnTo>
                  <a:lnTo>
                    <a:pt x="13457" y="3640"/>
                  </a:lnTo>
                  <a:lnTo>
                    <a:pt x="13533" y="3507"/>
                  </a:lnTo>
                  <a:lnTo>
                    <a:pt x="13684" y="3260"/>
                  </a:lnTo>
                  <a:lnTo>
                    <a:pt x="13836" y="3014"/>
                  </a:lnTo>
                  <a:lnTo>
                    <a:pt x="13893" y="2881"/>
                  </a:lnTo>
                  <a:lnTo>
                    <a:pt x="13950" y="2749"/>
                  </a:lnTo>
                  <a:lnTo>
                    <a:pt x="13969" y="2654"/>
                  </a:lnTo>
                  <a:lnTo>
                    <a:pt x="13969" y="2559"/>
                  </a:lnTo>
                  <a:lnTo>
                    <a:pt x="13931" y="2445"/>
                  </a:lnTo>
                  <a:lnTo>
                    <a:pt x="13912" y="2408"/>
                  </a:lnTo>
                  <a:lnTo>
                    <a:pt x="13874" y="2370"/>
                  </a:lnTo>
                  <a:lnTo>
                    <a:pt x="13741" y="2275"/>
                  </a:lnTo>
                  <a:lnTo>
                    <a:pt x="13533" y="2161"/>
                  </a:lnTo>
                  <a:lnTo>
                    <a:pt x="13305" y="2047"/>
                  </a:lnTo>
                  <a:lnTo>
                    <a:pt x="13192" y="2010"/>
                  </a:lnTo>
                  <a:lnTo>
                    <a:pt x="13097" y="1991"/>
                  </a:lnTo>
                  <a:lnTo>
                    <a:pt x="13078" y="1934"/>
                  </a:lnTo>
                  <a:lnTo>
                    <a:pt x="13040" y="1896"/>
                  </a:lnTo>
                  <a:lnTo>
                    <a:pt x="12832" y="1763"/>
                  </a:lnTo>
                  <a:lnTo>
                    <a:pt x="12623" y="1668"/>
                  </a:lnTo>
                  <a:lnTo>
                    <a:pt x="12377" y="1593"/>
                  </a:lnTo>
                  <a:lnTo>
                    <a:pt x="12149" y="1574"/>
                  </a:lnTo>
                  <a:lnTo>
                    <a:pt x="12036" y="1574"/>
                  </a:lnTo>
                  <a:lnTo>
                    <a:pt x="11979" y="1593"/>
                  </a:lnTo>
                  <a:lnTo>
                    <a:pt x="11941" y="1612"/>
                  </a:lnTo>
                  <a:lnTo>
                    <a:pt x="11903" y="1649"/>
                  </a:lnTo>
                  <a:lnTo>
                    <a:pt x="11884" y="1706"/>
                  </a:lnTo>
                  <a:lnTo>
                    <a:pt x="11770" y="1991"/>
                  </a:lnTo>
                  <a:lnTo>
                    <a:pt x="11694" y="2275"/>
                  </a:lnTo>
                  <a:lnTo>
                    <a:pt x="11581" y="1858"/>
                  </a:lnTo>
                  <a:lnTo>
                    <a:pt x="11505" y="1422"/>
                  </a:lnTo>
                  <a:lnTo>
                    <a:pt x="11467" y="1176"/>
                  </a:lnTo>
                  <a:lnTo>
                    <a:pt x="11467" y="910"/>
                  </a:lnTo>
                  <a:lnTo>
                    <a:pt x="11448" y="645"/>
                  </a:lnTo>
                  <a:lnTo>
                    <a:pt x="11410" y="512"/>
                  </a:lnTo>
                  <a:lnTo>
                    <a:pt x="11372" y="398"/>
                  </a:lnTo>
                  <a:lnTo>
                    <a:pt x="11315" y="304"/>
                  </a:lnTo>
                  <a:lnTo>
                    <a:pt x="11239" y="228"/>
                  </a:lnTo>
                  <a:lnTo>
                    <a:pt x="11126" y="152"/>
                  </a:lnTo>
                  <a:lnTo>
                    <a:pt x="11012" y="95"/>
                  </a:lnTo>
                  <a:lnTo>
                    <a:pt x="10898" y="57"/>
                  </a:lnTo>
                  <a:lnTo>
                    <a:pt x="10766" y="19"/>
                  </a:lnTo>
                  <a:lnTo>
                    <a:pt x="10633" y="0"/>
                  </a:lnTo>
                  <a:close/>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7554" name="Google Shape;7554;p59"/>
            <p:cNvSpPr/>
            <p:nvPr/>
          </p:nvSpPr>
          <p:spPr>
            <a:xfrm>
              <a:off x="1060100" y="3348113"/>
              <a:ext cx="349225" cy="478125"/>
            </a:xfrm>
            <a:custGeom>
              <a:avLst/>
              <a:gdLst/>
              <a:ahLst/>
              <a:cxnLst/>
              <a:rect l="l" t="t" r="r" b="b"/>
              <a:pathLst>
                <a:path w="13969" h="19125" fill="none" extrusionOk="0">
                  <a:moveTo>
                    <a:pt x="10500" y="0"/>
                  </a:moveTo>
                  <a:lnTo>
                    <a:pt x="10500" y="0"/>
                  </a:lnTo>
                  <a:lnTo>
                    <a:pt x="10349" y="19"/>
                  </a:lnTo>
                  <a:lnTo>
                    <a:pt x="10349" y="19"/>
                  </a:lnTo>
                  <a:lnTo>
                    <a:pt x="10197" y="38"/>
                  </a:lnTo>
                  <a:lnTo>
                    <a:pt x="10083" y="95"/>
                  </a:lnTo>
                  <a:lnTo>
                    <a:pt x="9970" y="171"/>
                  </a:lnTo>
                  <a:lnTo>
                    <a:pt x="9856" y="285"/>
                  </a:lnTo>
                  <a:lnTo>
                    <a:pt x="9856" y="285"/>
                  </a:lnTo>
                  <a:lnTo>
                    <a:pt x="9799" y="342"/>
                  </a:lnTo>
                  <a:lnTo>
                    <a:pt x="9723" y="380"/>
                  </a:lnTo>
                  <a:lnTo>
                    <a:pt x="9553" y="436"/>
                  </a:lnTo>
                  <a:lnTo>
                    <a:pt x="9401" y="493"/>
                  </a:lnTo>
                  <a:lnTo>
                    <a:pt x="9325" y="550"/>
                  </a:lnTo>
                  <a:lnTo>
                    <a:pt x="9268" y="607"/>
                  </a:lnTo>
                  <a:lnTo>
                    <a:pt x="9268" y="607"/>
                  </a:lnTo>
                  <a:lnTo>
                    <a:pt x="9174" y="759"/>
                  </a:lnTo>
                  <a:lnTo>
                    <a:pt x="9098" y="929"/>
                  </a:lnTo>
                  <a:lnTo>
                    <a:pt x="9079" y="1081"/>
                  </a:lnTo>
                  <a:lnTo>
                    <a:pt x="9079" y="1251"/>
                  </a:lnTo>
                  <a:lnTo>
                    <a:pt x="8794" y="1251"/>
                  </a:lnTo>
                  <a:lnTo>
                    <a:pt x="8794" y="1251"/>
                  </a:lnTo>
                  <a:lnTo>
                    <a:pt x="8738" y="1251"/>
                  </a:lnTo>
                  <a:lnTo>
                    <a:pt x="8700" y="1270"/>
                  </a:lnTo>
                  <a:lnTo>
                    <a:pt x="8700" y="1270"/>
                  </a:lnTo>
                  <a:lnTo>
                    <a:pt x="8586" y="910"/>
                  </a:lnTo>
                  <a:lnTo>
                    <a:pt x="8586" y="910"/>
                  </a:lnTo>
                  <a:lnTo>
                    <a:pt x="8624" y="853"/>
                  </a:lnTo>
                  <a:lnTo>
                    <a:pt x="8605" y="778"/>
                  </a:lnTo>
                  <a:lnTo>
                    <a:pt x="8586" y="721"/>
                  </a:lnTo>
                  <a:lnTo>
                    <a:pt x="8529" y="664"/>
                  </a:lnTo>
                  <a:lnTo>
                    <a:pt x="8529" y="664"/>
                  </a:lnTo>
                  <a:lnTo>
                    <a:pt x="7714" y="57"/>
                  </a:lnTo>
                  <a:lnTo>
                    <a:pt x="7714" y="57"/>
                  </a:lnTo>
                  <a:lnTo>
                    <a:pt x="7676" y="38"/>
                  </a:lnTo>
                  <a:lnTo>
                    <a:pt x="7638" y="38"/>
                  </a:lnTo>
                  <a:lnTo>
                    <a:pt x="7638" y="38"/>
                  </a:lnTo>
                  <a:lnTo>
                    <a:pt x="7581" y="38"/>
                  </a:lnTo>
                  <a:lnTo>
                    <a:pt x="7525" y="76"/>
                  </a:lnTo>
                  <a:lnTo>
                    <a:pt x="7525" y="76"/>
                  </a:lnTo>
                  <a:lnTo>
                    <a:pt x="6615" y="948"/>
                  </a:lnTo>
                  <a:lnTo>
                    <a:pt x="6615" y="948"/>
                  </a:lnTo>
                  <a:lnTo>
                    <a:pt x="6577" y="986"/>
                  </a:lnTo>
                  <a:lnTo>
                    <a:pt x="6558" y="1005"/>
                  </a:lnTo>
                  <a:lnTo>
                    <a:pt x="6558" y="1081"/>
                  </a:lnTo>
                  <a:lnTo>
                    <a:pt x="6558" y="1081"/>
                  </a:lnTo>
                  <a:lnTo>
                    <a:pt x="6539" y="1138"/>
                  </a:lnTo>
                  <a:lnTo>
                    <a:pt x="6539" y="1138"/>
                  </a:lnTo>
                  <a:lnTo>
                    <a:pt x="6520" y="1308"/>
                  </a:lnTo>
                  <a:lnTo>
                    <a:pt x="6539" y="1460"/>
                  </a:lnTo>
                  <a:lnTo>
                    <a:pt x="6558" y="1612"/>
                  </a:lnTo>
                  <a:lnTo>
                    <a:pt x="6615" y="1744"/>
                  </a:lnTo>
                  <a:lnTo>
                    <a:pt x="6615" y="1744"/>
                  </a:lnTo>
                  <a:lnTo>
                    <a:pt x="6539" y="1744"/>
                  </a:lnTo>
                  <a:lnTo>
                    <a:pt x="6539" y="1744"/>
                  </a:lnTo>
                  <a:lnTo>
                    <a:pt x="6368" y="1763"/>
                  </a:lnTo>
                  <a:lnTo>
                    <a:pt x="6179" y="1782"/>
                  </a:lnTo>
                  <a:lnTo>
                    <a:pt x="6179" y="1782"/>
                  </a:lnTo>
                  <a:lnTo>
                    <a:pt x="6122" y="1536"/>
                  </a:lnTo>
                  <a:lnTo>
                    <a:pt x="6122" y="1536"/>
                  </a:lnTo>
                  <a:lnTo>
                    <a:pt x="6103" y="1479"/>
                  </a:lnTo>
                  <a:lnTo>
                    <a:pt x="6065" y="1441"/>
                  </a:lnTo>
                  <a:lnTo>
                    <a:pt x="6027" y="1422"/>
                  </a:lnTo>
                  <a:lnTo>
                    <a:pt x="5970" y="1403"/>
                  </a:lnTo>
                  <a:lnTo>
                    <a:pt x="5970" y="1403"/>
                  </a:lnTo>
                  <a:lnTo>
                    <a:pt x="5970" y="1403"/>
                  </a:lnTo>
                  <a:lnTo>
                    <a:pt x="5970" y="1403"/>
                  </a:lnTo>
                  <a:lnTo>
                    <a:pt x="5876" y="1422"/>
                  </a:lnTo>
                  <a:lnTo>
                    <a:pt x="5876" y="1422"/>
                  </a:lnTo>
                  <a:lnTo>
                    <a:pt x="5591" y="1384"/>
                  </a:lnTo>
                  <a:lnTo>
                    <a:pt x="5307" y="1346"/>
                  </a:lnTo>
                  <a:lnTo>
                    <a:pt x="5307" y="1346"/>
                  </a:lnTo>
                  <a:lnTo>
                    <a:pt x="5023" y="1289"/>
                  </a:lnTo>
                  <a:lnTo>
                    <a:pt x="4738" y="1270"/>
                  </a:lnTo>
                  <a:lnTo>
                    <a:pt x="4738" y="1270"/>
                  </a:lnTo>
                  <a:lnTo>
                    <a:pt x="4511" y="1289"/>
                  </a:lnTo>
                  <a:lnTo>
                    <a:pt x="4416" y="1327"/>
                  </a:lnTo>
                  <a:lnTo>
                    <a:pt x="4321" y="1365"/>
                  </a:lnTo>
                  <a:lnTo>
                    <a:pt x="4227" y="1422"/>
                  </a:lnTo>
                  <a:lnTo>
                    <a:pt x="4132" y="1498"/>
                  </a:lnTo>
                  <a:lnTo>
                    <a:pt x="4056" y="1593"/>
                  </a:lnTo>
                  <a:lnTo>
                    <a:pt x="3961" y="1706"/>
                  </a:lnTo>
                  <a:lnTo>
                    <a:pt x="3961" y="1706"/>
                  </a:lnTo>
                  <a:lnTo>
                    <a:pt x="3905" y="1820"/>
                  </a:lnTo>
                  <a:lnTo>
                    <a:pt x="3848" y="1934"/>
                  </a:lnTo>
                  <a:lnTo>
                    <a:pt x="3829" y="2047"/>
                  </a:lnTo>
                  <a:lnTo>
                    <a:pt x="3791" y="2180"/>
                  </a:lnTo>
                  <a:lnTo>
                    <a:pt x="3791" y="2294"/>
                  </a:lnTo>
                  <a:lnTo>
                    <a:pt x="3791" y="2408"/>
                  </a:lnTo>
                  <a:lnTo>
                    <a:pt x="3829" y="2654"/>
                  </a:lnTo>
                  <a:lnTo>
                    <a:pt x="3886" y="2900"/>
                  </a:lnTo>
                  <a:lnTo>
                    <a:pt x="3999" y="3128"/>
                  </a:lnTo>
                  <a:lnTo>
                    <a:pt x="4113" y="3355"/>
                  </a:lnTo>
                  <a:lnTo>
                    <a:pt x="4246" y="3564"/>
                  </a:lnTo>
                  <a:lnTo>
                    <a:pt x="4246" y="3564"/>
                  </a:lnTo>
                  <a:lnTo>
                    <a:pt x="3942" y="3507"/>
                  </a:lnTo>
                  <a:lnTo>
                    <a:pt x="3942" y="3507"/>
                  </a:lnTo>
                  <a:lnTo>
                    <a:pt x="3905" y="3488"/>
                  </a:lnTo>
                  <a:lnTo>
                    <a:pt x="3905" y="3488"/>
                  </a:lnTo>
                  <a:lnTo>
                    <a:pt x="3829" y="3507"/>
                  </a:lnTo>
                  <a:lnTo>
                    <a:pt x="3772" y="3564"/>
                  </a:lnTo>
                  <a:lnTo>
                    <a:pt x="3734" y="3621"/>
                  </a:lnTo>
                  <a:lnTo>
                    <a:pt x="3734" y="3677"/>
                  </a:lnTo>
                  <a:lnTo>
                    <a:pt x="3715" y="3677"/>
                  </a:lnTo>
                  <a:lnTo>
                    <a:pt x="3715" y="3677"/>
                  </a:lnTo>
                  <a:lnTo>
                    <a:pt x="3469" y="3677"/>
                  </a:lnTo>
                  <a:lnTo>
                    <a:pt x="3469" y="3677"/>
                  </a:lnTo>
                  <a:lnTo>
                    <a:pt x="3165" y="3696"/>
                  </a:lnTo>
                  <a:lnTo>
                    <a:pt x="2862" y="3734"/>
                  </a:lnTo>
                  <a:lnTo>
                    <a:pt x="2559" y="3810"/>
                  </a:lnTo>
                  <a:lnTo>
                    <a:pt x="2256" y="3905"/>
                  </a:lnTo>
                  <a:lnTo>
                    <a:pt x="2256" y="3905"/>
                  </a:lnTo>
                  <a:lnTo>
                    <a:pt x="2199" y="3943"/>
                  </a:lnTo>
                  <a:lnTo>
                    <a:pt x="2161" y="3981"/>
                  </a:lnTo>
                  <a:lnTo>
                    <a:pt x="2142" y="4019"/>
                  </a:lnTo>
                  <a:lnTo>
                    <a:pt x="2123" y="4075"/>
                  </a:lnTo>
                  <a:lnTo>
                    <a:pt x="2123" y="4075"/>
                  </a:lnTo>
                  <a:lnTo>
                    <a:pt x="2180" y="4492"/>
                  </a:lnTo>
                  <a:lnTo>
                    <a:pt x="2180" y="4492"/>
                  </a:lnTo>
                  <a:lnTo>
                    <a:pt x="2142" y="4455"/>
                  </a:lnTo>
                  <a:lnTo>
                    <a:pt x="2085" y="4455"/>
                  </a:lnTo>
                  <a:lnTo>
                    <a:pt x="2085" y="4455"/>
                  </a:lnTo>
                  <a:lnTo>
                    <a:pt x="2066" y="4455"/>
                  </a:lnTo>
                  <a:lnTo>
                    <a:pt x="2066" y="4455"/>
                  </a:lnTo>
                  <a:lnTo>
                    <a:pt x="1554" y="4492"/>
                  </a:lnTo>
                  <a:lnTo>
                    <a:pt x="1289" y="4530"/>
                  </a:lnTo>
                  <a:lnTo>
                    <a:pt x="1005" y="4568"/>
                  </a:lnTo>
                  <a:lnTo>
                    <a:pt x="739" y="4625"/>
                  </a:lnTo>
                  <a:lnTo>
                    <a:pt x="493" y="4720"/>
                  </a:lnTo>
                  <a:lnTo>
                    <a:pt x="246" y="4834"/>
                  </a:lnTo>
                  <a:lnTo>
                    <a:pt x="57" y="4966"/>
                  </a:lnTo>
                  <a:lnTo>
                    <a:pt x="57" y="4966"/>
                  </a:lnTo>
                  <a:lnTo>
                    <a:pt x="19" y="5004"/>
                  </a:lnTo>
                  <a:lnTo>
                    <a:pt x="0" y="5042"/>
                  </a:lnTo>
                  <a:lnTo>
                    <a:pt x="0" y="5118"/>
                  </a:lnTo>
                  <a:lnTo>
                    <a:pt x="0" y="5118"/>
                  </a:lnTo>
                  <a:lnTo>
                    <a:pt x="76" y="5345"/>
                  </a:lnTo>
                  <a:lnTo>
                    <a:pt x="152" y="5554"/>
                  </a:lnTo>
                  <a:lnTo>
                    <a:pt x="246" y="5762"/>
                  </a:lnTo>
                  <a:lnTo>
                    <a:pt x="360" y="5971"/>
                  </a:lnTo>
                  <a:lnTo>
                    <a:pt x="853" y="6767"/>
                  </a:lnTo>
                  <a:lnTo>
                    <a:pt x="853" y="6767"/>
                  </a:lnTo>
                  <a:lnTo>
                    <a:pt x="1043" y="7146"/>
                  </a:lnTo>
                  <a:lnTo>
                    <a:pt x="1346" y="7696"/>
                  </a:lnTo>
                  <a:lnTo>
                    <a:pt x="1516" y="7980"/>
                  </a:lnTo>
                  <a:lnTo>
                    <a:pt x="1706" y="8207"/>
                  </a:lnTo>
                  <a:lnTo>
                    <a:pt x="1782" y="8321"/>
                  </a:lnTo>
                  <a:lnTo>
                    <a:pt x="1876" y="8397"/>
                  </a:lnTo>
                  <a:lnTo>
                    <a:pt x="1952" y="8454"/>
                  </a:lnTo>
                  <a:lnTo>
                    <a:pt x="2047" y="8492"/>
                  </a:lnTo>
                  <a:lnTo>
                    <a:pt x="2047" y="8492"/>
                  </a:lnTo>
                  <a:lnTo>
                    <a:pt x="2009" y="8530"/>
                  </a:lnTo>
                  <a:lnTo>
                    <a:pt x="2009" y="8605"/>
                  </a:lnTo>
                  <a:lnTo>
                    <a:pt x="2009" y="8605"/>
                  </a:lnTo>
                  <a:lnTo>
                    <a:pt x="2009" y="8681"/>
                  </a:lnTo>
                  <a:lnTo>
                    <a:pt x="2028" y="8738"/>
                  </a:lnTo>
                  <a:lnTo>
                    <a:pt x="2066" y="8776"/>
                  </a:lnTo>
                  <a:lnTo>
                    <a:pt x="2123" y="8814"/>
                  </a:lnTo>
                  <a:lnTo>
                    <a:pt x="2123" y="8814"/>
                  </a:lnTo>
                  <a:lnTo>
                    <a:pt x="2142" y="8871"/>
                  </a:lnTo>
                  <a:lnTo>
                    <a:pt x="2161" y="8909"/>
                  </a:lnTo>
                  <a:lnTo>
                    <a:pt x="2218" y="8947"/>
                  </a:lnTo>
                  <a:lnTo>
                    <a:pt x="2275" y="8965"/>
                  </a:lnTo>
                  <a:lnTo>
                    <a:pt x="2275" y="8965"/>
                  </a:lnTo>
                  <a:lnTo>
                    <a:pt x="2293" y="8965"/>
                  </a:lnTo>
                  <a:lnTo>
                    <a:pt x="2293" y="8965"/>
                  </a:lnTo>
                  <a:lnTo>
                    <a:pt x="3848" y="8833"/>
                  </a:lnTo>
                  <a:lnTo>
                    <a:pt x="3848" y="8833"/>
                  </a:lnTo>
                  <a:lnTo>
                    <a:pt x="4378" y="8757"/>
                  </a:lnTo>
                  <a:lnTo>
                    <a:pt x="4738" y="8719"/>
                  </a:lnTo>
                  <a:lnTo>
                    <a:pt x="5099" y="8700"/>
                  </a:lnTo>
                  <a:lnTo>
                    <a:pt x="5099" y="8700"/>
                  </a:lnTo>
                  <a:lnTo>
                    <a:pt x="5326" y="8719"/>
                  </a:lnTo>
                  <a:lnTo>
                    <a:pt x="5535" y="8757"/>
                  </a:lnTo>
                  <a:lnTo>
                    <a:pt x="5610" y="8795"/>
                  </a:lnTo>
                  <a:lnTo>
                    <a:pt x="5686" y="8833"/>
                  </a:lnTo>
                  <a:lnTo>
                    <a:pt x="5743" y="8890"/>
                  </a:lnTo>
                  <a:lnTo>
                    <a:pt x="5781" y="8965"/>
                  </a:lnTo>
                  <a:lnTo>
                    <a:pt x="5781" y="8965"/>
                  </a:lnTo>
                  <a:lnTo>
                    <a:pt x="5933" y="9382"/>
                  </a:lnTo>
                  <a:lnTo>
                    <a:pt x="6046" y="9818"/>
                  </a:lnTo>
                  <a:lnTo>
                    <a:pt x="6141" y="10273"/>
                  </a:lnTo>
                  <a:lnTo>
                    <a:pt x="6217" y="10728"/>
                  </a:lnTo>
                  <a:lnTo>
                    <a:pt x="6293" y="11183"/>
                  </a:lnTo>
                  <a:lnTo>
                    <a:pt x="6331" y="11657"/>
                  </a:lnTo>
                  <a:lnTo>
                    <a:pt x="6425" y="12548"/>
                  </a:lnTo>
                  <a:lnTo>
                    <a:pt x="6425" y="12548"/>
                  </a:lnTo>
                  <a:lnTo>
                    <a:pt x="6520" y="13344"/>
                  </a:lnTo>
                  <a:lnTo>
                    <a:pt x="6634" y="14121"/>
                  </a:lnTo>
                  <a:lnTo>
                    <a:pt x="6766" y="14879"/>
                  </a:lnTo>
                  <a:lnTo>
                    <a:pt x="6918" y="15656"/>
                  </a:lnTo>
                  <a:lnTo>
                    <a:pt x="7070" y="16414"/>
                  </a:lnTo>
                  <a:lnTo>
                    <a:pt x="7240" y="17191"/>
                  </a:lnTo>
                  <a:lnTo>
                    <a:pt x="7619" y="18708"/>
                  </a:lnTo>
                  <a:lnTo>
                    <a:pt x="7619" y="18708"/>
                  </a:lnTo>
                  <a:lnTo>
                    <a:pt x="6350" y="18328"/>
                  </a:lnTo>
                  <a:lnTo>
                    <a:pt x="6350" y="18328"/>
                  </a:lnTo>
                  <a:lnTo>
                    <a:pt x="6103" y="18234"/>
                  </a:lnTo>
                  <a:lnTo>
                    <a:pt x="5914" y="18158"/>
                  </a:lnTo>
                  <a:lnTo>
                    <a:pt x="5743" y="18082"/>
                  </a:lnTo>
                  <a:lnTo>
                    <a:pt x="5610" y="17968"/>
                  </a:lnTo>
                  <a:lnTo>
                    <a:pt x="5497" y="17836"/>
                  </a:lnTo>
                  <a:lnTo>
                    <a:pt x="5383" y="17684"/>
                  </a:lnTo>
                  <a:lnTo>
                    <a:pt x="5288" y="17495"/>
                  </a:lnTo>
                  <a:lnTo>
                    <a:pt x="5193" y="17267"/>
                  </a:lnTo>
                  <a:lnTo>
                    <a:pt x="5193" y="17267"/>
                  </a:lnTo>
                  <a:lnTo>
                    <a:pt x="4663" y="15789"/>
                  </a:lnTo>
                  <a:lnTo>
                    <a:pt x="4094" y="14329"/>
                  </a:lnTo>
                  <a:lnTo>
                    <a:pt x="4094" y="14329"/>
                  </a:lnTo>
                  <a:lnTo>
                    <a:pt x="3506" y="12870"/>
                  </a:lnTo>
                  <a:lnTo>
                    <a:pt x="2881" y="11410"/>
                  </a:lnTo>
                  <a:lnTo>
                    <a:pt x="2256" y="9970"/>
                  </a:lnTo>
                  <a:lnTo>
                    <a:pt x="1611" y="8530"/>
                  </a:lnTo>
                  <a:lnTo>
                    <a:pt x="1611" y="8530"/>
                  </a:lnTo>
                  <a:lnTo>
                    <a:pt x="1573" y="8492"/>
                  </a:lnTo>
                  <a:lnTo>
                    <a:pt x="1554" y="8454"/>
                  </a:lnTo>
                  <a:lnTo>
                    <a:pt x="1478" y="8435"/>
                  </a:lnTo>
                  <a:lnTo>
                    <a:pt x="1478" y="8435"/>
                  </a:lnTo>
                  <a:lnTo>
                    <a:pt x="1403" y="8454"/>
                  </a:lnTo>
                  <a:lnTo>
                    <a:pt x="1346" y="8511"/>
                  </a:lnTo>
                  <a:lnTo>
                    <a:pt x="1327" y="8548"/>
                  </a:lnTo>
                  <a:lnTo>
                    <a:pt x="1308" y="8586"/>
                  </a:lnTo>
                  <a:lnTo>
                    <a:pt x="1308" y="8643"/>
                  </a:lnTo>
                  <a:lnTo>
                    <a:pt x="1327" y="8681"/>
                  </a:lnTo>
                  <a:lnTo>
                    <a:pt x="1327" y="8681"/>
                  </a:lnTo>
                  <a:lnTo>
                    <a:pt x="2047" y="10330"/>
                  </a:lnTo>
                  <a:lnTo>
                    <a:pt x="2767" y="11979"/>
                  </a:lnTo>
                  <a:lnTo>
                    <a:pt x="3450" y="13628"/>
                  </a:lnTo>
                  <a:lnTo>
                    <a:pt x="4113" y="15296"/>
                  </a:lnTo>
                  <a:lnTo>
                    <a:pt x="4113" y="15296"/>
                  </a:lnTo>
                  <a:lnTo>
                    <a:pt x="4663" y="16755"/>
                  </a:lnTo>
                  <a:lnTo>
                    <a:pt x="4663" y="16755"/>
                  </a:lnTo>
                  <a:lnTo>
                    <a:pt x="4795" y="17134"/>
                  </a:lnTo>
                  <a:lnTo>
                    <a:pt x="4909" y="17532"/>
                  </a:lnTo>
                  <a:lnTo>
                    <a:pt x="5042" y="17930"/>
                  </a:lnTo>
                  <a:lnTo>
                    <a:pt x="5136" y="18101"/>
                  </a:lnTo>
                  <a:lnTo>
                    <a:pt x="5212" y="18272"/>
                  </a:lnTo>
                  <a:lnTo>
                    <a:pt x="5212" y="18272"/>
                  </a:lnTo>
                  <a:lnTo>
                    <a:pt x="5269" y="18347"/>
                  </a:lnTo>
                  <a:lnTo>
                    <a:pt x="5345" y="18385"/>
                  </a:lnTo>
                  <a:lnTo>
                    <a:pt x="5440" y="18423"/>
                  </a:lnTo>
                  <a:lnTo>
                    <a:pt x="5553" y="18461"/>
                  </a:lnTo>
                  <a:lnTo>
                    <a:pt x="5762" y="18499"/>
                  </a:lnTo>
                  <a:lnTo>
                    <a:pt x="5933" y="18537"/>
                  </a:lnTo>
                  <a:lnTo>
                    <a:pt x="5933" y="18537"/>
                  </a:lnTo>
                  <a:lnTo>
                    <a:pt x="7809" y="19125"/>
                  </a:lnTo>
                  <a:lnTo>
                    <a:pt x="7809" y="19125"/>
                  </a:lnTo>
                  <a:lnTo>
                    <a:pt x="7866" y="19125"/>
                  </a:lnTo>
                  <a:lnTo>
                    <a:pt x="7866" y="19125"/>
                  </a:lnTo>
                  <a:lnTo>
                    <a:pt x="7904" y="19125"/>
                  </a:lnTo>
                  <a:lnTo>
                    <a:pt x="7942" y="19087"/>
                  </a:lnTo>
                  <a:lnTo>
                    <a:pt x="7979" y="19068"/>
                  </a:lnTo>
                  <a:lnTo>
                    <a:pt x="7998" y="19030"/>
                  </a:lnTo>
                  <a:lnTo>
                    <a:pt x="7998" y="19030"/>
                  </a:lnTo>
                  <a:lnTo>
                    <a:pt x="8415" y="18973"/>
                  </a:lnTo>
                  <a:lnTo>
                    <a:pt x="8832" y="18916"/>
                  </a:lnTo>
                  <a:lnTo>
                    <a:pt x="9230" y="18840"/>
                  </a:lnTo>
                  <a:lnTo>
                    <a:pt x="9647" y="18745"/>
                  </a:lnTo>
                  <a:lnTo>
                    <a:pt x="10045" y="18632"/>
                  </a:lnTo>
                  <a:lnTo>
                    <a:pt x="10443" y="18518"/>
                  </a:lnTo>
                  <a:lnTo>
                    <a:pt x="10823" y="18366"/>
                  </a:lnTo>
                  <a:lnTo>
                    <a:pt x="11221" y="18196"/>
                  </a:lnTo>
                  <a:lnTo>
                    <a:pt x="11221" y="18196"/>
                  </a:lnTo>
                  <a:lnTo>
                    <a:pt x="11656" y="17987"/>
                  </a:lnTo>
                  <a:lnTo>
                    <a:pt x="12073" y="17779"/>
                  </a:lnTo>
                  <a:lnTo>
                    <a:pt x="12490" y="17532"/>
                  </a:lnTo>
                  <a:lnTo>
                    <a:pt x="12888" y="17267"/>
                  </a:lnTo>
                  <a:lnTo>
                    <a:pt x="12888" y="17267"/>
                  </a:lnTo>
                  <a:lnTo>
                    <a:pt x="13040" y="17153"/>
                  </a:lnTo>
                  <a:lnTo>
                    <a:pt x="13135" y="17021"/>
                  </a:lnTo>
                  <a:lnTo>
                    <a:pt x="13192" y="16869"/>
                  </a:lnTo>
                  <a:lnTo>
                    <a:pt x="13211" y="16717"/>
                  </a:lnTo>
                  <a:lnTo>
                    <a:pt x="13211" y="16566"/>
                  </a:lnTo>
                  <a:lnTo>
                    <a:pt x="13211" y="16395"/>
                  </a:lnTo>
                  <a:lnTo>
                    <a:pt x="13173" y="15997"/>
                  </a:lnTo>
                  <a:lnTo>
                    <a:pt x="13173" y="15997"/>
                  </a:lnTo>
                  <a:lnTo>
                    <a:pt x="13154" y="14822"/>
                  </a:lnTo>
                  <a:lnTo>
                    <a:pt x="13116" y="13647"/>
                  </a:lnTo>
                  <a:lnTo>
                    <a:pt x="13059" y="12472"/>
                  </a:lnTo>
                  <a:lnTo>
                    <a:pt x="13002" y="11316"/>
                  </a:lnTo>
                  <a:lnTo>
                    <a:pt x="12926" y="10141"/>
                  </a:lnTo>
                  <a:lnTo>
                    <a:pt x="12832" y="8965"/>
                  </a:lnTo>
                  <a:lnTo>
                    <a:pt x="12737" y="7790"/>
                  </a:lnTo>
                  <a:lnTo>
                    <a:pt x="12623" y="6634"/>
                  </a:lnTo>
                  <a:lnTo>
                    <a:pt x="12623" y="6634"/>
                  </a:lnTo>
                  <a:lnTo>
                    <a:pt x="12604" y="6577"/>
                  </a:lnTo>
                  <a:lnTo>
                    <a:pt x="12585" y="6539"/>
                  </a:lnTo>
                  <a:lnTo>
                    <a:pt x="12566" y="6502"/>
                  </a:lnTo>
                  <a:lnTo>
                    <a:pt x="12528" y="6483"/>
                  </a:lnTo>
                  <a:lnTo>
                    <a:pt x="12528" y="6483"/>
                  </a:lnTo>
                  <a:lnTo>
                    <a:pt x="12718" y="5800"/>
                  </a:lnTo>
                  <a:lnTo>
                    <a:pt x="12945" y="5118"/>
                  </a:lnTo>
                  <a:lnTo>
                    <a:pt x="13419" y="3772"/>
                  </a:lnTo>
                  <a:lnTo>
                    <a:pt x="13419" y="3772"/>
                  </a:lnTo>
                  <a:lnTo>
                    <a:pt x="13457" y="3640"/>
                  </a:lnTo>
                  <a:lnTo>
                    <a:pt x="13533" y="3507"/>
                  </a:lnTo>
                  <a:lnTo>
                    <a:pt x="13684" y="3260"/>
                  </a:lnTo>
                  <a:lnTo>
                    <a:pt x="13836" y="3014"/>
                  </a:lnTo>
                  <a:lnTo>
                    <a:pt x="13893" y="2881"/>
                  </a:lnTo>
                  <a:lnTo>
                    <a:pt x="13950" y="2749"/>
                  </a:lnTo>
                  <a:lnTo>
                    <a:pt x="13950" y="2749"/>
                  </a:lnTo>
                  <a:lnTo>
                    <a:pt x="13969" y="2654"/>
                  </a:lnTo>
                  <a:lnTo>
                    <a:pt x="13969" y="2559"/>
                  </a:lnTo>
                  <a:lnTo>
                    <a:pt x="13931" y="2445"/>
                  </a:lnTo>
                  <a:lnTo>
                    <a:pt x="13912" y="2408"/>
                  </a:lnTo>
                  <a:lnTo>
                    <a:pt x="13874" y="2370"/>
                  </a:lnTo>
                  <a:lnTo>
                    <a:pt x="13874" y="2370"/>
                  </a:lnTo>
                  <a:lnTo>
                    <a:pt x="13741" y="2275"/>
                  </a:lnTo>
                  <a:lnTo>
                    <a:pt x="13533" y="2161"/>
                  </a:lnTo>
                  <a:lnTo>
                    <a:pt x="13305" y="2047"/>
                  </a:lnTo>
                  <a:lnTo>
                    <a:pt x="13192" y="2010"/>
                  </a:lnTo>
                  <a:lnTo>
                    <a:pt x="13097" y="1991"/>
                  </a:lnTo>
                  <a:lnTo>
                    <a:pt x="13097" y="1991"/>
                  </a:lnTo>
                  <a:lnTo>
                    <a:pt x="13078" y="1934"/>
                  </a:lnTo>
                  <a:lnTo>
                    <a:pt x="13040" y="1896"/>
                  </a:lnTo>
                  <a:lnTo>
                    <a:pt x="13040" y="1896"/>
                  </a:lnTo>
                  <a:lnTo>
                    <a:pt x="12832" y="1763"/>
                  </a:lnTo>
                  <a:lnTo>
                    <a:pt x="12623" y="1668"/>
                  </a:lnTo>
                  <a:lnTo>
                    <a:pt x="12377" y="1593"/>
                  </a:lnTo>
                  <a:lnTo>
                    <a:pt x="12149" y="1574"/>
                  </a:lnTo>
                  <a:lnTo>
                    <a:pt x="12149" y="1574"/>
                  </a:lnTo>
                  <a:lnTo>
                    <a:pt x="12036" y="1574"/>
                  </a:lnTo>
                  <a:lnTo>
                    <a:pt x="12036" y="1574"/>
                  </a:lnTo>
                  <a:lnTo>
                    <a:pt x="11979" y="1593"/>
                  </a:lnTo>
                  <a:lnTo>
                    <a:pt x="11941" y="1612"/>
                  </a:lnTo>
                  <a:lnTo>
                    <a:pt x="11903" y="1649"/>
                  </a:lnTo>
                  <a:lnTo>
                    <a:pt x="11884" y="1706"/>
                  </a:lnTo>
                  <a:lnTo>
                    <a:pt x="11884" y="1706"/>
                  </a:lnTo>
                  <a:lnTo>
                    <a:pt x="11770" y="1991"/>
                  </a:lnTo>
                  <a:lnTo>
                    <a:pt x="11694" y="2275"/>
                  </a:lnTo>
                  <a:lnTo>
                    <a:pt x="11694" y="2275"/>
                  </a:lnTo>
                  <a:lnTo>
                    <a:pt x="11581" y="1858"/>
                  </a:lnTo>
                  <a:lnTo>
                    <a:pt x="11505" y="1422"/>
                  </a:lnTo>
                  <a:lnTo>
                    <a:pt x="11505" y="1422"/>
                  </a:lnTo>
                  <a:lnTo>
                    <a:pt x="11467" y="1176"/>
                  </a:lnTo>
                  <a:lnTo>
                    <a:pt x="11467" y="910"/>
                  </a:lnTo>
                  <a:lnTo>
                    <a:pt x="11448" y="645"/>
                  </a:lnTo>
                  <a:lnTo>
                    <a:pt x="11410" y="512"/>
                  </a:lnTo>
                  <a:lnTo>
                    <a:pt x="11372" y="398"/>
                  </a:lnTo>
                  <a:lnTo>
                    <a:pt x="11372" y="398"/>
                  </a:lnTo>
                  <a:lnTo>
                    <a:pt x="11315" y="304"/>
                  </a:lnTo>
                  <a:lnTo>
                    <a:pt x="11239" y="228"/>
                  </a:lnTo>
                  <a:lnTo>
                    <a:pt x="11126" y="152"/>
                  </a:lnTo>
                  <a:lnTo>
                    <a:pt x="11012" y="95"/>
                  </a:lnTo>
                  <a:lnTo>
                    <a:pt x="10898" y="57"/>
                  </a:lnTo>
                  <a:lnTo>
                    <a:pt x="10766" y="19"/>
                  </a:lnTo>
                  <a:lnTo>
                    <a:pt x="10633" y="0"/>
                  </a:lnTo>
                  <a:lnTo>
                    <a:pt x="10500" y="0"/>
                  </a:lnTo>
                </a:path>
              </a:pathLst>
            </a:custGeom>
            <a:solidFill>
              <a:srgbClr val="F1C4B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pic>
        <p:nvPicPr>
          <p:cNvPr id="5" name="Picture 4">
            <a:hlinkClick r:id="rId3" action="ppaction://hlinksldjump"/>
            <a:extLst>
              <a:ext uri="{FF2B5EF4-FFF2-40B4-BE49-F238E27FC236}">
                <a16:creationId xmlns:a16="http://schemas.microsoft.com/office/drawing/2014/main" id="{205F4F16-BC79-1F98-AE93-95FDEF1A594B}"/>
              </a:ext>
            </a:extLst>
          </p:cNvPr>
          <p:cNvPicPr>
            <a:picLocks noChangeAspect="1"/>
          </p:cNvPicPr>
          <p:nvPr/>
        </p:nvPicPr>
        <p:blipFill>
          <a:blip r:embed="rId4"/>
          <a:stretch>
            <a:fillRect/>
          </a:stretch>
        </p:blipFill>
        <p:spPr>
          <a:xfrm>
            <a:off x="711765" y="1471576"/>
            <a:ext cx="2766977" cy="1918437"/>
          </a:xfrm>
          <a:prstGeom prst="rect">
            <a:avLst/>
          </a:prstGeom>
        </p:spPr>
      </p:pic>
      <p:pic>
        <p:nvPicPr>
          <p:cNvPr id="9" name="Picture 8">
            <a:hlinkClick r:id="rId5" action="ppaction://hlinksldjump"/>
            <a:extLst>
              <a:ext uri="{FF2B5EF4-FFF2-40B4-BE49-F238E27FC236}">
                <a16:creationId xmlns:a16="http://schemas.microsoft.com/office/drawing/2014/main" id="{A788F1E3-77FF-6076-6935-8F77D76A8CD7}"/>
              </a:ext>
            </a:extLst>
          </p:cNvPr>
          <p:cNvPicPr>
            <a:picLocks noChangeAspect="1"/>
          </p:cNvPicPr>
          <p:nvPr/>
        </p:nvPicPr>
        <p:blipFill>
          <a:blip r:embed="rId6"/>
          <a:stretch>
            <a:fillRect/>
          </a:stretch>
        </p:blipFill>
        <p:spPr>
          <a:xfrm>
            <a:off x="729614" y="4071074"/>
            <a:ext cx="3170195" cy="1902117"/>
          </a:xfrm>
          <a:prstGeom prst="rect">
            <a:avLst/>
          </a:prstGeom>
        </p:spPr>
      </p:pic>
      <p:pic>
        <p:nvPicPr>
          <p:cNvPr id="11" name="Picture 10">
            <a:hlinkClick r:id="rId7" action="ppaction://hlinksldjump"/>
            <a:extLst>
              <a:ext uri="{FF2B5EF4-FFF2-40B4-BE49-F238E27FC236}">
                <a16:creationId xmlns:a16="http://schemas.microsoft.com/office/drawing/2014/main" id="{8079B3B3-5085-E641-810C-BA4CFEE7E9D3}"/>
              </a:ext>
            </a:extLst>
          </p:cNvPr>
          <p:cNvPicPr>
            <a:picLocks noChangeAspect="1"/>
          </p:cNvPicPr>
          <p:nvPr/>
        </p:nvPicPr>
        <p:blipFill>
          <a:blip r:embed="rId8"/>
          <a:stretch>
            <a:fillRect/>
          </a:stretch>
        </p:blipFill>
        <p:spPr>
          <a:xfrm>
            <a:off x="8264916" y="2325724"/>
            <a:ext cx="2812659" cy="1788441"/>
          </a:xfrm>
          <a:prstGeom prst="rect">
            <a:avLst/>
          </a:prstGeom>
        </p:spPr>
      </p:pic>
      <p:sp>
        <p:nvSpPr>
          <p:cNvPr id="25" name="Arrow: Right 24">
            <a:hlinkClick r:id="rId9" action="ppaction://hlinksldjump"/>
            <a:extLst>
              <a:ext uri="{FF2B5EF4-FFF2-40B4-BE49-F238E27FC236}">
                <a16:creationId xmlns:a16="http://schemas.microsoft.com/office/drawing/2014/main" id="{9F58ABE2-DC81-82FE-0091-47E9BC78D1CA}"/>
              </a:ext>
            </a:extLst>
          </p:cNvPr>
          <p:cNvSpPr/>
          <p:nvPr/>
        </p:nvSpPr>
        <p:spPr>
          <a:xfrm rot="5400000">
            <a:off x="11482038" y="6054384"/>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cs typeface="+mn-cs"/>
              <a:sym typeface="Arial"/>
            </a:endParaRPr>
          </a:p>
        </p:txBody>
      </p:sp>
      <p:pic>
        <p:nvPicPr>
          <p:cNvPr id="26" name="Picture 2">
            <a:hlinkClick r:id="rId10" action="ppaction://hlinksldjump"/>
            <a:extLst>
              <a:ext uri="{FF2B5EF4-FFF2-40B4-BE49-F238E27FC236}">
                <a16:creationId xmlns:a16="http://schemas.microsoft.com/office/drawing/2014/main" id="{E0D3CB48-AC86-4B8D-9D82-81C5F4063D7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68079" y="1605700"/>
            <a:ext cx="4855841" cy="4849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C5066620-7531-49E0-962D-CD53470D255D}"/>
              </a:ext>
            </a:extLst>
          </p:cNvPr>
          <p:cNvPicPr>
            <a:picLocks noChangeAspect="1"/>
          </p:cNvPicPr>
          <p:nvPr/>
        </p:nvPicPr>
        <p:blipFill>
          <a:blip r:embed="rId12"/>
          <a:stretch>
            <a:fillRect/>
          </a:stretch>
        </p:blipFill>
        <p:spPr>
          <a:xfrm>
            <a:off x="2399583" y="204541"/>
            <a:ext cx="7754784" cy="128636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5"/>
                    </p:tgtEl>
                  </p:cond>
                </p:stCondLst>
                <p:endSync evt="end" delay="0">
                  <p:rtn val="all"/>
                </p:endSync>
                <p:childTnLst>
                  <p:par>
                    <p:cTn id="26" fill="hold">
                      <p:stCondLst>
                        <p:cond delay="0"/>
                      </p:stCondLst>
                      <p:childTnLst>
                        <p:par>
                          <p:cTn id="27" fill="hold">
                            <p:stCondLst>
                              <p:cond delay="0"/>
                            </p:stCondLst>
                            <p:childTnLst>
                              <p:par>
                                <p:cTn id="28" presetID="53" presetClass="exit" presetSubtype="32" fill="hold" nodeType="clickEffect">
                                  <p:stCondLst>
                                    <p:cond delay="0"/>
                                  </p:stCondLst>
                                  <p:childTnLst>
                                    <p:anim calcmode="lin" valueType="num">
                                      <p:cBhvr>
                                        <p:cTn id="29" dur="500"/>
                                        <p:tgtEl>
                                          <p:spTgt spid="5"/>
                                        </p:tgtEl>
                                        <p:attrNameLst>
                                          <p:attrName>ppt_w</p:attrName>
                                        </p:attrNameLst>
                                      </p:cBhvr>
                                      <p:tavLst>
                                        <p:tav tm="0">
                                          <p:val>
                                            <p:strVal val="ppt_w"/>
                                          </p:val>
                                        </p:tav>
                                        <p:tav tm="100000">
                                          <p:val>
                                            <p:fltVal val="0"/>
                                          </p:val>
                                        </p:tav>
                                      </p:tavLst>
                                    </p:anim>
                                    <p:anim calcmode="lin" valueType="num">
                                      <p:cBhvr>
                                        <p:cTn id="30" dur="500"/>
                                        <p:tgtEl>
                                          <p:spTgt spid="5"/>
                                        </p:tgtEl>
                                        <p:attrNameLst>
                                          <p:attrName>ppt_h</p:attrName>
                                        </p:attrNameLst>
                                      </p:cBhvr>
                                      <p:tavLst>
                                        <p:tav tm="0">
                                          <p:val>
                                            <p:strVal val="ppt_h"/>
                                          </p:val>
                                        </p:tav>
                                        <p:tav tm="100000">
                                          <p:val>
                                            <p:fltVal val="0"/>
                                          </p:val>
                                        </p:tav>
                                      </p:tavLst>
                                    </p:anim>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3" restart="whenNotActive" fill="hold" evtFilter="cancelBubble" nodeType="interactiveSeq">
                <p:stCondLst>
                  <p:cond evt="onClick" delay="0">
                    <p:tgtEl>
                      <p:spTgt spid="11"/>
                    </p:tgtEl>
                  </p:cond>
                </p:stCondLst>
                <p:endSync evt="end" delay="0">
                  <p:rtn val="all"/>
                </p:endSync>
                <p:childTnLst>
                  <p:par>
                    <p:cTn id="34" fill="hold">
                      <p:stCondLst>
                        <p:cond delay="0"/>
                      </p:stCondLst>
                      <p:childTnLst>
                        <p:par>
                          <p:cTn id="35" fill="hold">
                            <p:stCondLst>
                              <p:cond delay="0"/>
                            </p:stCondLst>
                            <p:childTnLst>
                              <p:par>
                                <p:cTn id="36" presetID="53" presetClass="exit" presetSubtype="32" fill="hold" nodeType="clickEffect">
                                  <p:stCondLst>
                                    <p:cond delay="0"/>
                                  </p:stCondLst>
                                  <p:childTnLst>
                                    <p:anim calcmode="lin" valueType="num">
                                      <p:cBhvr>
                                        <p:cTn id="37" dur="500"/>
                                        <p:tgtEl>
                                          <p:spTgt spid="11"/>
                                        </p:tgtEl>
                                        <p:attrNameLst>
                                          <p:attrName>ppt_w</p:attrName>
                                        </p:attrNameLst>
                                      </p:cBhvr>
                                      <p:tavLst>
                                        <p:tav tm="0">
                                          <p:val>
                                            <p:strVal val="ppt_w"/>
                                          </p:val>
                                        </p:tav>
                                        <p:tav tm="100000">
                                          <p:val>
                                            <p:fltVal val="0"/>
                                          </p:val>
                                        </p:tav>
                                      </p:tavLst>
                                    </p:anim>
                                    <p:anim calcmode="lin" valueType="num">
                                      <p:cBhvr>
                                        <p:cTn id="38" dur="500"/>
                                        <p:tgtEl>
                                          <p:spTgt spid="11"/>
                                        </p:tgtEl>
                                        <p:attrNameLst>
                                          <p:attrName>ppt_h</p:attrName>
                                        </p:attrNameLst>
                                      </p:cBhvr>
                                      <p:tavLst>
                                        <p:tav tm="0">
                                          <p:val>
                                            <p:strVal val="ppt_h"/>
                                          </p:val>
                                        </p:tav>
                                        <p:tav tm="100000">
                                          <p:val>
                                            <p:fltVal val="0"/>
                                          </p:val>
                                        </p:tav>
                                      </p:tavLst>
                                    </p:anim>
                                    <p:animEffect transition="out" filter="fade">
                                      <p:cBhvr>
                                        <p:cTn id="39" dur="500"/>
                                        <p:tgtEl>
                                          <p:spTgt spid="11"/>
                                        </p:tgtEl>
                                      </p:cBhvr>
                                    </p:animEffect>
                                    <p:set>
                                      <p:cBhvr>
                                        <p:cTn id="40"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1" restart="whenNotActive" fill="hold" evtFilter="cancelBubble" nodeType="interactiveSeq">
                <p:stCondLst>
                  <p:cond evt="onClick" delay="0">
                    <p:tgtEl>
                      <p:spTgt spid="9"/>
                    </p:tgtEl>
                  </p:cond>
                </p:stCondLst>
                <p:endSync evt="end" delay="0">
                  <p:rtn val="all"/>
                </p:endSync>
                <p:childTnLst>
                  <p:par>
                    <p:cTn id="42" fill="hold">
                      <p:stCondLst>
                        <p:cond delay="0"/>
                      </p:stCondLst>
                      <p:childTnLst>
                        <p:par>
                          <p:cTn id="43" fill="hold">
                            <p:stCondLst>
                              <p:cond delay="0"/>
                            </p:stCondLst>
                            <p:childTnLst>
                              <p:par>
                                <p:cTn id="44" presetID="53" presetClass="exit" presetSubtype="32" fill="hold" nodeType="clickEffect">
                                  <p:stCondLst>
                                    <p:cond delay="0"/>
                                  </p:stCondLst>
                                  <p:childTnLst>
                                    <p:anim calcmode="lin" valueType="num">
                                      <p:cBhvr>
                                        <p:cTn id="45" dur="500"/>
                                        <p:tgtEl>
                                          <p:spTgt spid="9"/>
                                        </p:tgtEl>
                                        <p:attrNameLst>
                                          <p:attrName>ppt_w</p:attrName>
                                        </p:attrNameLst>
                                      </p:cBhvr>
                                      <p:tavLst>
                                        <p:tav tm="0">
                                          <p:val>
                                            <p:strVal val="ppt_w"/>
                                          </p:val>
                                        </p:tav>
                                        <p:tav tm="100000">
                                          <p:val>
                                            <p:fltVal val="0"/>
                                          </p:val>
                                        </p:tav>
                                      </p:tavLst>
                                    </p:anim>
                                    <p:anim calcmode="lin" valueType="num">
                                      <p:cBhvr>
                                        <p:cTn id="46" dur="500"/>
                                        <p:tgtEl>
                                          <p:spTgt spid="9"/>
                                        </p:tgtEl>
                                        <p:attrNameLst>
                                          <p:attrName>ppt_h</p:attrName>
                                        </p:attrNameLst>
                                      </p:cBhvr>
                                      <p:tavLst>
                                        <p:tav tm="0">
                                          <p:val>
                                            <p:strVal val="ppt_h"/>
                                          </p:val>
                                        </p:tav>
                                        <p:tav tm="100000">
                                          <p:val>
                                            <p:fltVal val="0"/>
                                          </p:val>
                                        </p:tav>
                                      </p:tavLst>
                                    </p:anim>
                                    <p:animEffect transition="out" filter="fade">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s://i.pinimg.com/564x/3b/10/37/3b1037fde6f90055ff49d688133d9c45.jpg">
            <a:extLst>
              <a:ext uri="{FF2B5EF4-FFF2-40B4-BE49-F238E27FC236}">
                <a16:creationId xmlns:a16="http://schemas.microsoft.com/office/drawing/2014/main" id="{74F082F3-3371-4894-B3A7-F69F9CF73DB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609600" y="2895488"/>
            <a:ext cx="4594712" cy="34552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9B9109C-907F-4C34-A01B-713234983694}"/>
              </a:ext>
            </a:extLst>
          </p:cNvPr>
          <p:cNvSpPr txBox="1"/>
          <p:nvPr/>
        </p:nvSpPr>
        <p:spPr>
          <a:xfrm>
            <a:off x="2564257" y="1138923"/>
            <a:ext cx="9286010" cy="2862322"/>
          </a:xfrm>
          <a:custGeom>
            <a:avLst/>
            <a:gdLst>
              <a:gd name="connsiteX0" fmla="*/ 0 w 9286010"/>
              <a:gd name="connsiteY0" fmla="*/ 0 h 2862322"/>
              <a:gd name="connsiteX1" fmla="*/ 9286010 w 9286010"/>
              <a:gd name="connsiteY1" fmla="*/ 0 h 2862322"/>
              <a:gd name="connsiteX2" fmla="*/ 9286010 w 9286010"/>
              <a:gd name="connsiteY2" fmla="*/ 2862322 h 2862322"/>
              <a:gd name="connsiteX3" fmla="*/ 0 w 9286010"/>
              <a:gd name="connsiteY3" fmla="*/ 2862322 h 2862322"/>
              <a:gd name="connsiteX4" fmla="*/ 0 w 9286010"/>
              <a:gd name="connsiteY4" fmla="*/ 0 h 2862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6010" h="2862322" fill="none" extrusionOk="0">
                <a:moveTo>
                  <a:pt x="0" y="0"/>
                </a:moveTo>
                <a:cubicBezTo>
                  <a:pt x="3386047" y="5222"/>
                  <a:pt x="8048495" y="24918"/>
                  <a:pt x="9286010" y="0"/>
                </a:cubicBezTo>
                <a:cubicBezTo>
                  <a:pt x="9124765" y="942177"/>
                  <a:pt x="9242250" y="1869700"/>
                  <a:pt x="9286010" y="2862322"/>
                </a:cubicBezTo>
                <a:cubicBezTo>
                  <a:pt x="7528388" y="2697561"/>
                  <a:pt x="1732310" y="2980472"/>
                  <a:pt x="0" y="2862322"/>
                </a:cubicBezTo>
                <a:cubicBezTo>
                  <a:pt x="-55725" y="1471564"/>
                  <a:pt x="17072" y="1108071"/>
                  <a:pt x="0" y="0"/>
                </a:cubicBezTo>
                <a:close/>
              </a:path>
              <a:path w="9286010" h="2862322" stroke="0" extrusionOk="0">
                <a:moveTo>
                  <a:pt x="0" y="0"/>
                </a:moveTo>
                <a:cubicBezTo>
                  <a:pt x="2538900" y="11849"/>
                  <a:pt x="7908426" y="-161459"/>
                  <a:pt x="9286010" y="0"/>
                </a:cubicBezTo>
                <a:cubicBezTo>
                  <a:pt x="9289140" y="1124090"/>
                  <a:pt x="9184834" y="1755093"/>
                  <a:pt x="9286010" y="2862322"/>
                </a:cubicBezTo>
                <a:cubicBezTo>
                  <a:pt x="5846604" y="2716462"/>
                  <a:pt x="1811122" y="2783998"/>
                  <a:pt x="0" y="2862322"/>
                </a:cubicBezTo>
                <a:cubicBezTo>
                  <a:pt x="74291" y="2043234"/>
                  <a:pt x="168006" y="726102"/>
                  <a:pt x="0" y="0"/>
                </a:cubicBezTo>
                <a:close/>
              </a:path>
            </a:pathLst>
          </a:custGeom>
          <a:solidFill>
            <a:schemeClr val="bg1"/>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3600" b="1" i="1" dirty="0">
                <a:cs typeface="Arial" panose="020B0604020202020204" pitchFamily="34" charset="0"/>
              </a:rPr>
              <a:t>Đài truyền hình phát nhiều kênh truyền hình khác nhau. Mỗi kênh truyền hình gồm nhiều chương trình truyền hình với nội dung đa dạng, phù hợp với nhiều lứa tuổi.</a:t>
            </a:r>
            <a:endParaRPr kumimoji="0" lang="en-US" sz="3600" b="0" i="0"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EF62FD85-33B4-46C2-9E46-A5B420E86C35}"/>
              </a:ext>
            </a:extLst>
          </p:cNvPr>
          <p:cNvPicPr>
            <a:picLocks noChangeAspect="1"/>
          </p:cNvPicPr>
          <p:nvPr/>
        </p:nvPicPr>
        <p:blipFill>
          <a:blip r:embed="rId5"/>
          <a:stretch>
            <a:fillRect/>
          </a:stretch>
        </p:blipFill>
        <p:spPr>
          <a:xfrm>
            <a:off x="4838541" y="0"/>
            <a:ext cx="3657917" cy="1072989"/>
          </a:xfrm>
          <a:prstGeom prst="rect">
            <a:avLst/>
          </a:prstGeom>
        </p:spPr>
      </p:pic>
    </p:spTree>
    <p:extLst>
      <p:ext uri="{BB962C8B-B14F-4D97-AF65-F5344CB8AC3E}">
        <p14:creationId xmlns:p14="http://schemas.microsoft.com/office/powerpoint/2010/main" val="300918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4" name="Picture 3">
            <a:extLst>
              <a:ext uri="{FF2B5EF4-FFF2-40B4-BE49-F238E27FC236}">
                <a16:creationId xmlns:a16="http://schemas.microsoft.com/office/drawing/2014/main" id="{05885D48-37E4-4AAD-B8ED-4AB861C4D0BD}"/>
              </a:ext>
            </a:extLst>
          </p:cNvPr>
          <p:cNvPicPr>
            <a:picLocks noChangeAspect="1"/>
          </p:cNvPicPr>
          <p:nvPr/>
        </p:nvPicPr>
        <p:blipFill>
          <a:blip r:embed="rId5"/>
          <a:stretch>
            <a:fillRect/>
          </a:stretch>
        </p:blipFill>
        <p:spPr>
          <a:xfrm>
            <a:off x="2577175" y="2401761"/>
            <a:ext cx="6675699" cy="1444877"/>
          </a:xfrm>
          <a:prstGeom prst="rect">
            <a:avLst/>
          </a:prstGeom>
        </p:spPr>
      </p:pic>
    </p:spTree>
    <p:extLst>
      <p:ext uri="{BB962C8B-B14F-4D97-AF65-F5344CB8AC3E}">
        <p14:creationId xmlns:p14="http://schemas.microsoft.com/office/powerpoint/2010/main" val="39005316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612889"/>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en-US" sz="3000" b="1" dirty="0" err="1">
                <a:solidFill>
                  <a:srgbClr val="244061"/>
                </a:solidFill>
                <a:latin typeface="Calibri"/>
                <a:ea typeface="Calibri"/>
                <a:cs typeface="Calibri"/>
                <a:sym typeface="Calibri"/>
              </a:rPr>
              <a:t>Nói</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với</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bạn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về</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tên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và</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nội</a:t>
            </a:r>
            <a:r>
              <a:rPr lang="en-US" sz="3000" b="1" dirty="0">
                <a:solidFill>
                  <a:srgbClr val="244061"/>
                </a:solidFill>
                <a:latin typeface="Calibri"/>
                <a:ea typeface="Calibri"/>
                <a:cs typeface="Calibri"/>
                <a:sym typeface="Calibri"/>
              </a:rPr>
              <a:t> dung </a:t>
            </a:r>
            <a:r>
              <a:rPr lang="en-US" sz="3000" b="1" dirty="0" err="1">
                <a:solidFill>
                  <a:srgbClr val="244061"/>
                </a:solidFill>
                <a:latin typeface="Calibri"/>
                <a:ea typeface="Calibri"/>
                <a:cs typeface="Calibri"/>
                <a:sym typeface="Calibri"/>
              </a:rPr>
              <a:t>chương</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trình</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truyền</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hình</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mà</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em</a:t>
            </a:r>
            <a:r>
              <a:rPr lang="en-US" sz="3000" b="1" dirty="0">
                <a:solidFill>
                  <a:srgbClr val="244061"/>
                </a:solidFill>
                <a:latin typeface="Calibri"/>
                <a:ea typeface="Calibri"/>
                <a:cs typeface="Calibri"/>
                <a:sym typeface="Calibri"/>
              </a:rPr>
              <a:t> </a:t>
            </a:r>
            <a:r>
              <a:rPr lang="en-US" sz="3000" b="1" dirty="0" err="1">
                <a:solidFill>
                  <a:srgbClr val="244061"/>
                </a:solidFill>
                <a:latin typeface="Calibri"/>
                <a:ea typeface="Calibri"/>
                <a:cs typeface="Calibri"/>
                <a:sym typeface="Calibri"/>
              </a:rPr>
              <a:t>thích</a:t>
            </a:r>
            <a:endParaRPr kumimoji="0" sz="30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4" name="Picture 3">
            <a:extLst>
              <a:ext uri="{FF2B5EF4-FFF2-40B4-BE49-F238E27FC236}">
                <a16:creationId xmlns:a16="http://schemas.microsoft.com/office/drawing/2014/main" id="{8F9711DE-65C7-4EA2-BDA7-41F3B024602B}"/>
              </a:ext>
            </a:extLst>
          </p:cNvPr>
          <p:cNvPicPr>
            <a:picLocks noChangeAspect="1"/>
          </p:cNvPicPr>
          <p:nvPr/>
        </p:nvPicPr>
        <p:blipFill>
          <a:blip r:embed="rId3"/>
          <a:stretch>
            <a:fillRect/>
          </a:stretch>
        </p:blipFill>
        <p:spPr>
          <a:xfrm>
            <a:off x="1138237" y="1571624"/>
            <a:ext cx="7500938" cy="3160701"/>
          </a:xfrm>
          <a:prstGeom prst="rect">
            <a:avLst/>
          </a:prstGeom>
        </p:spPr>
      </p:pic>
      <p:pic>
        <p:nvPicPr>
          <p:cNvPr id="8" name="Picture 7">
            <a:extLst>
              <a:ext uri="{FF2B5EF4-FFF2-40B4-BE49-F238E27FC236}">
                <a16:creationId xmlns:a16="http://schemas.microsoft.com/office/drawing/2014/main" id="{1170C003-521B-4AD3-B718-C8EB40C73E14}"/>
              </a:ext>
            </a:extLst>
          </p:cNvPr>
          <p:cNvPicPr>
            <a:picLocks noChangeAspect="1"/>
          </p:cNvPicPr>
          <p:nvPr/>
        </p:nvPicPr>
        <p:blipFill>
          <a:blip r:embed="rId4"/>
          <a:stretch>
            <a:fillRect/>
          </a:stretch>
        </p:blipFill>
        <p:spPr>
          <a:xfrm>
            <a:off x="8961755" y="3726912"/>
            <a:ext cx="3129131" cy="2540802"/>
          </a:xfrm>
          <a:prstGeom prst="rect">
            <a:avLst/>
          </a:prstGeom>
        </p:spPr>
      </p:pic>
    </p:spTree>
    <p:extLst>
      <p:ext uri="{BB962C8B-B14F-4D97-AF65-F5344CB8AC3E}">
        <p14:creationId xmlns:p14="http://schemas.microsoft.com/office/powerpoint/2010/main" val="2714208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5" name="Picture 4">
            <a:extLst>
              <a:ext uri="{FF2B5EF4-FFF2-40B4-BE49-F238E27FC236}">
                <a16:creationId xmlns:a16="http://schemas.microsoft.com/office/drawing/2014/main" id="{2ABAA671-1966-4B7D-879A-1DD1E9FF25EA}"/>
              </a:ext>
            </a:extLst>
          </p:cNvPr>
          <p:cNvPicPr>
            <a:picLocks noChangeAspect="1"/>
          </p:cNvPicPr>
          <p:nvPr/>
        </p:nvPicPr>
        <p:blipFill>
          <a:blip r:embed="rId5"/>
          <a:stretch>
            <a:fillRect/>
          </a:stretch>
        </p:blipFill>
        <p:spPr>
          <a:xfrm>
            <a:off x="3250055" y="2354897"/>
            <a:ext cx="5901439" cy="1481456"/>
          </a:xfrm>
          <a:prstGeom prst="rect">
            <a:avLst/>
          </a:prstGeom>
        </p:spPr>
      </p:pic>
    </p:spTree>
    <p:extLst>
      <p:ext uri="{BB962C8B-B14F-4D97-AF65-F5344CB8AC3E}">
        <p14:creationId xmlns:p14="http://schemas.microsoft.com/office/powerpoint/2010/main" val="65624290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71F7180-2CF1-4FF6-9AE3-A8FBB04C82F9}"/>
              </a:ext>
            </a:extLst>
          </p:cNvPr>
          <p:cNvPicPr>
            <a:picLocks noChangeAspect="1"/>
          </p:cNvPicPr>
          <p:nvPr/>
        </p:nvPicPr>
        <p:blipFill>
          <a:blip r:embed="rId3"/>
          <a:stretch>
            <a:fillRect/>
          </a:stretch>
        </p:blipFill>
        <p:spPr>
          <a:xfrm>
            <a:off x="2098578" y="1054806"/>
            <a:ext cx="8090093" cy="1286367"/>
          </a:xfrm>
          <a:prstGeom prst="rect">
            <a:avLst/>
          </a:prstGeom>
        </p:spPr>
      </p:pic>
      <p:grpSp>
        <p:nvGrpSpPr>
          <p:cNvPr id="6" name="组合 5">
            <a:extLst>
              <a:ext uri="{FF2B5EF4-FFF2-40B4-BE49-F238E27FC236}">
                <a16:creationId xmlns:a16="http://schemas.microsoft.com/office/drawing/2014/main" id="{77B3641B-447A-4B91-B14E-2C56E36AF612}"/>
              </a:ext>
            </a:extLst>
          </p:cNvPr>
          <p:cNvGrpSpPr/>
          <p:nvPr/>
        </p:nvGrpSpPr>
        <p:grpSpPr>
          <a:xfrm>
            <a:off x="2912745" y="2562578"/>
            <a:ext cx="6055360" cy="3153692"/>
            <a:chOff x="1156044" y="2056266"/>
            <a:chExt cx="9573176" cy="4252459"/>
          </a:xfrm>
        </p:grpSpPr>
        <p:pic>
          <p:nvPicPr>
            <p:cNvPr id="7" name="图片 6">
              <a:extLst>
                <a:ext uri="{FF2B5EF4-FFF2-40B4-BE49-F238E27FC236}">
                  <a16:creationId xmlns:a16="http://schemas.microsoft.com/office/drawing/2014/main" id="{31EE21A3-C26A-4F16-B12C-70A5AC9E50B8}"/>
                </a:ext>
              </a:extLst>
            </p:cNvPr>
            <p:cNvPicPr>
              <a:picLocks noChangeAspect="1"/>
            </p:cNvPicPr>
            <p:nvPr/>
          </p:nvPicPr>
          <p:blipFill>
            <a:blip r:embed="rId4"/>
            <a:stretch>
              <a:fillRect/>
            </a:stretch>
          </p:blipFill>
          <p:spPr>
            <a:xfrm>
              <a:off x="1156044" y="2413453"/>
              <a:ext cx="5169655" cy="3895272"/>
            </a:xfrm>
            <a:prstGeom prst="rect">
              <a:avLst/>
            </a:prstGeom>
          </p:spPr>
        </p:pic>
        <p:pic>
          <p:nvPicPr>
            <p:cNvPr id="9" name="图片 7">
              <a:extLst>
                <a:ext uri="{FF2B5EF4-FFF2-40B4-BE49-F238E27FC236}">
                  <a16:creationId xmlns:a16="http://schemas.microsoft.com/office/drawing/2014/main" id="{6DB4594A-507E-4D55-8D81-68DEA4099C23}"/>
                </a:ext>
              </a:extLst>
            </p:cNvPr>
            <p:cNvPicPr>
              <a:picLocks noChangeAspect="1"/>
            </p:cNvPicPr>
            <p:nvPr/>
          </p:nvPicPr>
          <p:blipFill>
            <a:blip r:embed="rId5"/>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26435361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FB6F2672-487C-411B-85B8-E52A991F2021}"/>
              </a:ext>
            </a:extLst>
          </p:cNvPr>
          <p:cNvSpPr txBox="1"/>
          <p:nvPr/>
        </p:nvSpPr>
        <p:spPr>
          <a:xfrm>
            <a:off x="1153160" y="2249842"/>
            <a:ext cx="10510520" cy="3754874"/>
          </a:xfrm>
          <a:custGeom>
            <a:avLst/>
            <a:gdLst>
              <a:gd name="connsiteX0" fmla="*/ 0 w 10510520"/>
              <a:gd name="connsiteY0" fmla="*/ 0 h 3754874"/>
              <a:gd name="connsiteX1" fmla="*/ 10510520 w 10510520"/>
              <a:gd name="connsiteY1" fmla="*/ 0 h 3754874"/>
              <a:gd name="connsiteX2" fmla="*/ 10510520 w 10510520"/>
              <a:gd name="connsiteY2" fmla="*/ 3754874 h 3754874"/>
              <a:gd name="connsiteX3" fmla="*/ 0 w 10510520"/>
              <a:gd name="connsiteY3" fmla="*/ 3754874 h 3754874"/>
              <a:gd name="connsiteX4" fmla="*/ 0 w 10510520"/>
              <a:gd name="connsiteY4" fmla="*/ 0 h 37548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0520" h="3754874" fill="none" extrusionOk="0">
                <a:moveTo>
                  <a:pt x="0" y="0"/>
                </a:moveTo>
                <a:cubicBezTo>
                  <a:pt x="3960559" y="5222"/>
                  <a:pt x="8340014" y="24918"/>
                  <a:pt x="10510520" y="0"/>
                </a:cubicBezTo>
                <a:cubicBezTo>
                  <a:pt x="10349275" y="404200"/>
                  <a:pt x="10466760" y="2796308"/>
                  <a:pt x="10510520" y="3754874"/>
                </a:cubicBezTo>
                <a:cubicBezTo>
                  <a:pt x="7400717" y="3590113"/>
                  <a:pt x="2095835" y="3873024"/>
                  <a:pt x="0" y="3754874"/>
                </a:cubicBezTo>
                <a:cubicBezTo>
                  <a:pt x="-55725" y="2939339"/>
                  <a:pt x="17072" y="655443"/>
                  <a:pt x="0" y="0"/>
                </a:cubicBezTo>
                <a:close/>
              </a:path>
              <a:path w="10510520" h="3754874" stroke="0" extrusionOk="0">
                <a:moveTo>
                  <a:pt x="0" y="0"/>
                </a:moveTo>
                <a:cubicBezTo>
                  <a:pt x="1518939" y="11849"/>
                  <a:pt x="7506114" y="-161459"/>
                  <a:pt x="10510520" y="0"/>
                </a:cubicBezTo>
                <a:cubicBezTo>
                  <a:pt x="10513650" y="930341"/>
                  <a:pt x="10409344" y="3236168"/>
                  <a:pt x="10510520" y="3754874"/>
                </a:cubicBezTo>
                <a:cubicBezTo>
                  <a:pt x="7476906" y="3609014"/>
                  <a:pt x="2623228" y="3676550"/>
                  <a:pt x="0" y="3754874"/>
                </a:cubicBezTo>
                <a:cubicBezTo>
                  <a:pt x="74291" y="1885778"/>
                  <a:pt x="168006" y="396160"/>
                  <a:pt x="0" y="0"/>
                </a:cubicBezTo>
                <a:close/>
              </a:path>
            </a:pathLst>
          </a:custGeom>
          <a:solidFill>
            <a:srgbClr val="CCFFFF"/>
          </a:solidFill>
          <a:ln w="38100">
            <a:solidFill>
              <a:srgbClr val="72EFA3"/>
            </a:solidFill>
            <a:prstDash val="sysDash"/>
            <a:extLst>
              <a:ext uri="{C807C97D-BFC1-408E-A445-0C87EB9F89A2}">
                <ask:lineSketchStyleProps xmlns:ask="http://schemas.microsoft.com/office/drawing/2018/sketchyshapes" xmlns="" sd="4194945536">
                  <a:prstGeom prst="rect">
                    <a:avLst/>
                  </a:prstGeom>
                  <ask:type>
                    <ask:lineSketchCurved/>
                  </ask:type>
                </ask:lineSketchStyleProps>
              </a:ext>
            </a:extLst>
          </a:ln>
        </p:spPr>
        <p:txBody>
          <a:bodyPr wrap="square">
            <a:spAutoFit/>
          </a:bodyPr>
          <a:lstStyle/>
          <a:p>
            <a:pPr lvl="0" algn="just"/>
            <a:r>
              <a:rPr lang="vi-VN" sz="3400" dirty="0">
                <a:solidFill>
                  <a:srgbClr val="000000"/>
                </a:solidFill>
                <a:latin typeface="Calibri" panose="020F0502020204030204" pitchFamily="34" charset="0"/>
                <a:cs typeface="Calibri" panose="020F0502020204030204" pitchFamily="34" charset="0"/>
              </a:rPr>
              <a:t>+ Thời gian: 2-4 phút</a:t>
            </a:r>
          </a:p>
          <a:p>
            <a:pPr lvl="0" algn="just"/>
            <a:r>
              <a:rPr lang="vi-VN" sz="3400" dirty="0">
                <a:solidFill>
                  <a:srgbClr val="000000"/>
                </a:solidFill>
                <a:latin typeface="Calibri" panose="020F0502020204030204" pitchFamily="34" charset="0"/>
                <a:cs typeface="Calibri" panose="020F0502020204030204" pitchFamily="34" charset="0"/>
              </a:rPr>
              <a:t>+ Chia lớp thành 2 đội, mỗi đội xếp thành 1 hàng, chơi nối tiếp.</a:t>
            </a:r>
          </a:p>
          <a:p>
            <a:pPr lvl="0" algn="just"/>
            <a:r>
              <a:rPr lang="vi-VN" sz="3400" dirty="0">
                <a:solidFill>
                  <a:srgbClr val="000000"/>
                </a:solidFill>
                <a:latin typeface="Calibri" panose="020F0502020204030204" pitchFamily="34" charset="0"/>
                <a:cs typeface="Calibri" panose="020F0502020204030204" pitchFamily="34" charset="0"/>
              </a:rPr>
              <a:t>+ Khi có hiệu lệnh của GV các đội lên viết tên </a:t>
            </a:r>
            <a:r>
              <a:rPr lang="vi-VN" sz="3400" b="1" dirty="0">
                <a:solidFill>
                  <a:srgbClr val="000000"/>
                </a:solidFill>
                <a:latin typeface="Calibri" panose="020F0502020204030204" pitchFamily="34" charset="0"/>
                <a:cs typeface="Calibri" panose="020F0502020204030204" pitchFamily="34" charset="0"/>
              </a:rPr>
              <a:t>chương trình truyền hình</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dành</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cho</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thiếu</a:t>
            </a:r>
            <a:r>
              <a:rPr lang="en-US" sz="3400" b="1" dirty="0">
                <a:solidFill>
                  <a:srgbClr val="000000"/>
                </a:solidFill>
                <a:latin typeface="Calibri" panose="020F0502020204030204" pitchFamily="34" charset="0"/>
                <a:cs typeface="Calibri" panose="020F0502020204030204" pitchFamily="34" charset="0"/>
              </a:rPr>
              <a:t> </a:t>
            </a:r>
            <a:r>
              <a:rPr lang="en-US" sz="3400" b="1" dirty="0" err="1">
                <a:solidFill>
                  <a:srgbClr val="000000"/>
                </a:solidFill>
                <a:latin typeface="Calibri" panose="020F0502020204030204" pitchFamily="34" charset="0"/>
                <a:cs typeface="Calibri" panose="020F0502020204030204" pitchFamily="34" charset="0"/>
              </a:rPr>
              <a:t>nhi</a:t>
            </a:r>
            <a:r>
              <a:rPr lang="vi-VN" sz="3400" dirty="0">
                <a:solidFill>
                  <a:srgbClr val="000000"/>
                </a:solidFill>
                <a:latin typeface="Calibri" panose="020F0502020204030204" pitchFamily="34" charset="0"/>
                <a:cs typeface="Calibri" panose="020F0502020204030204" pitchFamily="34" charset="0"/>
              </a:rPr>
              <a:t> mà em biết</a:t>
            </a:r>
          </a:p>
          <a:p>
            <a:pPr lvl="0" algn="just"/>
            <a:r>
              <a:rPr lang="vi-VN" sz="3400" dirty="0">
                <a:solidFill>
                  <a:srgbClr val="000000"/>
                </a:solidFill>
                <a:latin typeface="Calibri" panose="020F0502020204030204" pitchFamily="34" charset="0"/>
                <a:cs typeface="Calibri" panose="020F0502020204030204" pitchFamily="34" charset="0"/>
              </a:rPr>
              <a:t>+ Hết thời gian, đội nào viết được nhiều tên chương trình truyền hình, đội đó thắng.</a:t>
            </a:r>
          </a:p>
        </p:txBody>
      </p:sp>
      <p:pic>
        <p:nvPicPr>
          <p:cNvPr id="10" name="Picture 9">
            <a:extLst>
              <a:ext uri="{FF2B5EF4-FFF2-40B4-BE49-F238E27FC236}">
                <a16:creationId xmlns:a16="http://schemas.microsoft.com/office/drawing/2014/main" id="{CD2B5520-6E87-4466-852A-90FB6503BEBF}"/>
              </a:ext>
            </a:extLst>
          </p:cNvPr>
          <p:cNvPicPr>
            <a:picLocks noChangeAspect="1"/>
          </p:cNvPicPr>
          <p:nvPr/>
        </p:nvPicPr>
        <p:blipFill>
          <a:blip r:embed="rId3"/>
          <a:stretch>
            <a:fillRect/>
          </a:stretch>
        </p:blipFill>
        <p:spPr>
          <a:xfrm>
            <a:off x="3477541" y="291490"/>
            <a:ext cx="5236918" cy="2353260"/>
          </a:xfrm>
          <a:prstGeom prst="rect">
            <a:avLst/>
          </a:prstGeom>
        </p:spPr>
      </p:pic>
    </p:spTree>
    <p:extLst>
      <p:ext uri="{BB962C8B-B14F-4D97-AF65-F5344CB8AC3E}">
        <p14:creationId xmlns:p14="http://schemas.microsoft.com/office/powerpoint/2010/main" val="2190303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 calcmode="lin" valueType="num">
                                      <p:cBhvr>
                                        <p:cTn id="7" dur="500" fill="hold"/>
                                        <p:tgtEl>
                                          <p:spTgt spid="8">
                                            <p:bg/>
                                          </p:spTgt>
                                        </p:tgtEl>
                                        <p:attrNameLst>
                                          <p:attrName>ppt_w</p:attrName>
                                        </p:attrNameLst>
                                      </p:cBhvr>
                                      <p:tavLst>
                                        <p:tav tm="0">
                                          <p:val>
                                            <p:fltVal val="0"/>
                                          </p:val>
                                        </p:tav>
                                        <p:tav tm="100000">
                                          <p:val>
                                            <p:strVal val="#ppt_w"/>
                                          </p:val>
                                        </p:tav>
                                      </p:tavLst>
                                    </p:anim>
                                    <p:anim calcmode="lin" valueType="num">
                                      <p:cBhvr>
                                        <p:cTn id="8" dur="500" fill="hold"/>
                                        <p:tgtEl>
                                          <p:spTgt spid="8">
                                            <p:bg/>
                                          </p:spTgt>
                                        </p:tgtEl>
                                        <p:attrNameLst>
                                          <p:attrName>ppt_h</p:attrName>
                                        </p:attrNameLst>
                                      </p:cBhvr>
                                      <p:tavLst>
                                        <p:tav tm="0">
                                          <p:val>
                                            <p:fltVal val="0"/>
                                          </p:val>
                                        </p:tav>
                                        <p:tav tm="100000">
                                          <p:val>
                                            <p:strVal val="#ppt_h"/>
                                          </p:val>
                                        </p:tav>
                                      </p:tavLst>
                                    </p:anim>
                                    <p:animEffect transition="in" filter="fade">
                                      <p:cBhvr>
                                        <p:cTn id="9" dur="500"/>
                                        <p:tgtEl>
                                          <p:spTgt spid="8">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xEl>
                                              <p:pRg st="1" end="1"/>
                                            </p:txEl>
                                          </p:spTgt>
                                        </p:tgtEl>
                                        <p:attrNameLst>
                                          <p:attrName>style.visibility</p:attrName>
                                        </p:attrNameLst>
                                      </p:cBhvr>
                                      <p:to>
                                        <p:strVal val="visible"/>
                                      </p:to>
                                    </p:set>
                                    <p:anim calcmode="lin" valueType="num">
                                      <p:cBhvr>
                                        <p:cTn id="21"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8">
                                            <p:txEl>
                                              <p:pRg st="2" end="2"/>
                                            </p:txEl>
                                          </p:spTgt>
                                        </p:tgtEl>
                                        <p:attrNameLst>
                                          <p:attrName>style.visibility</p:attrName>
                                        </p:attrNameLst>
                                      </p:cBhvr>
                                      <p:to>
                                        <p:strVal val="visible"/>
                                      </p:to>
                                    </p:set>
                                    <p:anim calcmode="lin" valueType="num">
                                      <p:cBhvr>
                                        <p:cTn id="28"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8">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xEl>
                                              <p:pRg st="3" end="3"/>
                                            </p:txEl>
                                          </p:spTgt>
                                        </p:tgtEl>
                                        <p:attrNameLst>
                                          <p:attrName>style.visibility</p:attrName>
                                        </p:attrNameLst>
                                      </p:cBhvr>
                                      <p:to>
                                        <p:strVal val="visible"/>
                                      </p:to>
                                    </p:set>
                                    <p:anim calcmode="lin" valueType="num">
                                      <p:cBhvr>
                                        <p:cTn id="35" dur="500" fill="hold"/>
                                        <p:tgtEl>
                                          <p:spTgt spid="8">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8">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6" name="Picture 5">
            <a:extLst>
              <a:ext uri="{FF2B5EF4-FFF2-40B4-BE49-F238E27FC236}">
                <a16:creationId xmlns:a16="http://schemas.microsoft.com/office/drawing/2014/main" id="{7C95EBA4-436F-472A-8B30-B070FE0DBAE4}"/>
              </a:ext>
            </a:extLst>
          </p:cNvPr>
          <p:cNvPicPr>
            <a:picLocks noChangeAspect="1"/>
          </p:cNvPicPr>
          <p:nvPr/>
        </p:nvPicPr>
        <p:blipFill>
          <a:blip r:embed="rId4"/>
          <a:stretch>
            <a:fillRect/>
          </a:stretch>
        </p:blipFill>
        <p:spPr>
          <a:xfrm>
            <a:off x="3566874" y="1839283"/>
            <a:ext cx="6968332" cy="2554445"/>
          </a:xfrm>
          <a:prstGeom prst="rect">
            <a:avLst/>
          </a:prstGeom>
        </p:spPr>
      </p:pic>
    </p:spTree>
    <p:extLst>
      <p:ext uri="{BB962C8B-B14F-4D97-AF65-F5344CB8AC3E}">
        <p14:creationId xmlns:p14="http://schemas.microsoft.com/office/powerpoint/2010/main" val="4210315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A">
            <a:extLst>
              <a:ext uri="{FF2B5EF4-FFF2-40B4-BE49-F238E27FC236}">
                <a16:creationId xmlns:a16="http://schemas.microsoft.com/office/drawing/2014/main" id="{6CE35F12-4351-1A54-E37A-8FF340574C21}"/>
              </a:ext>
            </a:extLst>
          </p:cNvPr>
          <p:cNvGrpSpPr/>
          <p:nvPr/>
        </p:nvGrpSpPr>
        <p:grpSpPr>
          <a:xfrm>
            <a:off x="259063" y="2370145"/>
            <a:ext cx="5562364" cy="1891317"/>
            <a:chOff x="194297" y="1777609"/>
            <a:chExt cx="4171773" cy="1418488"/>
          </a:xfrm>
        </p:grpSpPr>
        <p:sp>
          <p:nvSpPr>
            <p:cNvPr id="88" name="Google Shape;1182;p42">
              <a:extLst>
                <a:ext uri="{FF2B5EF4-FFF2-40B4-BE49-F238E27FC236}">
                  <a16:creationId xmlns:a16="http://schemas.microsoft.com/office/drawing/2014/main" id="{CBE373D8-7958-733A-AE26-2FC2433F6ACB}"/>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pic>
          <p:nvPicPr>
            <p:cNvPr id="132" name="Picture 131">
              <a:extLst>
                <a:ext uri="{FF2B5EF4-FFF2-40B4-BE49-F238E27FC236}">
                  <a16:creationId xmlns:a16="http://schemas.microsoft.com/office/drawing/2014/main" id="{441B1D75-554C-A984-AF48-1134BCF33F67}"/>
                </a:ext>
              </a:extLst>
            </p:cNvPr>
            <p:cNvPicPr>
              <a:picLocks noChangeAspect="1"/>
            </p:cNvPicPr>
            <p:nvPr/>
          </p:nvPicPr>
          <p:blipFill>
            <a:blip r:embed="rId7"/>
            <a:stretch>
              <a:fillRect/>
            </a:stretch>
          </p:blipFill>
          <p:spPr>
            <a:xfrm>
              <a:off x="194297" y="1777609"/>
              <a:ext cx="1074063" cy="1418488"/>
            </a:xfrm>
            <a:prstGeom prst="rect">
              <a:avLst/>
            </a:prstGeom>
          </p:spPr>
        </p:pic>
        <p:sp>
          <p:nvSpPr>
            <p:cNvPr id="180" name="TextBox 179">
              <a:extLst>
                <a:ext uri="{FF2B5EF4-FFF2-40B4-BE49-F238E27FC236}">
                  <a16:creationId xmlns:a16="http://schemas.microsoft.com/office/drawing/2014/main" id="{FC2074F1-C648-0591-217D-14105F86A1FC}"/>
                </a:ext>
              </a:extLst>
            </p:cNvPr>
            <p:cNvSpPr txBox="1"/>
            <p:nvPr/>
          </p:nvSpPr>
          <p:spPr>
            <a:xfrm>
              <a:off x="1342434" y="1956696"/>
              <a:ext cx="2209415"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0000"/>
                  </a:solidFill>
                  <a:latin typeface="UTM Avo" panose="02040603050506020204" pitchFamily="18" charset="0"/>
                  <a:cs typeface="Arial"/>
                  <a:sym typeface="Arial"/>
                </a:rPr>
                <a:t>Đài</a:t>
              </a:r>
              <a:r>
                <a:rPr lang="en-US" sz="4000" b="1" kern="0" dirty="0">
                  <a:solidFill>
                    <a:srgbClr val="000000"/>
                  </a:solidFill>
                  <a:latin typeface="UTM Avo" panose="02040603050506020204" pitchFamily="18" charset="0"/>
                  <a:cs typeface="Arial"/>
                  <a:sym typeface="Arial"/>
                </a:rPr>
                <a:t> </a:t>
              </a:r>
              <a:r>
                <a:rPr lang="en-US" sz="4000" b="1" kern="0" dirty="0" err="1">
                  <a:solidFill>
                    <a:srgbClr val="000000"/>
                  </a:solidFill>
                  <a:latin typeface="UTM Avo" panose="02040603050506020204" pitchFamily="18" charset="0"/>
                  <a:cs typeface="Arial"/>
                  <a:sym typeface="Arial"/>
                </a:rPr>
                <a:t>truyền</a:t>
              </a:r>
              <a:r>
                <a:rPr lang="en-US" sz="4000" b="1" kern="0" dirty="0">
                  <a:solidFill>
                    <a:srgbClr val="000000"/>
                  </a:solidFill>
                  <a:latin typeface="UTM Avo" panose="02040603050506020204" pitchFamily="18" charset="0"/>
                  <a:cs typeface="Arial"/>
                  <a:sym typeface="Arial"/>
                </a:rPr>
                <a:t> </a:t>
              </a:r>
              <a:r>
                <a:rPr lang="en-US" sz="4000" b="1" kern="0" dirty="0" err="1">
                  <a:solidFill>
                    <a:srgbClr val="000000"/>
                  </a:solidFill>
                  <a:latin typeface="UTM Avo" panose="02040603050506020204" pitchFamily="18" charset="0"/>
                  <a:cs typeface="Arial"/>
                  <a:sym typeface="Arial"/>
                </a:rPr>
                <a:t>hình</a:t>
              </a:r>
              <a:endPar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grpSp>
        <p:nvGrpSpPr>
          <p:cNvPr id="182" name="Group 181">
            <a:extLst>
              <a:ext uri="{FF2B5EF4-FFF2-40B4-BE49-F238E27FC236}">
                <a16:creationId xmlns:a16="http://schemas.microsoft.com/office/drawing/2014/main" id="{A494FD56-6031-30C1-EBD3-D8BFA61ED704}"/>
              </a:ext>
            </a:extLst>
          </p:cNvPr>
          <p:cNvGrpSpPr/>
          <p:nvPr/>
        </p:nvGrpSpPr>
        <p:grpSpPr>
          <a:xfrm>
            <a:off x="193882" y="114653"/>
            <a:ext cx="11804237" cy="2167216"/>
            <a:chOff x="54123" y="23792"/>
            <a:chExt cx="8853178" cy="1625412"/>
          </a:xfrm>
        </p:grpSpPr>
        <p:grpSp>
          <p:nvGrpSpPr>
            <p:cNvPr id="176" name="Group 175">
              <a:extLst>
                <a:ext uri="{FF2B5EF4-FFF2-40B4-BE49-F238E27FC236}">
                  <a16:creationId xmlns:a16="http://schemas.microsoft.com/office/drawing/2014/main" id="{469D7A8D-AC90-821C-807E-ACF7EF71BEE4}"/>
                </a:ext>
              </a:extLst>
            </p:cNvPr>
            <p:cNvGrpSpPr/>
            <p:nvPr/>
          </p:nvGrpSpPr>
          <p:grpSpPr>
            <a:xfrm>
              <a:off x="54123" y="23792"/>
              <a:ext cx="8853178" cy="1625412"/>
              <a:chOff x="54123" y="23792"/>
              <a:chExt cx="8853178" cy="1625412"/>
            </a:xfrm>
          </p:grpSpPr>
          <p:sp>
            <p:nvSpPr>
              <p:cNvPr id="85"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Rectangle 88">
                <a:extLst>
                  <a:ext uri="{FF2B5EF4-FFF2-40B4-BE49-F238E27FC236}">
                    <a16:creationId xmlns:a16="http://schemas.microsoft.com/office/drawing/2014/main" id="{6F8CBEE7-4D51-C2A8-57D9-B137FF524BE2}"/>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xmln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cs typeface="+mn-cs"/>
                  <a:sym typeface="Arial"/>
                </a:endParaRPr>
              </a:p>
            </p:txBody>
          </p:sp>
          <p:pic>
            <p:nvPicPr>
              <p:cNvPr id="90" name="Picture 89">
                <a:hlinkClick r:id="rId8" action="ppaction://hlinksldjump"/>
                <a:extLst>
                  <a:ext uri="{FF2B5EF4-FFF2-40B4-BE49-F238E27FC236}">
                    <a16:creationId xmlns:a16="http://schemas.microsoft.com/office/drawing/2014/main" id="{ADEDA055-4BC3-A96B-09EE-BB9AF65122D7}"/>
                  </a:ext>
                </a:extLst>
              </p:cNvPr>
              <p:cNvPicPr>
                <a:picLocks noChangeAspect="1"/>
              </p:cNvPicPr>
              <p:nvPr/>
            </p:nvPicPr>
            <p:blipFill>
              <a:blip r:embed="rId9"/>
              <a:stretch>
                <a:fillRect/>
              </a:stretch>
            </p:blipFill>
            <p:spPr>
              <a:xfrm rot="266196">
                <a:off x="54123" y="173886"/>
                <a:ext cx="1961888" cy="1475318"/>
              </a:xfrm>
              <a:prstGeom prst="rect">
                <a:avLst/>
              </a:prstGeom>
            </p:spPr>
          </p:pic>
        </p:grpSp>
        <p:sp>
          <p:nvSpPr>
            <p:cNvPr id="181" name="TextBox 180">
              <a:extLst>
                <a:ext uri="{FF2B5EF4-FFF2-40B4-BE49-F238E27FC236}">
                  <a16:creationId xmlns:a16="http://schemas.microsoft.com/office/drawing/2014/main" id="{1FC9217A-F002-4CBC-34C1-FD13B89B137E}"/>
                </a:ext>
              </a:extLst>
            </p:cNvPr>
            <p:cNvSpPr txBox="1"/>
            <p:nvPr/>
          </p:nvSpPr>
          <p:spPr>
            <a:xfrm>
              <a:off x="2049662" y="360861"/>
              <a:ext cx="6193010" cy="992579"/>
            </a:xfrm>
            <a:prstGeom prst="rect">
              <a:avLst/>
            </a:prstGeom>
            <a:noFill/>
          </p:spPr>
          <p:txBody>
            <a:bodyPr wrap="square" rtlCol="0">
              <a:spAutoFit/>
            </a:bodyPr>
            <a:lstStyle/>
            <a:p>
              <a:pPr algn="ctr"/>
              <a:r>
                <a:rPr lang="vi-VN" sz="4000" b="1" i="0" dirty="0">
                  <a:solidFill>
                    <a:srgbClr val="002060"/>
                  </a:solidFill>
                  <a:effectLst/>
                  <a:latin typeface="Calibri" panose="020F0502020204030204" pitchFamily="34" charset="0"/>
                  <a:cs typeface="Calibri" panose="020F0502020204030204" pitchFamily="34" charset="0"/>
                </a:rPr>
                <a:t>Các chương trình truyền hình được sản xuất ở đâu?</a:t>
              </a:r>
            </a:p>
          </p:txBody>
        </p:sp>
      </p:grpSp>
      <p:grpSp>
        <p:nvGrpSpPr>
          <p:cNvPr id="189" name="B">
            <a:extLst>
              <a:ext uri="{FF2B5EF4-FFF2-40B4-BE49-F238E27FC236}">
                <a16:creationId xmlns:a16="http://schemas.microsoft.com/office/drawing/2014/main" id="{79A3638B-E817-AEC5-C414-0025798FCCDA}"/>
              </a:ext>
            </a:extLst>
          </p:cNvPr>
          <p:cNvGrpSpPr/>
          <p:nvPr/>
        </p:nvGrpSpPr>
        <p:grpSpPr>
          <a:xfrm>
            <a:off x="6344233" y="2281870"/>
            <a:ext cx="5507120" cy="2092300"/>
            <a:chOff x="4784856" y="1835734"/>
            <a:chExt cx="4130340" cy="1569225"/>
          </a:xfrm>
        </p:grpSpPr>
        <p:grpSp>
          <p:nvGrpSpPr>
            <p:cNvPr id="185" name="Group 184">
              <a:extLst>
                <a:ext uri="{FF2B5EF4-FFF2-40B4-BE49-F238E27FC236}">
                  <a16:creationId xmlns:a16="http://schemas.microsoft.com/office/drawing/2014/main" id="{676D419E-4682-0FA9-C299-5E4D78FF8571}"/>
                </a:ext>
              </a:extLst>
            </p:cNvPr>
            <p:cNvGrpSpPr/>
            <p:nvPr/>
          </p:nvGrpSpPr>
          <p:grpSpPr>
            <a:xfrm>
              <a:off x="5175830" y="1920853"/>
              <a:ext cx="3739366" cy="1198708"/>
              <a:chOff x="5023430" y="1768453"/>
              <a:chExt cx="3739366" cy="1198708"/>
            </a:xfrm>
          </p:grpSpPr>
          <p:sp>
            <p:nvSpPr>
              <p:cNvPr id="186" name="Google Shape;1182;p42">
                <a:extLst>
                  <a:ext uri="{FF2B5EF4-FFF2-40B4-BE49-F238E27FC236}">
                    <a16:creationId xmlns:a16="http://schemas.microsoft.com/office/drawing/2014/main" id="{715CAEA9-D994-6926-9DC6-D891E62B0249}"/>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87" name="TextBox 186">
                <a:extLst>
                  <a:ext uri="{FF2B5EF4-FFF2-40B4-BE49-F238E27FC236}">
                    <a16:creationId xmlns:a16="http://schemas.microsoft.com/office/drawing/2014/main" id="{AA4B26A5-FD14-3D0D-F9F6-EEE57A552564}"/>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UTM Avo" panose="02040603050506020204" pitchFamily="18" charset="0"/>
                    <a:cs typeface="Arial"/>
                    <a:sym typeface="Arial"/>
                  </a:rPr>
                  <a:t>Ti</a:t>
                </a:r>
                <a:r>
                  <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rPr>
                  <a:t> vi</a:t>
                </a:r>
              </a:p>
            </p:txBody>
          </p:sp>
        </p:grpSp>
        <p:pic>
          <p:nvPicPr>
            <p:cNvPr id="188" name="Picture 187">
              <a:extLst>
                <a:ext uri="{FF2B5EF4-FFF2-40B4-BE49-F238E27FC236}">
                  <a16:creationId xmlns:a16="http://schemas.microsoft.com/office/drawing/2014/main" id="{7100F4C5-1EDB-1261-4BBB-24515C007478}"/>
                </a:ext>
              </a:extLst>
            </p:cNvPr>
            <p:cNvPicPr>
              <a:picLocks noChangeAspect="1"/>
            </p:cNvPicPr>
            <p:nvPr/>
          </p:nvPicPr>
          <p:blipFill>
            <a:blip r:embed="rId10"/>
            <a:stretch>
              <a:fillRect/>
            </a:stretch>
          </p:blipFill>
          <p:spPr>
            <a:xfrm>
              <a:off x="4784856" y="1835734"/>
              <a:ext cx="1188199" cy="1569225"/>
            </a:xfrm>
            <a:prstGeom prst="rect">
              <a:avLst/>
            </a:prstGeom>
          </p:spPr>
        </p:pic>
      </p:grpSp>
      <p:grpSp>
        <p:nvGrpSpPr>
          <p:cNvPr id="193" name="C">
            <a:extLst>
              <a:ext uri="{FF2B5EF4-FFF2-40B4-BE49-F238E27FC236}">
                <a16:creationId xmlns:a16="http://schemas.microsoft.com/office/drawing/2014/main" id="{9E80A885-C21B-BDB9-147C-ADF086887AE5}"/>
              </a:ext>
            </a:extLst>
          </p:cNvPr>
          <p:cNvGrpSpPr/>
          <p:nvPr/>
        </p:nvGrpSpPr>
        <p:grpSpPr>
          <a:xfrm>
            <a:off x="3710846" y="4417481"/>
            <a:ext cx="5610556" cy="2063756"/>
            <a:chOff x="232815" y="3341685"/>
            <a:chExt cx="4207917" cy="1547817"/>
          </a:xfrm>
        </p:grpSpPr>
        <p:grpSp>
          <p:nvGrpSpPr>
            <p:cNvPr id="184" name="Group 183">
              <a:extLst>
                <a:ext uri="{FF2B5EF4-FFF2-40B4-BE49-F238E27FC236}">
                  <a16:creationId xmlns:a16="http://schemas.microsoft.com/office/drawing/2014/main" id="{BFB6CCC8-4B89-7B68-7D76-11126E971575}"/>
                </a:ext>
              </a:extLst>
            </p:cNvPr>
            <p:cNvGrpSpPr/>
            <p:nvPr/>
          </p:nvGrpSpPr>
          <p:grpSpPr>
            <a:xfrm>
              <a:off x="701366" y="3387687"/>
              <a:ext cx="3739366" cy="1198708"/>
              <a:chOff x="5023430" y="1768453"/>
              <a:chExt cx="3739366" cy="1198708"/>
            </a:xfrm>
          </p:grpSpPr>
          <p:sp>
            <p:nvSpPr>
              <p:cNvPr id="178" name="Google Shape;1182;p42">
                <a:extLst>
                  <a:ext uri="{FF2B5EF4-FFF2-40B4-BE49-F238E27FC236}">
                    <a16:creationId xmlns:a16="http://schemas.microsoft.com/office/drawing/2014/main" id="{8ECBF5E6-CA83-48D9-BA28-1236CCEA411C}"/>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Arial"/>
                  <a:cs typeface="Arial"/>
                  <a:sym typeface="Arial"/>
                </a:endParaRPr>
              </a:p>
            </p:txBody>
          </p:sp>
          <p:sp>
            <p:nvSpPr>
              <p:cNvPr id="183" name="TextBox 182">
                <a:extLst>
                  <a:ext uri="{FF2B5EF4-FFF2-40B4-BE49-F238E27FC236}">
                    <a16:creationId xmlns:a16="http://schemas.microsoft.com/office/drawing/2014/main" id="{F324A279-65A2-C83F-5FB9-766C3C80DA8B}"/>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0000"/>
                    </a:solidFill>
                    <a:latin typeface="UTM Avo" panose="02040603050506020204" pitchFamily="18" charset="0"/>
                    <a:cs typeface="Arial"/>
                    <a:sym typeface="Arial"/>
                  </a:rPr>
                  <a:t>Công</a:t>
                </a:r>
                <a:r>
                  <a:rPr lang="en-US" sz="4000" b="1" kern="0" dirty="0">
                    <a:solidFill>
                      <a:srgbClr val="000000"/>
                    </a:solidFill>
                    <a:latin typeface="UTM Avo" panose="02040603050506020204" pitchFamily="18" charset="0"/>
                    <a:cs typeface="Arial"/>
                    <a:sym typeface="Arial"/>
                  </a:rPr>
                  <a:t> ty</a:t>
                </a:r>
                <a:endParaRPr kumimoji="0" lang="en-US" sz="4000" b="1" i="0" u="none" strike="noStrike" kern="0" cap="none" spc="0" normalizeH="0" baseline="0" noProof="0" dirty="0">
                  <a:ln>
                    <a:noFill/>
                  </a:ln>
                  <a:solidFill>
                    <a:srgbClr val="000000"/>
                  </a:solidFill>
                  <a:effectLst/>
                  <a:uLnTx/>
                  <a:uFillTx/>
                  <a:latin typeface="UTM Avo" panose="02040603050506020204" pitchFamily="18" charset="0"/>
                  <a:cs typeface="Arial"/>
                  <a:sym typeface="Arial"/>
                </a:endParaRPr>
              </a:p>
            </p:txBody>
          </p:sp>
        </p:grpSp>
        <p:pic>
          <p:nvPicPr>
            <p:cNvPr id="174" name="Picture 173">
              <a:extLst>
                <a:ext uri="{FF2B5EF4-FFF2-40B4-BE49-F238E27FC236}">
                  <a16:creationId xmlns:a16="http://schemas.microsoft.com/office/drawing/2014/main" id="{34A3FBF8-10F7-EABA-6AAF-90565527ABD3}"/>
                </a:ext>
              </a:extLst>
            </p:cNvPr>
            <p:cNvPicPr>
              <a:picLocks noChangeAspect="1"/>
            </p:cNvPicPr>
            <p:nvPr/>
          </p:nvPicPr>
          <p:blipFill>
            <a:blip r:embed="rId11"/>
            <a:stretch>
              <a:fillRect/>
            </a:stretch>
          </p:blipFill>
          <p:spPr>
            <a:xfrm>
              <a:off x="232815" y="3341685"/>
              <a:ext cx="1171989" cy="1547817"/>
            </a:xfrm>
            <a:prstGeom prst="rect">
              <a:avLst/>
            </a:prstGeom>
          </p:spPr>
        </p:pic>
      </p:grpSp>
      <p:sp>
        <p:nvSpPr>
          <p:cNvPr id="196" name="Multiplication Sign 195">
            <a:extLst>
              <a:ext uri="{FF2B5EF4-FFF2-40B4-BE49-F238E27FC236}">
                <a16:creationId xmlns:a16="http://schemas.microsoft.com/office/drawing/2014/main" id="{8C2AF032-A4A6-750C-4EA9-5C8C100A6EB1}"/>
              </a:ext>
            </a:extLst>
          </p:cNvPr>
          <p:cNvSpPr/>
          <p:nvPr/>
        </p:nvSpPr>
        <p:spPr>
          <a:xfrm>
            <a:off x="10006096" y="2497307"/>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
        <p:nvSpPr>
          <p:cNvPr id="198" name="Multiplication Sign 197">
            <a:extLst>
              <a:ext uri="{FF2B5EF4-FFF2-40B4-BE49-F238E27FC236}">
                <a16:creationId xmlns:a16="http://schemas.microsoft.com/office/drawing/2014/main" id="{CB540447-907D-D3B7-91A9-C01FF5AD243A}"/>
              </a:ext>
            </a:extLst>
          </p:cNvPr>
          <p:cNvSpPr/>
          <p:nvPr/>
        </p:nvSpPr>
        <p:spPr>
          <a:xfrm>
            <a:off x="7753487" y="4478816"/>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
        <p:nvSpPr>
          <p:cNvPr id="199" name="Heart 198">
            <a:extLst>
              <a:ext uri="{FF2B5EF4-FFF2-40B4-BE49-F238E27FC236}">
                <a16:creationId xmlns:a16="http://schemas.microsoft.com/office/drawing/2014/main" id="{94A1073B-8735-C9FD-82B4-5134F8259DE3}"/>
              </a:ext>
            </a:extLst>
          </p:cNvPr>
          <p:cNvSpPr/>
          <p:nvPr/>
        </p:nvSpPr>
        <p:spPr>
          <a:xfrm>
            <a:off x="4888042" y="2636557"/>
            <a:ext cx="1322281" cy="1103068"/>
          </a:xfrm>
          <a:prstGeom prst="hear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pic>
        <p:nvPicPr>
          <p:cNvPr id="201" name="Tiếng nhạc sai">
            <a:hlinkClick r:id="" action="ppaction://media"/>
            <a:extLst>
              <a:ext uri="{FF2B5EF4-FFF2-40B4-BE49-F238E27FC236}">
                <a16:creationId xmlns:a16="http://schemas.microsoft.com/office/drawing/2014/main" id="{C714A43A-6576-6A76-B00A-BF5B40EDF1D5}"/>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19417" y="1872769"/>
            <a:ext cx="1245280" cy="1245280"/>
          </a:xfrm>
          <a:prstGeom prst="rect">
            <a:avLst/>
          </a:prstGeom>
        </p:spPr>
      </p:pic>
      <p:pic>
        <p:nvPicPr>
          <p:cNvPr id="202" name="Tiếng nhạc sai">
            <a:hlinkClick r:id="" action="ppaction://media"/>
            <a:extLst>
              <a:ext uri="{FF2B5EF4-FFF2-40B4-BE49-F238E27FC236}">
                <a16:creationId xmlns:a16="http://schemas.microsoft.com/office/drawing/2014/main" id="{BC2AAE38-CC93-FE96-25F0-6429DDA64F5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87593" y="3370999"/>
            <a:ext cx="1245280" cy="1245280"/>
          </a:xfrm>
          <a:prstGeom prst="rect">
            <a:avLst/>
          </a:prstGeom>
        </p:spPr>
      </p:pic>
      <p:pic>
        <p:nvPicPr>
          <p:cNvPr id="203" name="Tieng-tinh-tinh-www_nhacchuongvui_com">
            <a:hlinkClick r:id="" action="ppaction://media"/>
            <a:extLst>
              <a:ext uri="{FF2B5EF4-FFF2-40B4-BE49-F238E27FC236}">
                <a16:creationId xmlns:a16="http://schemas.microsoft.com/office/drawing/2014/main" id="{2813D9A4-D7D3-958B-E6BD-D8DAAD2D4314}"/>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549503" y="5250008"/>
            <a:ext cx="1670421" cy="1670421"/>
          </a:xfrm>
          <a:prstGeom prst="rect">
            <a:avLst/>
          </a:prstGeom>
        </p:spPr>
      </p:pic>
      <p:sp>
        <p:nvSpPr>
          <p:cNvPr id="2" name="Arrow: Right 1">
            <a:hlinkClick r:id="rId8" action="ppaction://hlinksldjump"/>
            <a:extLst>
              <a:ext uri="{FF2B5EF4-FFF2-40B4-BE49-F238E27FC236}">
                <a16:creationId xmlns:a16="http://schemas.microsoft.com/office/drawing/2014/main" id="{40625038-9545-18A0-B1C3-39D06836A690}"/>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Arial"/>
              <a:cs typeface="+mn-cs"/>
              <a:sym typeface="Arial"/>
            </a:endParaRPr>
          </a:p>
        </p:txBody>
      </p:sp>
    </p:spTree>
    <p:extLst>
      <p:ext uri="{BB962C8B-B14F-4D97-AF65-F5344CB8AC3E}">
        <p14:creationId xmlns:p14="http://schemas.microsoft.com/office/powerpoint/2010/main" val="1342467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barn(inVertical)">
                                      <p:cBhvr>
                                        <p:cTn id="7" dur="500"/>
                                        <p:tgtEl>
                                          <p:spTgt spid="18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95"/>
                                        </p:tgtEl>
                                        <p:attrNameLst>
                                          <p:attrName>style.visibility</p:attrName>
                                        </p:attrNameLst>
                                      </p:cBhvr>
                                      <p:to>
                                        <p:strVal val="visible"/>
                                      </p:to>
                                    </p:set>
                                    <p:animEffect transition="in" filter="barn(inVertical)">
                                      <p:cBhvr>
                                        <p:cTn id="11" dur="500"/>
                                        <p:tgtEl>
                                          <p:spTgt spid="195"/>
                                        </p:tgtEl>
                                      </p:cBhvr>
                                    </p:animEffect>
                                  </p:childTnLst>
                                </p:cTn>
                              </p:par>
                              <p:par>
                                <p:cTn id="12" presetID="16" presetClass="entr" presetSubtype="21" fill="hold" nodeType="withEffect">
                                  <p:stCondLst>
                                    <p:cond delay="0"/>
                                  </p:stCondLst>
                                  <p:childTnLst>
                                    <p:set>
                                      <p:cBhvr>
                                        <p:cTn id="13" dur="1" fill="hold">
                                          <p:stCondLst>
                                            <p:cond delay="0"/>
                                          </p:stCondLst>
                                        </p:cTn>
                                        <p:tgtEl>
                                          <p:spTgt spid="189"/>
                                        </p:tgtEl>
                                        <p:attrNameLst>
                                          <p:attrName>style.visibility</p:attrName>
                                        </p:attrNameLst>
                                      </p:cBhvr>
                                      <p:to>
                                        <p:strVal val="visible"/>
                                      </p:to>
                                    </p:set>
                                    <p:animEffect transition="in" filter="barn(inVertical)">
                                      <p:cBhvr>
                                        <p:cTn id="14" dur="500"/>
                                        <p:tgtEl>
                                          <p:spTgt spid="189"/>
                                        </p:tgtEl>
                                      </p:cBhvr>
                                    </p:animEffect>
                                  </p:childTnLst>
                                </p:cTn>
                              </p:par>
                              <p:par>
                                <p:cTn id="15" presetID="16" presetClass="entr" presetSubtype="21" fill="hold" nodeType="withEffect">
                                  <p:stCondLst>
                                    <p:cond delay="0"/>
                                  </p:stCondLst>
                                  <p:childTnLst>
                                    <p:set>
                                      <p:cBhvr>
                                        <p:cTn id="16" dur="1" fill="hold">
                                          <p:stCondLst>
                                            <p:cond delay="0"/>
                                          </p:stCondLst>
                                        </p:cTn>
                                        <p:tgtEl>
                                          <p:spTgt spid="193"/>
                                        </p:tgtEl>
                                        <p:attrNameLst>
                                          <p:attrName>style.visibility</p:attrName>
                                        </p:attrNameLst>
                                      </p:cBhvr>
                                      <p:to>
                                        <p:strVal val="visible"/>
                                      </p:to>
                                    </p:set>
                                    <p:animEffect transition="in" filter="barn(inVertical)">
                                      <p:cBhvr>
                                        <p:cTn id="17"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95"/>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9"/>
                                        </p:tgtEl>
                                        <p:attrNameLst>
                                          <p:attrName>style.visibility</p:attrName>
                                        </p:attrNameLst>
                                      </p:cBhvr>
                                      <p:to>
                                        <p:strVal val="visible"/>
                                      </p:to>
                                    </p:set>
                                    <p:animEffect transition="in" filter="fade">
                                      <p:cBhvr>
                                        <p:cTn id="23" dur="1000"/>
                                        <p:tgtEl>
                                          <p:spTgt spid="199"/>
                                        </p:tgtEl>
                                      </p:cBhvr>
                                    </p:animEffect>
                                    <p:anim calcmode="lin" valueType="num">
                                      <p:cBhvr>
                                        <p:cTn id="24" dur="1000" fill="hold"/>
                                        <p:tgtEl>
                                          <p:spTgt spid="199"/>
                                        </p:tgtEl>
                                        <p:attrNameLst>
                                          <p:attrName>ppt_x</p:attrName>
                                        </p:attrNameLst>
                                      </p:cBhvr>
                                      <p:tavLst>
                                        <p:tav tm="0">
                                          <p:val>
                                            <p:strVal val="#ppt_x"/>
                                          </p:val>
                                        </p:tav>
                                        <p:tav tm="100000">
                                          <p:val>
                                            <p:strVal val="#ppt_x"/>
                                          </p:val>
                                        </p:tav>
                                      </p:tavLst>
                                    </p:anim>
                                    <p:anim calcmode="lin" valueType="num">
                                      <p:cBhvr>
                                        <p:cTn id="25" dur="1000" fill="hold"/>
                                        <p:tgtEl>
                                          <p:spTgt spid="199"/>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3448" fill="hold"/>
                                        <p:tgtEl>
                                          <p:spTgt spid="203"/>
                                        </p:tgtEl>
                                      </p:cBhvr>
                                    </p:cmd>
                                  </p:childTnLst>
                                </p:cTn>
                              </p:par>
                            </p:childTnLst>
                          </p:cTn>
                        </p:par>
                      </p:childTnLst>
                    </p:cTn>
                  </p:par>
                </p:childTnLst>
              </p:cTn>
              <p:nextCondLst>
                <p:cond evt="onClick" delay="0">
                  <p:tgtEl>
                    <p:spTgt spid="195"/>
                  </p:tgtEl>
                </p:cond>
              </p:nextCondLst>
            </p:seq>
            <p:seq concurrent="1" nextAc="seek">
              <p:cTn id="28" restart="whenNotActive" fill="hold" evtFilter="cancelBubble" nodeType="interactiveSeq">
                <p:stCondLst>
                  <p:cond evt="onClick" delay="0">
                    <p:tgtEl>
                      <p:spTgt spid="189"/>
                    </p:tgtEl>
                  </p:cond>
                </p:stCondLst>
                <p:endSync evt="end" delay="0">
                  <p:rtn val="all"/>
                </p:endSync>
                <p:childTnLst>
                  <p:par>
                    <p:cTn id="29" fill="hold">
                      <p:stCondLst>
                        <p:cond delay="0"/>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6"/>
                                        </p:tgtEl>
                                        <p:attrNameLst>
                                          <p:attrName>style.visibility</p:attrName>
                                        </p:attrNameLst>
                                      </p:cBhvr>
                                      <p:to>
                                        <p:strVal val="visible"/>
                                      </p:to>
                                    </p:set>
                                    <p:animEffect transition="in" filter="fade">
                                      <p:cBhvr>
                                        <p:cTn id="33" dur="1000"/>
                                        <p:tgtEl>
                                          <p:spTgt spid="196"/>
                                        </p:tgtEl>
                                      </p:cBhvr>
                                    </p:animEffect>
                                    <p:anim calcmode="lin" valueType="num">
                                      <p:cBhvr>
                                        <p:cTn id="34" dur="1000" fill="hold"/>
                                        <p:tgtEl>
                                          <p:spTgt spid="196"/>
                                        </p:tgtEl>
                                        <p:attrNameLst>
                                          <p:attrName>ppt_x</p:attrName>
                                        </p:attrNameLst>
                                      </p:cBhvr>
                                      <p:tavLst>
                                        <p:tav tm="0">
                                          <p:val>
                                            <p:strVal val="#ppt_x"/>
                                          </p:val>
                                        </p:tav>
                                        <p:tav tm="100000">
                                          <p:val>
                                            <p:strVal val="#ppt_x"/>
                                          </p:val>
                                        </p:tav>
                                      </p:tavLst>
                                    </p:anim>
                                    <p:anim calcmode="lin" valueType="num">
                                      <p:cBhvr>
                                        <p:cTn id="35" dur="1000" fill="hold"/>
                                        <p:tgtEl>
                                          <p:spTgt spid="196"/>
                                        </p:tgtEl>
                                        <p:attrNameLst>
                                          <p:attrName>ppt_y</p:attrName>
                                        </p:attrNameLst>
                                      </p:cBhvr>
                                      <p:tavLst>
                                        <p:tav tm="0">
                                          <p:val>
                                            <p:strVal val="#ppt_y+.1"/>
                                          </p:val>
                                        </p:tav>
                                        <p:tav tm="100000">
                                          <p:val>
                                            <p:strVal val="#ppt_y"/>
                                          </p:val>
                                        </p:tav>
                                      </p:tavLst>
                                    </p:anim>
                                  </p:childTnLst>
                                </p:cTn>
                              </p:par>
                              <p:par>
                                <p:cTn id="36" presetID="1" presetClass="mediacall" presetSubtype="0" fill="hold" nodeType="withEffect">
                                  <p:stCondLst>
                                    <p:cond delay="0"/>
                                  </p:stCondLst>
                                  <p:childTnLst>
                                    <p:cmd type="call" cmd="playFrom(0.0)">
                                      <p:cBhvr>
                                        <p:cTn id="37" dur="5120" fill="hold"/>
                                        <p:tgtEl>
                                          <p:spTgt spid="202"/>
                                        </p:tgtEl>
                                      </p:cBhvr>
                                    </p:cmd>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89"/>
                                        </p:tgtEl>
                                        <p:attrNameLst>
                                          <p:attrName>ppt_w</p:attrName>
                                        </p:attrNameLst>
                                      </p:cBhvr>
                                      <p:tavLst>
                                        <p:tav tm="0">
                                          <p:val>
                                            <p:strVal val="ppt_w"/>
                                          </p:val>
                                        </p:tav>
                                        <p:tav tm="100000">
                                          <p:val>
                                            <p:fltVal val="0"/>
                                          </p:val>
                                        </p:tav>
                                      </p:tavLst>
                                    </p:anim>
                                    <p:anim calcmode="lin" valueType="num">
                                      <p:cBhvr>
                                        <p:cTn id="42" dur="500"/>
                                        <p:tgtEl>
                                          <p:spTgt spid="189"/>
                                        </p:tgtEl>
                                        <p:attrNameLst>
                                          <p:attrName>ppt_h</p:attrName>
                                        </p:attrNameLst>
                                      </p:cBhvr>
                                      <p:tavLst>
                                        <p:tav tm="0">
                                          <p:val>
                                            <p:strVal val="ppt_h"/>
                                          </p:val>
                                        </p:tav>
                                        <p:tav tm="100000">
                                          <p:val>
                                            <p:fltVal val="0"/>
                                          </p:val>
                                        </p:tav>
                                      </p:tavLst>
                                    </p:anim>
                                    <p:animEffect transition="out" filter="fade">
                                      <p:cBhvr>
                                        <p:cTn id="43" dur="500"/>
                                        <p:tgtEl>
                                          <p:spTgt spid="189"/>
                                        </p:tgtEl>
                                      </p:cBhvr>
                                    </p:animEffect>
                                    <p:set>
                                      <p:cBhvr>
                                        <p:cTn id="44" dur="1" fill="hold">
                                          <p:stCondLst>
                                            <p:cond delay="499"/>
                                          </p:stCondLst>
                                        </p:cTn>
                                        <p:tgtEl>
                                          <p:spTgt spid="189"/>
                                        </p:tgtEl>
                                        <p:attrNameLst>
                                          <p:attrName>style.visibility</p:attrName>
                                        </p:attrNameLst>
                                      </p:cBhvr>
                                      <p:to>
                                        <p:strVal val="hidden"/>
                                      </p:to>
                                    </p:set>
                                  </p:childTnLst>
                                </p:cTn>
                              </p:par>
                              <p:par>
                                <p:cTn id="45" presetID="53" presetClass="exit" presetSubtype="32" fill="hold" grpId="1" nodeType="withEffect">
                                  <p:stCondLst>
                                    <p:cond delay="0"/>
                                  </p:stCondLst>
                                  <p:childTnLst>
                                    <p:anim calcmode="lin" valueType="num">
                                      <p:cBhvr>
                                        <p:cTn id="46" dur="500"/>
                                        <p:tgtEl>
                                          <p:spTgt spid="196"/>
                                        </p:tgtEl>
                                        <p:attrNameLst>
                                          <p:attrName>ppt_w</p:attrName>
                                        </p:attrNameLst>
                                      </p:cBhvr>
                                      <p:tavLst>
                                        <p:tav tm="0">
                                          <p:val>
                                            <p:strVal val="ppt_w"/>
                                          </p:val>
                                        </p:tav>
                                        <p:tav tm="100000">
                                          <p:val>
                                            <p:fltVal val="0"/>
                                          </p:val>
                                        </p:tav>
                                      </p:tavLst>
                                    </p:anim>
                                    <p:anim calcmode="lin" valueType="num">
                                      <p:cBhvr>
                                        <p:cTn id="47" dur="500"/>
                                        <p:tgtEl>
                                          <p:spTgt spid="196"/>
                                        </p:tgtEl>
                                        <p:attrNameLst>
                                          <p:attrName>ppt_h</p:attrName>
                                        </p:attrNameLst>
                                      </p:cBhvr>
                                      <p:tavLst>
                                        <p:tav tm="0">
                                          <p:val>
                                            <p:strVal val="ppt_h"/>
                                          </p:val>
                                        </p:tav>
                                        <p:tav tm="100000">
                                          <p:val>
                                            <p:fltVal val="0"/>
                                          </p:val>
                                        </p:tav>
                                      </p:tavLst>
                                    </p:anim>
                                    <p:animEffect transition="out" filter="fade">
                                      <p:cBhvr>
                                        <p:cTn id="48" dur="500"/>
                                        <p:tgtEl>
                                          <p:spTgt spid="196"/>
                                        </p:tgtEl>
                                      </p:cBhvr>
                                    </p:animEffect>
                                    <p:set>
                                      <p:cBhvr>
                                        <p:cTn id="49" dur="1" fill="hold">
                                          <p:stCondLst>
                                            <p:cond delay="4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89"/>
                  </p:tgtEl>
                </p:cond>
              </p:nextCondLst>
            </p:seq>
            <p:seq concurrent="1" nextAc="seek">
              <p:cTn id="50" restart="whenNotActive" fill="hold" evtFilter="cancelBubble" nodeType="interactiveSeq">
                <p:stCondLst>
                  <p:cond evt="onClick" delay="0">
                    <p:tgtEl>
                      <p:spTgt spid="193"/>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98"/>
                                        </p:tgtEl>
                                        <p:attrNameLst>
                                          <p:attrName>style.visibility</p:attrName>
                                        </p:attrNameLst>
                                      </p:cBhvr>
                                      <p:to>
                                        <p:strVal val="visible"/>
                                      </p:to>
                                    </p:set>
                                    <p:animEffect transition="in" filter="fade">
                                      <p:cBhvr>
                                        <p:cTn id="55" dur="1000"/>
                                        <p:tgtEl>
                                          <p:spTgt spid="198"/>
                                        </p:tgtEl>
                                      </p:cBhvr>
                                    </p:animEffect>
                                    <p:anim calcmode="lin" valueType="num">
                                      <p:cBhvr>
                                        <p:cTn id="56" dur="1000" fill="hold"/>
                                        <p:tgtEl>
                                          <p:spTgt spid="198"/>
                                        </p:tgtEl>
                                        <p:attrNameLst>
                                          <p:attrName>ppt_x</p:attrName>
                                        </p:attrNameLst>
                                      </p:cBhvr>
                                      <p:tavLst>
                                        <p:tav tm="0">
                                          <p:val>
                                            <p:strVal val="#ppt_x"/>
                                          </p:val>
                                        </p:tav>
                                        <p:tav tm="100000">
                                          <p:val>
                                            <p:strVal val="#ppt_x"/>
                                          </p:val>
                                        </p:tav>
                                      </p:tavLst>
                                    </p:anim>
                                    <p:anim calcmode="lin" valueType="num">
                                      <p:cBhvr>
                                        <p:cTn id="57"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5120" fill="hold"/>
                                        <p:tgtEl>
                                          <p:spTgt spid="201"/>
                                        </p:tgtEl>
                                      </p:cBhvr>
                                    </p:cmd>
                                  </p:childTnLst>
                                </p:cTn>
                              </p:par>
                            </p:childTnLst>
                          </p:cTn>
                        </p:par>
                      </p:childTnLst>
                    </p:cTn>
                  </p:par>
                  <p:par>
                    <p:cTn id="62" fill="hold">
                      <p:stCondLst>
                        <p:cond delay="indefinite"/>
                      </p:stCondLst>
                      <p:childTnLst>
                        <p:par>
                          <p:cTn id="63" fill="hold">
                            <p:stCondLst>
                              <p:cond delay="0"/>
                            </p:stCondLst>
                            <p:childTnLst>
                              <p:par>
                                <p:cTn id="64" presetID="53" presetClass="exit" presetSubtype="32" fill="hold" nodeType="clickEffect">
                                  <p:stCondLst>
                                    <p:cond delay="0"/>
                                  </p:stCondLst>
                                  <p:childTnLst>
                                    <p:anim calcmode="lin" valueType="num">
                                      <p:cBhvr>
                                        <p:cTn id="65" dur="500"/>
                                        <p:tgtEl>
                                          <p:spTgt spid="193"/>
                                        </p:tgtEl>
                                        <p:attrNameLst>
                                          <p:attrName>ppt_w</p:attrName>
                                        </p:attrNameLst>
                                      </p:cBhvr>
                                      <p:tavLst>
                                        <p:tav tm="0">
                                          <p:val>
                                            <p:strVal val="ppt_w"/>
                                          </p:val>
                                        </p:tav>
                                        <p:tav tm="100000">
                                          <p:val>
                                            <p:fltVal val="0"/>
                                          </p:val>
                                        </p:tav>
                                      </p:tavLst>
                                    </p:anim>
                                    <p:anim calcmode="lin" valueType="num">
                                      <p:cBhvr>
                                        <p:cTn id="66" dur="500"/>
                                        <p:tgtEl>
                                          <p:spTgt spid="193"/>
                                        </p:tgtEl>
                                        <p:attrNameLst>
                                          <p:attrName>ppt_h</p:attrName>
                                        </p:attrNameLst>
                                      </p:cBhvr>
                                      <p:tavLst>
                                        <p:tav tm="0">
                                          <p:val>
                                            <p:strVal val="ppt_h"/>
                                          </p:val>
                                        </p:tav>
                                        <p:tav tm="100000">
                                          <p:val>
                                            <p:fltVal val="0"/>
                                          </p:val>
                                        </p:tav>
                                      </p:tavLst>
                                    </p:anim>
                                    <p:animEffect transition="out" filter="fade">
                                      <p:cBhvr>
                                        <p:cTn id="67" dur="500"/>
                                        <p:tgtEl>
                                          <p:spTgt spid="193"/>
                                        </p:tgtEl>
                                      </p:cBhvr>
                                    </p:animEffect>
                                    <p:set>
                                      <p:cBhvr>
                                        <p:cTn id="68" dur="1" fill="hold">
                                          <p:stCondLst>
                                            <p:cond delay="499"/>
                                          </p:stCondLst>
                                        </p:cTn>
                                        <p:tgtEl>
                                          <p:spTgt spid="193"/>
                                        </p:tgtEl>
                                        <p:attrNameLst>
                                          <p:attrName>style.visibility</p:attrName>
                                        </p:attrNameLst>
                                      </p:cBhvr>
                                      <p:to>
                                        <p:strVal val="hidden"/>
                                      </p:to>
                                    </p:set>
                                  </p:childTnLst>
                                </p:cTn>
                              </p:par>
                              <p:par>
                                <p:cTn id="69" presetID="53" presetClass="exit" presetSubtype="32" fill="hold" grpId="1" nodeType="withEffect">
                                  <p:stCondLst>
                                    <p:cond delay="0"/>
                                  </p:stCondLst>
                                  <p:childTnLst>
                                    <p:anim calcmode="lin" valueType="num">
                                      <p:cBhvr>
                                        <p:cTn id="70" dur="500"/>
                                        <p:tgtEl>
                                          <p:spTgt spid="198"/>
                                        </p:tgtEl>
                                        <p:attrNameLst>
                                          <p:attrName>ppt_w</p:attrName>
                                        </p:attrNameLst>
                                      </p:cBhvr>
                                      <p:tavLst>
                                        <p:tav tm="0">
                                          <p:val>
                                            <p:strVal val="ppt_w"/>
                                          </p:val>
                                        </p:tav>
                                        <p:tav tm="100000">
                                          <p:val>
                                            <p:fltVal val="0"/>
                                          </p:val>
                                        </p:tav>
                                      </p:tavLst>
                                    </p:anim>
                                    <p:anim calcmode="lin" valueType="num">
                                      <p:cBhvr>
                                        <p:cTn id="71" dur="500"/>
                                        <p:tgtEl>
                                          <p:spTgt spid="198"/>
                                        </p:tgtEl>
                                        <p:attrNameLst>
                                          <p:attrName>ppt_h</p:attrName>
                                        </p:attrNameLst>
                                      </p:cBhvr>
                                      <p:tavLst>
                                        <p:tav tm="0">
                                          <p:val>
                                            <p:strVal val="ppt_h"/>
                                          </p:val>
                                        </p:tav>
                                        <p:tav tm="100000">
                                          <p:val>
                                            <p:fltVal val="0"/>
                                          </p:val>
                                        </p:tav>
                                      </p:tavLst>
                                    </p:anim>
                                    <p:animEffect transition="out" filter="fade">
                                      <p:cBhvr>
                                        <p:cTn id="72" dur="500"/>
                                        <p:tgtEl>
                                          <p:spTgt spid="198"/>
                                        </p:tgtEl>
                                      </p:cBhvr>
                                    </p:animEffect>
                                    <p:set>
                                      <p:cBhvr>
                                        <p:cTn id="73" dur="1" fill="hold">
                                          <p:stCondLst>
                                            <p:cond delay="4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audio>
              <p:cMediaNode vol="80000">
                <p:cTn id="74" fill="hold" display="0">
                  <p:stCondLst>
                    <p:cond delay="indefinite"/>
                  </p:stCondLst>
                  <p:endCondLst>
                    <p:cond evt="onStopAudio" delay="0">
                      <p:tgtEl>
                        <p:sldTgt/>
                      </p:tgtEl>
                    </p:cond>
                  </p:endCondLst>
                </p:cTn>
                <p:tgtEl>
                  <p:spTgt spid="201"/>
                </p:tgtEl>
              </p:cMediaNode>
            </p:audio>
            <p:audio>
              <p:cMediaNode vol="80000">
                <p:cTn id="75" fill="hold" display="0">
                  <p:stCondLst>
                    <p:cond delay="indefinite"/>
                  </p:stCondLst>
                  <p:endCondLst>
                    <p:cond evt="onStopAudio" delay="0">
                      <p:tgtEl>
                        <p:sldTgt/>
                      </p:tgtEl>
                    </p:cond>
                  </p:endCondLst>
                </p:cTn>
                <p:tgtEl>
                  <p:spTgt spid="202"/>
                </p:tgtEl>
              </p:cMediaNode>
            </p:audio>
            <p:audio>
              <p:cMediaNode vol="80000">
                <p:cTn id="76" fill="hold" display="0">
                  <p:stCondLst>
                    <p:cond delay="indefinite"/>
                  </p:stCondLst>
                  <p:endCondLst>
                    <p:cond evt="onStopAudio" delay="0">
                      <p:tgtEl>
                        <p:sldTgt/>
                      </p:tgtEl>
                    </p:cond>
                  </p:endCondLst>
                </p:cTn>
                <p:tgtEl>
                  <p:spTgt spid="203"/>
                </p:tgtEl>
              </p:cMediaNode>
            </p:audio>
          </p:childTnLst>
        </p:cTn>
      </p:par>
    </p:tnLst>
    <p:bldLst>
      <p:bldP spid="196" grpId="0" animBg="1"/>
      <p:bldP spid="196" grpId="1" animBg="1"/>
      <p:bldP spid="198" grpId="0" animBg="1"/>
      <p:bldP spid="198" grpId="1" animBg="1"/>
      <p:bldP spid="1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
            <a:extLst>
              <a:ext uri="{FF2B5EF4-FFF2-40B4-BE49-F238E27FC236}">
                <a16:creationId xmlns:a16="http://schemas.microsoft.com/office/drawing/2014/main" id="{26CCB68B-10E9-1C52-3402-BDC6DA30CC94}"/>
              </a:ext>
            </a:extLst>
          </p:cNvPr>
          <p:cNvGrpSpPr/>
          <p:nvPr/>
        </p:nvGrpSpPr>
        <p:grpSpPr>
          <a:xfrm>
            <a:off x="259063" y="2370146"/>
            <a:ext cx="5562364" cy="1891317"/>
            <a:chOff x="194297" y="1777609"/>
            <a:chExt cx="4171773" cy="1418488"/>
          </a:xfrm>
        </p:grpSpPr>
        <p:sp>
          <p:nvSpPr>
            <p:cNvPr id="3" name="Google Shape;1182;p42">
              <a:extLst>
                <a:ext uri="{FF2B5EF4-FFF2-40B4-BE49-F238E27FC236}">
                  <a16:creationId xmlns:a16="http://schemas.microsoft.com/office/drawing/2014/main" id="{CF0FFA9F-0076-CBCB-40CE-6FEE0F6FDCB4}"/>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A3EE2D74-EF6B-D668-14A6-4037115AB44B}"/>
                </a:ext>
              </a:extLst>
            </p:cNvPr>
            <p:cNvPicPr>
              <a:picLocks noChangeAspect="1"/>
            </p:cNvPicPr>
            <p:nvPr/>
          </p:nvPicPr>
          <p:blipFill>
            <a:blip r:embed="rId6"/>
            <a:stretch>
              <a:fillRect/>
            </a:stretch>
          </p:blipFill>
          <p:spPr>
            <a:xfrm>
              <a:off x="194297" y="1777609"/>
              <a:ext cx="1074063" cy="1418488"/>
            </a:xfrm>
            <a:prstGeom prst="rect">
              <a:avLst/>
            </a:prstGeom>
          </p:spPr>
        </p:pic>
        <p:sp>
          <p:nvSpPr>
            <p:cNvPr id="5" name="TextBox 4">
              <a:extLst>
                <a:ext uri="{FF2B5EF4-FFF2-40B4-BE49-F238E27FC236}">
                  <a16:creationId xmlns:a16="http://schemas.microsoft.com/office/drawing/2014/main" id="{9B494022-3221-5D16-8C2C-703C5BF7F076}"/>
                </a:ext>
              </a:extLst>
            </p:cNvPr>
            <p:cNvSpPr txBox="1"/>
            <p:nvPr/>
          </p:nvSpPr>
          <p:spPr>
            <a:xfrm>
              <a:off x="1528171" y="2035277"/>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9/7/1970</a:t>
              </a:r>
            </a:p>
          </p:txBody>
        </p:sp>
      </p:grpSp>
      <p:grpSp>
        <p:nvGrpSpPr>
          <p:cNvPr id="12" name="B">
            <a:extLst>
              <a:ext uri="{FF2B5EF4-FFF2-40B4-BE49-F238E27FC236}">
                <a16:creationId xmlns:a16="http://schemas.microsoft.com/office/drawing/2014/main" id="{FE5EE01A-DDD7-AB29-5823-C6EFD5571266}"/>
              </a:ext>
            </a:extLst>
          </p:cNvPr>
          <p:cNvGrpSpPr/>
          <p:nvPr/>
        </p:nvGrpSpPr>
        <p:grpSpPr>
          <a:xfrm>
            <a:off x="6344233" y="2281870"/>
            <a:ext cx="5507120" cy="2092300"/>
            <a:chOff x="4784856" y="1835734"/>
            <a:chExt cx="4130340" cy="1569225"/>
          </a:xfrm>
        </p:grpSpPr>
        <p:grpSp>
          <p:nvGrpSpPr>
            <p:cNvPr id="13" name="Group 12">
              <a:extLst>
                <a:ext uri="{FF2B5EF4-FFF2-40B4-BE49-F238E27FC236}">
                  <a16:creationId xmlns:a16="http://schemas.microsoft.com/office/drawing/2014/main" id="{E10BB929-C4F0-0179-1A0B-98C03065C58C}"/>
                </a:ext>
              </a:extLst>
            </p:cNvPr>
            <p:cNvGrpSpPr/>
            <p:nvPr/>
          </p:nvGrpSpPr>
          <p:grpSpPr>
            <a:xfrm>
              <a:off x="5175830" y="1920853"/>
              <a:ext cx="3739366" cy="1198708"/>
              <a:chOff x="5023430" y="1768453"/>
              <a:chExt cx="3739366" cy="1198708"/>
            </a:xfrm>
          </p:grpSpPr>
          <p:sp>
            <p:nvSpPr>
              <p:cNvPr id="15" name="Google Shape;1182;p42">
                <a:extLst>
                  <a:ext uri="{FF2B5EF4-FFF2-40B4-BE49-F238E27FC236}">
                    <a16:creationId xmlns:a16="http://schemas.microsoft.com/office/drawing/2014/main" id="{D367C819-8E1E-36EE-6AE6-BB0D3A47E8FD}"/>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id="{DF45AD69-A862-76F9-5540-526CA2F98A71}"/>
                  </a:ext>
                </a:extLst>
              </p:cNvPr>
              <p:cNvSpPr txBox="1"/>
              <p:nvPr/>
            </p:nvSpPr>
            <p:spPr>
              <a:xfrm>
                <a:off x="5774296" y="1992199"/>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7/9/1970</a:t>
                </a:r>
              </a:p>
            </p:txBody>
          </p:sp>
        </p:grpSp>
        <p:pic>
          <p:nvPicPr>
            <p:cNvPr id="14" name="Picture 13">
              <a:extLst>
                <a:ext uri="{FF2B5EF4-FFF2-40B4-BE49-F238E27FC236}">
                  <a16:creationId xmlns:a16="http://schemas.microsoft.com/office/drawing/2014/main" id="{CD70C5DB-1EC5-3657-417E-69D4C08C3D70}"/>
                </a:ext>
              </a:extLst>
            </p:cNvPr>
            <p:cNvPicPr>
              <a:picLocks noChangeAspect="1"/>
            </p:cNvPicPr>
            <p:nvPr/>
          </p:nvPicPr>
          <p:blipFill>
            <a:blip r:embed="rId7"/>
            <a:stretch>
              <a:fillRect/>
            </a:stretch>
          </p:blipFill>
          <p:spPr>
            <a:xfrm>
              <a:off x="4784856" y="1835734"/>
              <a:ext cx="1188199" cy="1569225"/>
            </a:xfrm>
            <a:prstGeom prst="rect">
              <a:avLst/>
            </a:prstGeom>
          </p:spPr>
        </p:pic>
      </p:grpSp>
      <p:grpSp>
        <p:nvGrpSpPr>
          <p:cNvPr id="17" name="C">
            <a:extLst>
              <a:ext uri="{FF2B5EF4-FFF2-40B4-BE49-F238E27FC236}">
                <a16:creationId xmlns:a16="http://schemas.microsoft.com/office/drawing/2014/main" id="{4B584FDC-DF3C-87B4-856B-D5DDF71D7F06}"/>
              </a:ext>
            </a:extLst>
          </p:cNvPr>
          <p:cNvGrpSpPr/>
          <p:nvPr/>
        </p:nvGrpSpPr>
        <p:grpSpPr>
          <a:xfrm>
            <a:off x="3025046" y="4398431"/>
            <a:ext cx="5610556" cy="2063756"/>
            <a:chOff x="232815" y="3341685"/>
            <a:chExt cx="4207917" cy="1547817"/>
          </a:xfrm>
        </p:grpSpPr>
        <p:grpSp>
          <p:nvGrpSpPr>
            <p:cNvPr id="18" name="Group 17">
              <a:extLst>
                <a:ext uri="{FF2B5EF4-FFF2-40B4-BE49-F238E27FC236}">
                  <a16:creationId xmlns:a16="http://schemas.microsoft.com/office/drawing/2014/main" id="{F5570A3C-A3C4-CC1D-F690-F0E061CB9078}"/>
                </a:ext>
              </a:extLst>
            </p:cNvPr>
            <p:cNvGrpSpPr/>
            <p:nvPr/>
          </p:nvGrpSpPr>
          <p:grpSpPr>
            <a:xfrm>
              <a:off x="701366" y="3387687"/>
              <a:ext cx="3739366" cy="1198708"/>
              <a:chOff x="5023430" y="1768453"/>
              <a:chExt cx="3739366" cy="1198708"/>
            </a:xfrm>
          </p:grpSpPr>
          <p:sp>
            <p:nvSpPr>
              <p:cNvPr id="20" name="Google Shape;1182;p42">
                <a:extLst>
                  <a:ext uri="{FF2B5EF4-FFF2-40B4-BE49-F238E27FC236}">
                    <a16:creationId xmlns:a16="http://schemas.microsoft.com/office/drawing/2014/main" id="{425AF1A0-352B-3DF6-980A-2CA85611B62F}"/>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21" name="TextBox 20">
                <a:extLst>
                  <a:ext uri="{FF2B5EF4-FFF2-40B4-BE49-F238E27FC236}">
                    <a16:creationId xmlns:a16="http://schemas.microsoft.com/office/drawing/2014/main" id="{A6EC9EC8-F568-5227-6107-1679A1DAA7F7}"/>
                  </a:ext>
                </a:extLst>
              </p:cNvPr>
              <p:cNvSpPr txBox="1"/>
              <p:nvPr/>
            </p:nvSpPr>
            <p:spPr>
              <a:xfrm>
                <a:off x="5774296" y="1992199"/>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7/9/1790</a:t>
                </a:r>
              </a:p>
            </p:txBody>
          </p:sp>
        </p:grpSp>
        <p:pic>
          <p:nvPicPr>
            <p:cNvPr id="19" name="Picture 18">
              <a:extLst>
                <a:ext uri="{FF2B5EF4-FFF2-40B4-BE49-F238E27FC236}">
                  <a16:creationId xmlns:a16="http://schemas.microsoft.com/office/drawing/2014/main" id="{F63957CD-EF87-248B-CEDE-44A379852A8B}"/>
                </a:ext>
              </a:extLst>
            </p:cNvPr>
            <p:cNvPicPr>
              <a:picLocks noChangeAspect="1"/>
            </p:cNvPicPr>
            <p:nvPr/>
          </p:nvPicPr>
          <p:blipFill>
            <a:blip r:embed="rId8"/>
            <a:stretch>
              <a:fillRect/>
            </a:stretch>
          </p:blipFill>
          <p:spPr>
            <a:xfrm>
              <a:off x="232815" y="3341685"/>
              <a:ext cx="1171989" cy="1547817"/>
            </a:xfrm>
            <a:prstGeom prst="rect">
              <a:avLst/>
            </a:prstGeom>
          </p:spPr>
        </p:pic>
      </p:grpSp>
      <p:sp>
        <p:nvSpPr>
          <p:cNvPr id="27" name="Multiplication Sign 26">
            <a:extLst>
              <a:ext uri="{FF2B5EF4-FFF2-40B4-BE49-F238E27FC236}">
                <a16:creationId xmlns:a16="http://schemas.microsoft.com/office/drawing/2014/main" id="{29F38A3E-7D13-4115-9862-B9DDB05EF26E}"/>
              </a:ext>
            </a:extLst>
          </p:cNvPr>
          <p:cNvSpPr/>
          <p:nvPr/>
        </p:nvSpPr>
        <p:spPr>
          <a:xfrm>
            <a:off x="4287307" y="2450718"/>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9" name="Multiplication Sign 28">
            <a:extLst>
              <a:ext uri="{FF2B5EF4-FFF2-40B4-BE49-F238E27FC236}">
                <a16:creationId xmlns:a16="http://schemas.microsoft.com/office/drawing/2014/main" id="{48F174AE-4F4F-546F-59E0-9CE8FF7DFD83}"/>
              </a:ext>
            </a:extLst>
          </p:cNvPr>
          <p:cNvSpPr/>
          <p:nvPr/>
        </p:nvSpPr>
        <p:spPr>
          <a:xfrm>
            <a:off x="7067687" y="4459766"/>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30" name="Heart 29">
            <a:extLst>
              <a:ext uri="{FF2B5EF4-FFF2-40B4-BE49-F238E27FC236}">
                <a16:creationId xmlns:a16="http://schemas.microsoft.com/office/drawing/2014/main" id="{3EA526AE-E9F7-781D-7E77-0BCE3E7D6090}"/>
              </a:ext>
            </a:extLst>
          </p:cNvPr>
          <p:cNvSpPr/>
          <p:nvPr/>
        </p:nvSpPr>
        <p:spPr>
          <a:xfrm>
            <a:off x="10537129" y="2661145"/>
            <a:ext cx="1344451" cy="1131035"/>
          </a:xfrm>
          <a:prstGeom prst="hear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32" name="Tiếng nhạc sai">
            <a:hlinkClick r:id="" action="ppaction://media"/>
            <a:extLst>
              <a:ext uri="{FF2B5EF4-FFF2-40B4-BE49-F238E27FC236}">
                <a16:creationId xmlns:a16="http://schemas.microsoft.com/office/drawing/2014/main" id="{CBF19BD9-DB4D-0E61-7840-4B7E40C75A0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19417" y="1872769"/>
            <a:ext cx="1245280" cy="1245280"/>
          </a:xfrm>
          <a:prstGeom prst="rect">
            <a:avLst/>
          </a:prstGeom>
        </p:spPr>
      </p:pic>
      <p:pic>
        <p:nvPicPr>
          <p:cNvPr id="33" name="Tiếng nhạc sai">
            <a:hlinkClick r:id="" action="ppaction://media"/>
            <a:extLst>
              <a:ext uri="{FF2B5EF4-FFF2-40B4-BE49-F238E27FC236}">
                <a16:creationId xmlns:a16="http://schemas.microsoft.com/office/drawing/2014/main" id="{785D538B-DF9A-123C-152F-C5DEE600C1B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87593" y="3370999"/>
            <a:ext cx="1245280" cy="1245280"/>
          </a:xfrm>
          <a:prstGeom prst="rect">
            <a:avLst/>
          </a:prstGeom>
        </p:spPr>
      </p:pic>
      <p:pic>
        <p:nvPicPr>
          <p:cNvPr id="34" name="Tieng-tinh-tinh-www_nhacchuongvui_com">
            <a:hlinkClick r:id="" action="ppaction://media"/>
            <a:extLst>
              <a:ext uri="{FF2B5EF4-FFF2-40B4-BE49-F238E27FC236}">
                <a16:creationId xmlns:a16="http://schemas.microsoft.com/office/drawing/2014/main" id="{93DA6CD5-D402-F490-219F-BD3BBA1BE1C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549503" y="5250008"/>
            <a:ext cx="1670421" cy="1670421"/>
          </a:xfrm>
          <a:prstGeom prst="rect">
            <a:avLst/>
          </a:prstGeom>
        </p:spPr>
      </p:pic>
      <p:grpSp>
        <p:nvGrpSpPr>
          <p:cNvPr id="36" name="Group 35">
            <a:extLst>
              <a:ext uri="{FF2B5EF4-FFF2-40B4-BE49-F238E27FC236}">
                <a16:creationId xmlns:a16="http://schemas.microsoft.com/office/drawing/2014/main" id="{9BD5E713-0279-5DFE-BA4C-5D5EA9094E13}"/>
              </a:ext>
            </a:extLst>
          </p:cNvPr>
          <p:cNvGrpSpPr/>
          <p:nvPr/>
        </p:nvGrpSpPr>
        <p:grpSpPr>
          <a:xfrm>
            <a:off x="106050" y="157988"/>
            <a:ext cx="11953037" cy="2071328"/>
            <a:chOff x="79537" y="118491"/>
            <a:chExt cx="8964778" cy="1553496"/>
          </a:xfrm>
        </p:grpSpPr>
        <p:grpSp>
          <p:nvGrpSpPr>
            <p:cNvPr id="6" name="Group 5">
              <a:extLst>
                <a:ext uri="{FF2B5EF4-FFF2-40B4-BE49-F238E27FC236}">
                  <a16:creationId xmlns:a16="http://schemas.microsoft.com/office/drawing/2014/main" id="{F6C34B99-D977-FC9C-68DE-F325BAD58187}"/>
                </a:ext>
              </a:extLst>
            </p:cNvPr>
            <p:cNvGrpSpPr/>
            <p:nvPr/>
          </p:nvGrpSpPr>
          <p:grpSpPr>
            <a:xfrm>
              <a:off x="472035" y="118491"/>
              <a:ext cx="8572280" cy="1553496"/>
              <a:chOff x="335021" y="23792"/>
              <a:chExt cx="8572280" cy="1553496"/>
            </a:xfrm>
          </p:grpSpPr>
          <p:grpSp>
            <p:nvGrpSpPr>
              <p:cNvPr id="7" name="Group 6">
                <a:extLst>
                  <a:ext uri="{FF2B5EF4-FFF2-40B4-BE49-F238E27FC236}">
                    <a16:creationId xmlns:a16="http://schemas.microsoft.com/office/drawing/2014/main" id="{CFAC98F7-AF7D-B428-1BB8-4178532AA994}"/>
                  </a:ext>
                </a:extLst>
              </p:cNvPr>
              <p:cNvGrpSpPr/>
              <p:nvPr/>
            </p:nvGrpSpPr>
            <p:grpSpPr>
              <a:xfrm>
                <a:off x="335021" y="23792"/>
                <a:ext cx="8572280" cy="1553496"/>
                <a:chOff x="335021" y="23792"/>
                <a:chExt cx="8572280" cy="1553496"/>
              </a:xfrm>
            </p:grpSpPr>
            <p:sp>
              <p:nvSpPr>
                <p:cNvPr id="9" name="Google Shape;2105;p47">
                  <a:extLst>
                    <a:ext uri="{FF2B5EF4-FFF2-40B4-BE49-F238E27FC236}">
                      <a16:creationId xmlns:a16="http://schemas.microsoft.com/office/drawing/2014/main" id="{C01AFE9B-2052-3CA4-1218-4433998ED708}"/>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0" name="Rectangle 9">
                  <a:extLst>
                    <a:ext uri="{FF2B5EF4-FFF2-40B4-BE49-F238E27FC236}">
                      <a16:creationId xmlns:a16="http://schemas.microsoft.com/office/drawing/2014/main" id="{A83152F0-6BA6-ECB8-C309-6FDB67C6B6EB}"/>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xmln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sp>
            <p:nvSpPr>
              <p:cNvPr id="8" name="TextBox 7">
                <a:extLst>
                  <a:ext uri="{FF2B5EF4-FFF2-40B4-BE49-F238E27FC236}">
                    <a16:creationId xmlns:a16="http://schemas.microsoft.com/office/drawing/2014/main" id="{6D5B4796-33E4-274F-7BBF-FC1FF6FF05BC}"/>
                  </a:ext>
                </a:extLst>
              </p:cNvPr>
              <p:cNvSpPr txBox="1"/>
              <p:nvPr/>
            </p:nvSpPr>
            <p:spPr>
              <a:xfrm>
                <a:off x="1784653" y="372211"/>
                <a:ext cx="6853446"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Buổi phát sóng đầu tiên của Đài truyền hình Việt Nam được phát thử nghiệp vào</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r>
                  <a:rPr kumimoji="0" lang="vi-VN"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35" name="Picture 34">
              <a:hlinkClick r:id="rId10" action="ppaction://hlinksldjump"/>
              <a:extLst>
                <a:ext uri="{FF2B5EF4-FFF2-40B4-BE49-F238E27FC236}">
                  <a16:creationId xmlns:a16="http://schemas.microsoft.com/office/drawing/2014/main" id="{BF6E7FBB-AB5A-D60C-0E88-3B47D07B6142}"/>
                </a:ext>
              </a:extLst>
            </p:cNvPr>
            <p:cNvPicPr>
              <a:picLocks noChangeAspect="1"/>
            </p:cNvPicPr>
            <p:nvPr/>
          </p:nvPicPr>
          <p:blipFill>
            <a:blip r:embed="rId11"/>
            <a:stretch>
              <a:fillRect/>
            </a:stretch>
          </p:blipFill>
          <p:spPr>
            <a:xfrm>
              <a:off x="79537" y="156153"/>
              <a:ext cx="1987802" cy="1426588"/>
            </a:xfrm>
            <a:prstGeom prst="rect">
              <a:avLst/>
            </a:prstGeom>
          </p:spPr>
        </p:pic>
      </p:grpSp>
      <p:sp>
        <p:nvSpPr>
          <p:cNvPr id="37" name="Arrow: Right 36">
            <a:hlinkClick r:id="rId10" action="ppaction://hlinksldjump"/>
            <a:extLst>
              <a:ext uri="{FF2B5EF4-FFF2-40B4-BE49-F238E27FC236}">
                <a16:creationId xmlns:a16="http://schemas.microsoft.com/office/drawing/2014/main" id="{72770BF3-D9B9-088B-62E0-CB4FEC10B3BA}"/>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92297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Horizontal)">
                                      <p:cBhvr>
                                        <p:cTn id="7" dur="500"/>
                                        <p:tgtEl>
                                          <p:spTgt spid="3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16" presetClass="entr" presetSubtype="2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5120" fill="hold"/>
                                        <p:tgtEl>
                                          <p:spTgt spid="33"/>
                                        </p:tgtEl>
                                      </p:cBhvr>
                                    </p:cmd>
                                  </p:childTnLst>
                                </p:cTn>
                              </p:par>
                              <p:par>
                                <p:cTn id="28" presetID="53" presetClass="exit" presetSubtype="32" fill="hold" nodeType="withEffect">
                                  <p:stCondLst>
                                    <p:cond delay="0"/>
                                  </p:stCondLst>
                                  <p:childTnLst>
                                    <p:anim calcmode="lin" valueType="num">
                                      <p:cBhvr>
                                        <p:cTn id="29" dur="500"/>
                                        <p:tgtEl>
                                          <p:spTgt spid="2"/>
                                        </p:tgtEl>
                                        <p:attrNameLst>
                                          <p:attrName>ppt_w</p:attrName>
                                        </p:attrNameLst>
                                      </p:cBhvr>
                                      <p:tavLst>
                                        <p:tav tm="0">
                                          <p:val>
                                            <p:strVal val="ppt_w"/>
                                          </p:val>
                                        </p:tav>
                                        <p:tav tm="100000">
                                          <p:val>
                                            <p:fltVal val="0"/>
                                          </p:val>
                                        </p:tav>
                                      </p:tavLst>
                                    </p:anim>
                                    <p:anim calcmode="lin" valueType="num">
                                      <p:cBhvr>
                                        <p:cTn id="30" dur="500"/>
                                        <p:tgtEl>
                                          <p:spTgt spid="2"/>
                                        </p:tgtEl>
                                        <p:attrNameLst>
                                          <p:attrName>ppt_h</p:attrName>
                                        </p:attrNameLst>
                                      </p:cBhvr>
                                      <p:tavLst>
                                        <p:tav tm="0">
                                          <p:val>
                                            <p:strVal val="ppt_h"/>
                                          </p:val>
                                        </p:tav>
                                        <p:tav tm="100000">
                                          <p:val>
                                            <p:fltVal val="0"/>
                                          </p:val>
                                        </p:tav>
                                      </p:tavLst>
                                    </p:anim>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27"/>
                                        </p:tgtEl>
                                        <p:attrNameLst>
                                          <p:attrName>ppt_w</p:attrName>
                                        </p:attrNameLst>
                                      </p:cBhvr>
                                      <p:tavLst>
                                        <p:tav tm="0">
                                          <p:val>
                                            <p:strVal val="ppt_w"/>
                                          </p:val>
                                        </p:tav>
                                        <p:tav tm="100000">
                                          <p:val>
                                            <p:fltVal val="0"/>
                                          </p:val>
                                        </p:tav>
                                      </p:tavLst>
                                    </p:anim>
                                    <p:anim calcmode="lin" valueType="num">
                                      <p:cBhvr>
                                        <p:cTn id="35" dur="500"/>
                                        <p:tgtEl>
                                          <p:spTgt spid="27"/>
                                        </p:tgtEl>
                                        <p:attrNameLst>
                                          <p:attrName>ppt_h</p:attrName>
                                        </p:attrNameLst>
                                      </p:cBhvr>
                                      <p:tavLst>
                                        <p:tav tm="0">
                                          <p:val>
                                            <p:strVal val="ppt_h"/>
                                          </p:val>
                                        </p:tav>
                                        <p:tav tm="100000">
                                          <p:val>
                                            <p:fltVal val="0"/>
                                          </p:val>
                                        </p:tav>
                                      </p:tavLst>
                                    </p:anim>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par>
                                <p:cTn id="46" presetID="1" presetClass="mediacall" presetSubtype="0" fill="hold" nodeType="withEffect">
                                  <p:stCondLst>
                                    <p:cond delay="0"/>
                                  </p:stCondLst>
                                  <p:childTnLst>
                                    <p:cmd type="call" cmd="playFrom(0.0)">
                                      <p:cBhvr>
                                        <p:cTn id="47" dur="3448" fill="hold"/>
                                        <p:tgtEl>
                                          <p:spTgt spid="34"/>
                                        </p:tgtEl>
                                      </p:cBhvr>
                                    </p:cmd>
                                  </p:childTnLst>
                                </p:cTn>
                              </p:par>
                            </p:childTnLst>
                          </p:cTn>
                        </p:par>
                      </p:childTnLst>
                    </p:cTn>
                  </p:par>
                </p:childTnLst>
              </p:cTn>
              <p:nextCondLst>
                <p:cond evt="onClick" delay="0">
                  <p:tgtEl>
                    <p:spTgt spid="12"/>
                  </p:tgtEl>
                </p:cond>
              </p:nextCondLst>
            </p:seq>
            <p:seq concurrent="1" nextAc="seek">
              <p:cTn id="48" restart="whenNotActive" fill="hold" evtFilter="cancelBubble" nodeType="interactiveSeq">
                <p:stCondLst>
                  <p:cond evt="onClick" delay="0">
                    <p:tgtEl>
                      <p:spTgt spid="17"/>
                    </p:tgtEl>
                  </p:cond>
                </p:stCondLst>
                <p:endSync evt="end" delay="0">
                  <p:rtn val="all"/>
                </p:endSync>
                <p:childTnLst>
                  <p:par>
                    <p:cTn id="49" fill="hold">
                      <p:stCondLst>
                        <p:cond delay="0"/>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anim calcmode="lin" valueType="num">
                                      <p:cBhvr>
                                        <p:cTn id="54" dur="1000" fill="hold"/>
                                        <p:tgtEl>
                                          <p:spTgt spid="29"/>
                                        </p:tgtEl>
                                        <p:attrNameLst>
                                          <p:attrName>ppt_x</p:attrName>
                                        </p:attrNameLst>
                                      </p:cBhvr>
                                      <p:tavLst>
                                        <p:tav tm="0">
                                          <p:val>
                                            <p:strVal val="#ppt_x"/>
                                          </p:val>
                                        </p:tav>
                                        <p:tav tm="100000">
                                          <p:val>
                                            <p:strVal val="#ppt_x"/>
                                          </p:val>
                                        </p:tav>
                                      </p:tavLst>
                                    </p:anim>
                                    <p:anim calcmode="lin" valueType="num">
                                      <p:cBhvr>
                                        <p:cTn id="5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5120" fill="hold"/>
                                        <p:tgtEl>
                                          <p:spTgt spid="32"/>
                                        </p:tgtEl>
                                      </p:cBhvr>
                                    </p:cmd>
                                  </p:childTnLst>
                                </p:cTn>
                              </p:par>
                              <p:par>
                                <p:cTn id="60" presetID="53" presetClass="exit" presetSubtype="32" fill="hold" nodeType="withEffect">
                                  <p:stCondLst>
                                    <p:cond delay="0"/>
                                  </p:stCondLst>
                                  <p:childTnLst>
                                    <p:anim calcmode="lin" valueType="num">
                                      <p:cBhvr>
                                        <p:cTn id="61" dur="500"/>
                                        <p:tgtEl>
                                          <p:spTgt spid="17"/>
                                        </p:tgtEl>
                                        <p:attrNameLst>
                                          <p:attrName>ppt_w</p:attrName>
                                        </p:attrNameLst>
                                      </p:cBhvr>
                                      <p:tavLst>
                                        <p:tav tm="0">
                                          <p:val>
                                            <p:strVal val="ppt_w"/>
                                          </p:val>
                                        </p:tav>
                                        <p:tav tm="100000">
                                          <p:val>
                                            <p:fltVal val="0"/>
                                          </p:val>
                                        </p:tav>
                                      </p:tavLst>
                                    </p:anim>
                                    <p:anim calcmode="lin" valueType="num">
                                      <p:cBhvr>
                                        <p:cTn id="62" dur="500"/>
                                        <p:tgtEl>
                                          <p:spTgt spid="17"/>
                                        </p:tgtEl>
                                        <p:attrNameLst>
                                          <p:attrName>ppt_h</p:attrName>
                                        </p:attrNameLst>
                                      </p:cBhvr>
                                      <p:tavLst>
                                        <p:tav tm="0">
                                          <p:val>
                                            <p:strVal val="ppt_h"/>
                                          </p:val>
                                        </p:tav>
                                        <p:tav tm="100000">
                                          <p:val>
                                            <p:fltVal val="0"/>
                                          </p:val>
                                        </p:tav>
                                      </p:tavLst>
                                    </p:anim>
                                    <p:animEffect transition="out" filter="fade">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par>
                                <p:cTn id="65" presetID="53" presetClass="exit" presetSubtype="32" fill="hold" grpId="1" nodeType="withEffect">
                                  <p:stCondLst>
                                    <p:cond delay="0"/>
                                  </p:stCondLst>
                                  <p:childTnLst>
                                    <p:anim calcmode="lin" valueType="num">
                                      <p:cBhvr>
                                        <p:cTn id="66" dur="500"/>
                                        <p:tgtEl>
                                          <p:spTgt spid="29"/>
                                        </p:tgtEl>
                                        <p:attrNameLst>
                                          <p:attrName>ppt_w</p:attrName>
                                        </p:attrNameLst>
                                      </p:cBhvr>
                                      <p:tavLst>
                                        <p:tav tm="0">
                                          <p:val>
                                            <p:strVal val="ppt_w"/>
                                          </p:val>
                                        </p:tav>
                                        <p:tav tm="100000">
                                          <p:val>
                                            <p:fltVal val="0"/>
                                          </p:val>
                                        </p:tav>
                                      </p:tavLst>
                                    </p:anim>
                                    <p:anim calcmode="lin" valueType="num">
                                      <p:cBhvr>
                                        <p:cTn id="67" dur="500"/>
                                        <p:tgtEl>
                                          <p:spTgt spid="29"/>
                                        </p:tgtEl>
                                        <p:attrNameLst>
                                          <p:attrName>ppt_h</p:attrName>
                                        </p:attrNameLst>
                                      </p:cBhvr>
                                      <p:tavLst>
                                        <p:tav tm="0">
                                          <p:val>
                                            <p:strVal val="ppt_h"/>
                                          </p:val>
                                        </p:tav>
                                        <p:tav tm="100000">
                                          <p:val>
                                            <p:fltVal val="0"/>
                                          </p:val>
                                        </p:tav>
                                      </p:tavLst>
                                    </p:anim>
                                    <p:animEffect transition="out" filter="fade">
                                      <p:cBhvr>
                                        <p:cTn id="68" dur="500"/>
                                        <p:tgtEl>
                                          <p:spTgt spid="29"/>
                                        </p:tgtEl>
                                      </p:cBhvr>
                                    </p:animEffect>
                                    <p:set>
                                      <p:cBhvr>
                                        <p:cTn id="6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70" fill="hold" display="0">
                  <p:stCondLst>
                    <p:cond delay="indefinite"/>
                  </p:stCondLst>
                  <p:endCondLst>
                    <p:cond evt="onStopAudio" delay="0">
                      <p:tgtEl>
                        <p:sldTgt/>
                      </p:tgtEl>
                    </p:cond>
                  </p:endCondLst>
                </p:cTn>
                <p:tgtEl>
                  <p:spTgt spid="32"/>
                </p:tgtEl>
              </p:cMediaNode>
            </p:audio>
            <p:audio>
              <p:cMediaNode vol="80000">
                <p:cTn id="71" fill="hold" display="0">
                  <p:stCondLst>
                    <p:cond delay="indefinite"/>
                  </p:stCondLst>
                  <p:endCondLst>
                    <p:cond evt="onStopAudio" delay="0">
                      <p:tgtEl>
                        <p:sldTgt/>
                      </p:tgtEl>
                    </p:cond>
                  </p:endCondLst>
                </p:cTn>
                <p:tgtEl>
                  <p:spTgt spid="33"/>
                </p:tgtEl>
              </p:cMediaNode>
            </p:audio>
            <p:audio>
              <p:cMediaNode vol="80000">
                <p:cTn id="72" fill="hold" display="0">
                  <p:stCondLst>
                    <p:cond delay="indefinite"/>
                  </p:stCondLst>
                  <p:endCondLst>
                    <p:cond evt="onStopAudio" delay="0">
                      <p:tgtEl>
                        <p:sldTgt/>
                      </p:tgtEl>
                    </p:cond>
                  </p:endCondLst>
                </p:cTn>
                <p:tgtEl>
                  <p:spTgt spid="34"/>
                </p:tgtEl>
              </p:cMediaNode>
            </p:audio>
          </p:childTnLst>
        </p:cTn>
      </p:par>
    </p:tnLst>
    <p:bldLst>
      <p:bldP spid="27" grpId="0" animBg="1"/>
      <p:bldP spid="27" grpId="1" animBg="1"/>
      <p:bldP spid="29" grpId="0" animBg="1"/>
      <p:bldP spid="29" grpId="1"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
            <a:extLst>
              <a:ext uri="{FF2B5EF4-FFF2-40B4-BE49-F238E27FC236}">
                <a16:creationId xmlns:a16="http://schemas.microsoft.com/office/drawing/2014/main" id="{100FA038-077D-67A7-7A0F-3A9650D33C56}"/>
              </a:ext>
            </a:extLst>
          </p:cNvPr>
          <p:cNvGrpSpPr/>
          <p:nvPr/>
        </p:nvGrpSpPr>
        <p:grpSpPr>
          <a:xfrm>
            <a:off x="259063" y="2370146"/>
            <a:ext cx="5562364" cy="1891317"/>
            <a:chOff x="194297" y="1777609"/>
            <a:chExt cx="4171773" cy="1418488"/>
          </a:xfrm>
        </p:grpSpPr>
        <p:sp>
          <p:nvSpPr>
            <p:cNvPr id="4" name="Google Shape;1182;p42">
              <a:extLst>
                <a:ext uri="{FF2B5EF4-FFF2-40B4-BE49-F238E27FC236}">
                  <a16:creationId xmlns:a16="http://schemas.microsoft.com/office/drawing/2014/main" id="{B4904C06-EF4C-44FC-D985-E69230A637CE}"/>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1977B0F6-A019-915E-0E4B-DB2F364DD52F}"/>
                </a:ext>
              </a:extLst>
            </p:cNvPr>
            <p:cNvPicPr>
              <a:picLocks noChangeAspect="1"/>
            </p:cNvPicPr>
            <p:nvPr/>
          </p:nvPicPr>
          <p:blipFill>
            <a:blip r:embed="rId6"/>
            <a:stretch>
              <a:fillRect/>
            </a:stretch>
          </p:blipFill>
          <p:spPr>
            <a:xfrm>
              <a:off x="194297" y="1777609"/>
              <a:ext cx="1074063" cy="1418488"/>
            </a:xfrm>
            <a:prstGeom prst="rect">
              <a:avLst/>
            </a:prstGeom>
          </p:spPr>
        </p:pic>
        <p:sp>
          <p:nvSpPr>
            <p:cNvPr id="6" name="TextBox 5">
              <a:extLst>
                <a:ext uri="{FF2B5EF4-FFF2-40B4-BE49-F238E27FC236}">
                  <a16:creationId xmlns:a16="http://schemas.microsoft.com/office/drawing/2014/main" id="{781A7CBE-7527-7E3A-1D3B-BA1A628D1E4A}"/>
                </a:ext>
              </a:extLst>
            </p:cNvPr>
            <p:cNvSpPr txBox="1"/>
            <p:nvPr/>
          </p:nvSpPr>
          <p:spPr>
            <a:xfrm>
              <a:off x="1235869" y="2035277"/>
              <a:ext cx="2501718"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a:solidFill>
                    <a:srgbClr val="000000"/>
                  </a:solidFill>
                  <a:latin typeface="Calibri" panose="020F0502020204030204" pitchFamily="34" charset="0"/>
                  <a:cs typeface="Calibri" panose="020F0502020204030204" pitchFamily="34" charset="0"/>
                  <a:sym typeface="Arial"/>
                </a:rPr>
                <a:t>Thanh </a:t>
              </a:r>
              <a:r>
                <a:rPr lang="en-US" sz="4000" b="1" kern="0" dirty="0" err="1">
                  <a:solidFill>
                    <a:srgbClr val="000000"/>
                  </a:solidFill>
                  <a:latin typeface="Calibri" panose="020F0502020204030204" pitchFamily="34" charset="0"/>
                  <a:cs typeface="Calibri" panose="020F0502020204030204" pitchFamily="34" charset="0"/>
                  <a:sym typeface="Arial"/>
                </a:rPr>
                <a:t>niên</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grpSp>
        <p:nvGrpSpPr>
          <p:cNvPr id="7" name="B">
            <a:extLst>
              <a:ext uri="{FF2B5EF4-FFF2-40B4-BE49-F238E27FC236}">
                <a16:creationId xmlns:a16="http://schemas.microsoft.com/office/drawing/2014/main" id="{BA7D38B5-FE67-E36E-005A-11EEFF081E97}"/>
              </a:ext>
            </a:extLst>
          </p:cNvPr>
          <p:cNvGrpSpPr/>
          <p:nvPr/>
        </p:nvGrpSpPr>
        <p:grpSpPr>
          <a:xfrm>
            <a:off x="6344233" y="2281870"/>
            <a:ext cx="5507120" cy="2092300"/>
            <a:chOff x="4784856" y="1835734"/>
            <a:chExt cx="4130340" cy="1569225"/>
          </a:xfrm>
        </p:grpSpPr>
        <p:grpSp>
          <p:nvGrpSpPr>
            <p:cNvPr id="8" name="Group 7">
              <a:extLst>
                <a:ext uri="{FF2B5EF4-FFF2-40B4-BE49-F238E27FC236}">
                  <a16:creationId xmlns:a16="http://schemas.microsoft.com/office/drawing/2014/main" id="{9063C09E-A9B5-43E6-828F-4DF40D4C6148}"/>
                </a:ext>
              </a:extLst>
            </p:cNvPr>
            <p:cNvGrpSpPr/>
            <p:nvPr/>
          </p:nvGrpSpPr>
          <p:grpSpPr>
            <a:xfrm>
              <a:off x="5175830" y="1920853"/>
              <a:ext cx="3739366" cy="1198708"/>
              <a:chOff x="5023430" y="1768453"/>
              <a:chExt cx="3739366" cy="1198708"/>
            </a:xfrm>
          </p:grpSpPr>
          <p:sp>
            <p:nvSpPr>
              <p:cNvPr id="10" name="Google Shape;1182;p42">
                <a:extLst>
                  <a:ext uri="{FF2B5EF4-FFF2-40B4-BE49-F238E27FC236}">
                    <a16:creationId xmlns:a16="http://schemas.microsoft.com/office/drawing/2014/main" id="{DAB5D886-05AB-26A8-26E2-DD1C420F2F33}"/>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1" name="TextBox 10">
                <a:extLst>
                  <a:ext uri="{FF2B5EF4-FFF2-40B4-BE49-F238E27FC236}">
                    <a16:creationId xmlns:a16="http://schemas.microsoft.com/office/drawing/2014/main" id="{4A3E6116-F297-8401-838D-C8EB1DFBD34F}"/>
                  </a:ext>
                </a:extLst>
              </p:cNvPr>
              <p:cNvSpPr txBox="1"/>
              <p:nvPr/>
            </p:nvSpPr>
            <p:spPr>
              <a:xfrm>
                <a:off x="5582137" y="2049349"/>
                <a:ext cx="2686050" cy="530914"/>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Người</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cao</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tuổi</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9" name="Picture 8">
              <a:extLst>
                <a:ext uri="{FF2B5EF4-FFF2-40B4-BE49-F238E27FC236}">
                  <a16:creationId xmlns:a16="http://schemas.microsoft.com/office/drawing/2014/main" id="{8495E36E-F513-ADD5-00D4-4425EC4D5A15}"/>
                </a:ext>
              </a:extLst>
            </p:cNvPr>
            <p:cNvPicPr>
              <a:picLocks noChangeAspect="1"/>
            </p:cNvPicPr>
            <p:nvPr/>
          </p:nvPicPr>
          <p:blipFill>
            <a:blip r:embed="rId7"/>
            <a:stretch>
              <a:fillRect/>
            </a:stretch>
          </p:blipFill>
          <p:spPr>
            <a:xfrm>
              <a:off x="4784856" y="1835734"/>
              <a:ext cx="1188199" cy="1569225"/>
            </a:xfrm>
            <a:prstGeom prst="rect">
              <a:avLst/>
            </a:prstGeom>
          </p:spPr>
        </p:pic>
      </p:grpSp>
      <p:grpSp>
        <p:nvGrpSpPr>
          <p:cNvPr id="12" name="C">
            <a:extLst>
              <a:ext uri="{FF2B5EF4-FFF2-40B4-BE49-F238E27FC236}">
                <a16:creationId xmlns:a16="http://schemas.microsoft.com/office/drawing/2014/main" id="{1C89DB19-33AD-B4B3-CD0D-2CB96072B02C}"/>
              </a:ext>
            </a:extLst>
          </p:cNvPr>
          <p:cNvGrpSpPr/>
          <p:nvPr/>
        </p:nvGrpSpPr>
        <p:grpSpPr>
          <a:xfrm>
            <a:off x="3682271" y="4379379"/>
            <a:ext cx="5610556" cy="2063756"/>
            <a:chOff x="232815" y="3341685"/>
            <a:chExt cx="4207917" cy="1547817"/>
          </a:xfrm>
        </p:grpSpPr>
        <p:grpSp>
          <p:nvGrpSpPr>
            <p:cNvPr id="13" name="Group 12">
              <a:extLst>
                <a:ext uri="{FF2B5EF4-FFF2-40B4-BE49-F238E27FC236}">
                  <a16:creationId xmlns:a16="http://schemas.microsoft.com/office/drawing/2014/main" id="{9626938A-9675-7603-28A2-A1EDB1FC2F90}"/>
                </a:ext>
              </a:extLst>
            </p:cNvPr>
            <p:cNvGrpSpPr/>
            <p:nvPr/>
          </p:nvGrpSpPr>
          <p:grpSpPr>
            <a:xfrm>
              <a:off x="701366" y="3387687"/>
              <a:ext cx="3739366" cy="1198708"/>
              <a:chOff x="5023430" y="1768453"/>
              <a:chExt cx="3739366" cy="1198708"/>
            </a:xfrm>
          </p:grpSpPr>
          <p:sp>
            <p:nvSpPr>
              <p:cNvPr id="15" name="Google Shape;1182;p42">
                <a:extLst>
                  <a:ext uri="{FF2B5EF4-FFF2-40B4-BE49-F238E27FC236}">
                    <a16:creationId xmlns:a16="http://schemas.microsoft.com/office/drawing/2014/main" id="{51876593-8B64-1FD9-C4EB-CA5334A8B78F}"/>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id="{96C6FB73-F489-A40D-8F1D-BE14FBAE218C}"/>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Thiếu</a:t>
                </a:r>
                <a:r>
                  <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libri" panose="020F0502020204030204" pitchFamily="34" charset="0"/>
                    <a:cs typeface="Calibri" panose="020F0502020204030204" pitchFamily="34" charset="0"/>
                    <a:sym typeface="Arial"/>
                  </a:rPr>
                  <a:t>nhi</a:t>
                </a:r>
                <a:endParaRPr kumimoji="0" lang="en-US" sz="40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grpSp>
        <p:pic>
          <p:nvPicPr>
            <p:cNvPr id="14" name="Picture 13">
              <a:extLst>
                <a:ext uri="{FF2B5EF4-FFF2-40B4-BE49-F238E27FC236}">
                  <a16:creationId xmlns:a16="http://schemas.microsoft.com/office/drawing/2014/main" id="{098579DF-F208-3CE8-EDE7-B56850D0987F}"/>
                </a:ext>
              </a:extLst>
            </p:cNvPr>
            <p:cNvPicPr>
              <a:picLocks noChangeAspect="1"/>
            </p:cNvPicPr>
            <p:nvPr/>
          </p:nvPicPr>
          <p:blipFill>
            <a:blip r:embed="rId8"/>
            <a:stretch>
              <a:fillRect/>
            </a:stretch>
          </p:blipFill>
          <p:spPr>
            <a:xfrm>
              <a:off x="232815" y="3341685"/>
              <a:ext cx="1171989" cy="1547817"/>
            </a:xfrm>
            <a:prstGeom prst="rect">
              <a:avLst/>
            </a:prstGeom>
          </p:spPr>
        </p:pic>
      </p:grpSp>
      <p:sp>
        <p:nvSpPr>
          <p:cNvPr id="22" name="Multiplication Sign 21">
            <a:extLst>
              <a:ext uri="{FF2B5EF4-FFF2-40B4-BE49-F238E27FC236}">
                <a16:creationId xmlns:a16="http://schemas.microsoft.com/office/drawing/2014/main" id="{463A3B68-F785-3601-04F4-6E104554C553}"/>
              </a:ext>
            </a:extLst>
          </p:cNvPr>
          <p:cNvSpPr/>
          <p:nvPr/>
        </p:nvSpPr>
        <p:spPr>
          <a:xfrm>
            <a:off x="10006096" y="2497307"/>
            <a:ext cx="1736176" cy="1496332"/>
          </a:xfrm>
          <a:prstGeom prst="mathMultiply">
            <a:avLst/>
          </a:prstGeom>
          <a:solidFill>
            <a:srgbClr val="92D05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4" name="Multiplication Sign 23">
            <a:extLst>
              <a:ext uri="{FF2B5EF4-FFF2-40B4-BE49-F238E27FC236}">
                <a16:creationId xmlns:a16="http://schemas.microsoft.com/office/drawing/2014/main" id="{ABBAE87F-0486-5D5D-CB85-744B12DC658F}"/>
              </a:ext>
            </a:extLst>
          </p:cNvPr>
          <p:cNvSpPr/>
          <p:nvPr/>
        </p:nvSpPr>
        <p:spPr>
          <a:xfrm>
            <a:off x="4605400" y="2434535"/>
            <a:ext cx="1670421" cy="1598277"/>
          </a:xfrm>
          <a:prstGeom prst="mathMultiply">
            <a:avLst/>
          </a:prstGeom>
          <a:solidFill>
            <a:srgbClr val="92D05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
        <p:nvSpPr>
          <p:cNvPr id="25" name="Heart 24">
            <a:extLst>
              <a:ext uri="{FF2B5EF4-FFF2-40B4-BE49-F238E27FC236}">
                <a16:creationId xmlns:a16="http://schemas.microsoft.com/office/drawing/2014/main" id="{896BF6AE-D0FD-7E79-8BCD-E643AA552C13}"/>
              </a:ext>
            </a:extLst>
          </p:cNvPr>
          <p:cNvSpPr/>
          <p:nvPr/>
        </p:nvSpPr>
        <p:spPr>
          <a:xfrm>
            <a:off x="8030045" y="4684179"/>
            <a:ext cx="1490600" cy="1339539"/>
          </a:xfrm>
          <a:prstGeom prst="hear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pic>
        <p:nvPicPr>
          <p:cNvPr id="27" name="Tiếng nhạc sai">
            <a:hlinkClick r:id="" action="ppaction://media"/>
            <a:extLst>
              <a:ext uri="{FF2B5EF4-FFF2-40B4-BE49-F238E27FC236}">
                <a16:creationId xmlns:a16="http://schemas.microsoft.com/office/drawing/2014/main" id="{5181936C-19BA-3667-2DDC-90F023BEA2D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19417" y="1872769"/>
            <a:ext cx="1245280" cy="1245280"/>
          </a:xfrm>
          <a:prstGeom prst="rect">
            <a:avLst/>
          </a:prstGeom>
        </p:spPr>
      </p:pic>
      <p:pic>
        <p:nvPicPr>
          <p:cNvPr id="28" name="Tiếng nhạc sai">
            <a:hlinkClick r:id="" action="ppaction://media"/>
            <a:extLst>
              <a:ext uri="{FF2B5EF4-FFF2-40B4-BE49-F238E27FC236}">
                <a16:creationId xmlns:a16="http://schemas.microsoft.com/office/drawing/2014/main" id="{060B3E72-4C95-CDD2-D7CE-5E4FC3CD74A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87593" y="3370999"/>
            <a:ext cx="1245280" cy="1245280"/>
          </a:xfrm>
          <a:prstGeom prst="rect">
            <a:avLst/>
          </a:prstGeom>
        </p:spPr>
      </p:pic>
      <p:pic>
        <p:nvPicPr>
          <p:cNvPr id="29" name="Tieng-tinh-tinh-www_nhacchuongvui_com">
            <a:hlinkClick r:id="" action="ppaction://media"/>
            <a:extLst>
              <a:ext uri="{FF2B5EF4-FFF2-40B4-BE49-F238E27FC236}">
                <a16:creationId xmlns:a16="http://schemas.microsoft.com/office/drawing/2014/main" id="{1AF1596C-248F-42C8-EE36-37ECA1E9DB55}"/>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549503" y="5250008"/>
            <a:ext cx="1670421" cy="1670421"/>
          </a:xfrm>
          <a:prstGeom prst="rect">
            <a:avLst/>
          </a:prstGeom>
        </p:spPr>
      </p:pic>
      <p:grpSp>
        <p:nvGrpSpPr>
          <p:cNvPr id="38" name="Group 37">
            <a:extLst>
              <a:ext uri="{FF2B5EF4-FFF2-40B4-BE49-F238E27FC236}">
                <a16:creationId xmlns:a16="http://schemas.microsoft.com/office/drawing/2014/main" id="{B7556BA4-9A17-9D81-49AC-53F478D0B99B}"/>
              </a:ext>
            </a:extLst>
          </p:cNvPr>
          <p:cNvGrpSpPr/>
          <p:nvPr/>
        </p:nvGrpSpPr>
        <p:grpSpPr>
          <a:xfrm>
            <a:off x="244770" y="157988"/>
            <a:ext cx="11814317" cy="2071327"/>
            <a:chOff x="183577" y="118491"/>
            <a:chExt cx="8860738" cy="1553496"/>
          </a:xfrm>
        </p:grpSpPr>
        <p:grpSp>
          <p:nvGrpSpPr>
            <p:cNvPr id="31" name="Group 30">
              <a:extLst>
                <a:ext uri="{FF2B5EF4-FFF2-40B4-BE49-F238E27FC236}">
                  <a16:creationId xmlns:a16="http://schemas.microsoft.com/office/drawing/2014/main" id="{2EB5A7C0-2EAA-D0B5-204E-A1F503FC01DF}"/>
                </a:ext>
              </a:extLst>
            </p:cNvPr>
            <p:cNvGrpSpPr/>
            <p:nvPr/>
          </p:nvGrpSpPr>
          <p:grpSpPr>
            <a:xfrm>
              <a:off x="472035" y="118491"/>
              <a:ext cx="8572280" cy="1553496"/>
              <a:chOff x="335021" y="23792"/>
              <a:chExt cx="8572280" cy="1553496"/>
            </a:xfrm>
          </p:grpSpPr>
          <p:grpSp>
            <p:nvGrpSpPr>
              <p:cNvPr id="33" name="Group 32">
                <a:extLst>
                  <a:ext uri="{FF2B5EF4-FFF2-40B4-BE49-F238E27FC236}">
                    <a16:creationId xmlns:a16="http://schemas.microsoft.com/office/drawing/2014/main" id="{23238C2F-57AE-965F-1EF3-C03B5E056F1F}"/>
                  </a:ext>
                </a:extLst>
              </p:cNvPr>
              <p:cNvGrpSpPr/>
              <p:nvPr/>
            </p:nvGrpSpPr>
            <p:grpSpPr>
              <a:xfrm>
                <a:off x="335021" y="23792"/>
                <a:ext cx="8572280" cy="1553496"/>
                <a:chOff x="335021" y="23792"/>
                <a:chExt cx="8572280" cy="1553496"/>
              </a:xfrm>
            </p:grpSpPr>
            <p:sp>
              <p:nvSpPr>
                <p:cNvPr id="35" name="Google Shape;2105;p47">
                  <a:extLst>
                    <a:ext uri="{FF2B5EF4-FFF2-40B4-BE49-F238E27FC236}">
                      <a16:creationId xmlns:a16="http://schemas.microsoft.com/office/drawing/2014/main" id="{EE8F448B-EB5B-94DA-C012-0127D2787B1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endParaRPr>
                </a:p>
              </p:txBody>
            </p:sp>
            <p:sp>
              <p:nvSpPr>
                <p:cNvPr id="36" name="Rectangle 35">
                  <a:extLst>
                    <a:ext uri="{FF2B5EF4-FFF2-40B4-BE49-F238E27FC236}">
                      <a16:creationId xmlns:a16="http://schemas.microsoft.com/office/drawing/2014/main" id="{F4A48DE6-994B-E634-FAB5-843D19DC0DF0}"/>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ask="http://schemas.microsoft.com/office/drawing/2018/sketchyshapes" xmln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grpSp>
          <p:sp>
            <p:nvSpPr>
              <p:cNvPr id="34" name="TextBox 33">
                <a:extLst>
                  <a:ext uri="{FF2B5EF4-FFF2-40B4-BE49-F238E27FC236}">
                    <a16:creationId xmlns:a16="http://schemas.microsoft.com/office/drawing/2014/main" id="{E8DBEAB0-948F-9EED-3662-1F00C434F7CC}"/>
                  </a:ext>
                </a:extLst>
              </p:cNvPr>
              <p:cNvSpPr txBox="1"/>
              <p:nvPr/>
            </p:nvSpPr>
            <p:spPr>
              <a:xfrm>
                <a:off x="1801526" y="373539"/>
                <a:ext cx="6827466" cy="99258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i="1" dirty="0" err="1">
                    <a:solidFill>
                      <a:srgbClr val="002060"/>
                    </a:solidFill>
                    <a:latin typeface="Calibri" panose="020F0502020204030204" pitchFamily="34" charset="0"/>
                    <a:cs typeface="Calibri" panose="020F0502020204030204" pitchFamily="34" charset="0"/>
                  </a:rPr>
                  <a:t>Những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bông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hoa</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nhỏ</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là</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chương</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trình</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dành</a:t>
                </a:r>
                <a:r>
                  <a:rPr lang="en-US" sz="4000" b="1" i="1" dirty="0">
                    <a:solidFill>
                      <a:srgbClr val="002060"/>
                    </a:solidFill>
                    <a:latin typeface="Calibri" panose="020F0502020204030204" pitchFamily="34" charset="0"/>
                    <a:cs typeface="Calibri" panose="020F0502020204030204" pitchFamily="34" charset="0"/>
                  </a:rPr>
                  <a:t> </a:t>
                </a:r>
                <a:r>
                  <a:rPr lang="en-US" sz="4000" b="1" i="1" dirty="0" err="1">
                    <a:solidFill>
                      <a:srgbClr val="002060"/>
                    </a:solidFill>
                    <a:latin typeface="Calibri" panose="020F0502020204030204" pitchFamily="34" charset="0"/>
                    <a:cs typeface="Calibri" panose="020F0502020204030204" pitchFamily="34" charset="0"/>
                  </a:rPr>
                  <a:t>cho</a:t>
                </a:r>
                <a:r>
                  <a:rPr lang="en-US" sz="4000" b="1" i="1" dirty="0">
                    <a:solidFill>
                      <a:srgbClr val="002060"/>
                    </a:solidFill>
                    <a:latin typeface="Calibri" panose="020F0502020204030204" pitchFamily="34" charset="0"/>
                    <a:cs typeface="Calibri" panose="020F0502020204030204" pitchFamily="34" charset="0"/>
                  </a:rPr>
                  <a:t> ai?</a:t>
                </a:r>
                <a:endParaRPr kumimoji="0" lang="en-US" sz="40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sym typeface="Arial"/>
                </a:endParaRPr>
              </a:p>
            </p:txBody>
          </p:sp>
        </p:grpSp>
        <p:pic>
          <p:nvPicPr>
            <p:cNvPr id="37" name="Picture 36">
              <a:hlinkClick r:id="rId10" action="ppaction://hlinksldjump"/>
              <a:extLst>
                <a:ext uri="{FF2B5EF4-FFF2-40B4-BE49-F238E27FC236}">
                  <a16:creationId xmlns:a16="http://schemas.microsoft.com/office/drawing/2014/main" id="{012B11CA-BB00-EC32-DBA1-AFFDE03302A7}"/>
                </a:ext>
              </a:extLst>
            </p:cNvPr>
            <p:cNvPicPr>
              <a:picLocks noChangeAspect="1"/>
            </p:cNvPicPr>
            <p:nvPr/>
          </p:nvPicPr>
          <p:blipFill>
            <a:blip r:embed="rId11"/>
            <a:stretch>
              <a:fillRect/>
            </a:stretch>
          </p:blipFill>
          <p:spPr>
            <a:xfrm>
              <a:off x="183577" y="413807"/>
              <a:ext cx="1866956" cy="1187112"/>
            </a:xfrm>
            <a:prstGeom prst="rect">
              <a:avLst/>
            </a:prstGeom>
          </p:spPr>
        </p:pic>
      </p:grpSp>
      <p:sp>
        <p:nvSpPr>
          <p:cNvPr id="39" name="Arrow: Right 38">
            <a:hlinkClick r:id="rId10" action="ppaction://hlinksldjump"/>
            <a:extLst>
              <a:ext uri="{FF2B5EF4-FFF2-40B4-BE49-F238E27FC236}">
                <a16:creationId xmlns:a16="http://schemas.microsoft.com/office/drawing/2014/main" id="{55B6C568-3676-49AE-1752-F84F0527CCF3}"/>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683453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5120" fill="hold"/>
                                        <p:tgtEl>
                                          <p:spTgt spid="27"/>
                                        </p:tgtEl>
                                      </p:cBhvr>
                                    </p:cmd>
                                  </p:childTnLst>
                                </p:cTn>
                              </p:par>
                            </p:childTnLst>
                          </p:cTn>
                        </p:par>
                        <p:par>
                          <p:cTn id="28" fill="hold">
                            <p:stCondLst>
                              <p:cond delay="5120"/>
                            </p:stCondLst>
                            <p:childTnLst>
                              <p:par>
                                <p:cTn id="29" presetID="53" presetClass="exit" presetSubtype="32" fill="hold" nodeType="afterEffect">
                                  <p:stCondLst>
                                    <p:cond delay="0"/>
                                  </p:stCondLst>
                                  <p:childTnLst>
                                    <p:anim calcmode="lin" valueType="num">
                                      <p:cBhvr>
                                        <p:cTn id="30" dur="500"/>
                                        <p:tgtEl>
                                          <p:spTgt spid="3"/>
                                        </p:tgtEl>
                                        <p:attrNameLst>
                                          <p:attrName>ppt_w</p:attrName>
                                        </p:attrNameLst>
                                      </p:cBhvr>
                                      <p:tavLst>
                                        <p:tav tm="0">
                                          <p:val>
                                            <p:strVal val="ppt_w"/>
                                          </p:val>
                                        </p:tav>
                                        <p:tav tm="100000">
                                          <p:val>
                                            <p:fltVal val="0"/>
                                          </p:val>
                                        </p:tav>
                                      </p:tavLst>
                                    </p:anim>
                                    <p:anim calcmode="lin" valueType="num">
                                      <p:cBhvr>
                                        <p:cTn id="31" dur="500"/>
                                        <p:tgtEl>
                                          <p:spTgt spid="3"/>
                                        </p:tgtEl>
                                        <p:attrNameLst>
                                          <p:attrName>ppt_h</p:attrName>
                                        </p:attrNameLst>
                                      </p:cBhvr>
                                      <p:tavLst>
                                        <p:tav tm="0">
                                          <p:val>
                                            <p:strVal val="ppt_h"/>
                                          </p:val>
                                        </p:tav>
                                        <p:tav tm="100000">
                                          <p:val>
                                            <p:fltVal val="0"/>
                                          </p:val>
                                        </p:tav>
                                      </p:tavLst>
                                    </p:anim>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1" presetClass="mediacall" presetSubtype="0" fill="hold" nodeType="withEffect">
                                  <p:stCondLst>
                                    <p:cond delay="0"/>
                                  </p:stCondLst>
                                  <p:childTnLst>
                                    <p:cmd type="call" cmd="playFrom(0.0)">
                                      <p:cBhvr>
                                        <p:cTn id="43" dur="5120" fill="hold"/>
                                        <p:tgtEl>
                                          <p:spTgt spid="28"/>
                                        </p:tgtEl>
                                      </p:cBhvr>
                                    </p:cmd>
                                  </p:childTnLst>
                                </p:cTn>
                              </p:par>
                            </p:childTnLst>
                          </p:cTn>
                        </p:par>
                        <p:par>
                          <p:cTn id="44" fill="hold">
                            <p:stCondLst>
                              <p:cond delay="5120"/>
                            </p:stCondLst>
                            <p:childTnLst>
                              <p:par>
                                <p:cTn id="45" presetID="53" presetClass="exit" presetSubtype="32" fill="hold" nodeType="afterEffect">
                                  <p:stCondLst>
                                    <p:cond delay="0"/>
                                  </p:stCondLst>
                                  <p:childTnLst>
                                    <p:anim calcmode="lin" valueType="num">
                                      <p:cBhvr>
                                        <p:cTn id="46" dur="500"/>
                                        <p:tgtEl>
                                          <p:spTgt spid="7"/>
                                        </p:tgtEl>
                                        <p:attrNameLst>
                                          <p:attrName>ppt_w</p:attrName>
                                        </p:attrNameLst>
                                      </p:cBhvr>
                                      <p:tavLst>
                                        <p:tav tm="0">
                                          <p:val>
                                            <p:strVal val="ppt_w"/>
                                          </p:val>
                                        </p:tav>
                                        <p:tav tm="100000">
                                          <p:val>
                                            <p:fltVal val="0"/>
                                          </p:val>
                                        </p:tav>
                                      </p:tavLst>
                                    </p:anim>
                                    <p:anim calcmode="lin" valueType="num">
                                      <p:cBhvr>
                                        <p:cTn id="47" dur="500"/>
                                        <p:tgtEl>
                                          <p:spTgt spid="7"/>
                                        </p:tgtEl>
                                        <p:attrNameLst>
                                          <p:attrName>ppt_h</p:attrName>
                                        </p:attrNameLst>
                                      </p:cBhvr>
                                      <p:tavLst>
                                        <p:tav tm="0">
                                          <p:val>
                                            <p:strVal val="ppt_h"/>
                                          </p:val>
                                        </p:tav>
                                        <p:tav tm="100000">
                                          <p:val>
                                            <p:fltVal val="0"/>
                                          </p:val>
                                        </p:tav>
                                      </p:tavLst>
                                    </p:anim>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3" presetClass="exit" presetSubtype="32" fill="hold" grpId="1" nodeType="withEffect">
                                  <p:stCondLst>
                                    <p:cond delay="0"/>
                                  </p:stCondLst>
                                  <p:childTnLst>
                                    <p:anim calcmode="lin" valueType="num">
                                      <p:cBhvr>
                                        <p:cTn id="51" dur="500"/>
                                        <p:tgtEl>
                                          <p:spTgt spid="22"/>
                                        </p:tgtEl>
                                        <p:attrNameLst>
                                          <p:attrName>ppt_w</p:attrName>
                                        </p:attrNameLst>
                                      </p:cBhvr>
                                      <p:tavLst>
                                        <p:tav tm="0">
                                          <p:val>
                                            <p:strVal val="ppt_w"/>
                                          </p:val>
                                        </p:tav>
                                        <p:tav tm="100000">
                                          <p:val>
                                            <p:fltVal val="0"/>
                                          </p:val>
                                        </p:tav>
                                      </p:tavLst>
                                    </p:anim>
                                    <p:anim calcmode="lin" valueType="num">
                                      <p:cBhvr>
                                        <p:cTn id="52" dur="500"/>
                                        <p:tgtEl>
                                          <p:spTgt spid="22"/>
                                        </p:tgtEl>
                                        <p:attrNameLst>
                                          <p:attrName>ppt_h</p:attrName>
                                        </p:attrNameLst>
                                      </p:cBhvr>
                                      <p:tavLst>
                                        <p:tav tm="0">
                                          <p:val>
                                            <p:strVal val="ppt_h"/>
                                          </p:val>
                                        </p:tav>
                                        <p:tav tm="100000">
                                          <p:val>
                                            <p:fltVal val="0"/>
                                          </p:val>
                                        </p:tav>
                                      </p:tavLst>
                                    </p:anim>
                                    <p:animEffect transition="out" filter="fad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1" presetClass="mediacall" presetSubtype="0" fill="hold" nodeType="withEffect">
                                  <p:stCondLst>
                                    <p:cond delay="0"/>
                                  </p:stCondLst>
                                  <p:childTnLst>
                                    <p:cmd type="call" cmd="playFrom(0.0)">
                                      <p:cBhvr>
                                        <p:cTn id="64" dur="3448" fill="hold"/>
                                        <p:tgtEl>
                                          <p:spTgt spid="29"/>
                                        </p:tgtEl>
                                      </p:cBhvr>
                                    </p:cmd>
                                  </p:childTnLst>
                                </p:cTn>
                              </p:par>
                            </p:childTnLst>
                          </p:cTn>
                        </p:par>
                      </p:childTnLst>
                    </p:cTn>
                  </p:par>
                </p:childTnLst>
              </p:cTn>
              <p:nextCondLst>
                <p:cond evt="onClick" delay="0">
                  <p:tgtEl>
                    <p:spTgt spid="12"/>
                  </p:tgtEl>
                </p:cond>
              </p:nextCondLst>
            </p:seq>
            <p:audio>
              <p:cMediaNode vol="80000">
                <p:cTn id="65" fill="hold" display="0">
                  <p:stCondLst>
                    <p:cond delay="indefinite"/>
                  </p:stCondLst>
                  <p:endCondLst>
                    <p:cond evt="onStopAudio" delay="0">
                      <p:tgtEl>
                        <p:sldTgt/>
                      </p:tgtEl>
                    </p:cond>
                  </p:endCondLst>
                </p:cTn>
                <p:tgtEl>
                  <p:spTgt spid="27"/>
                </p:tgtEl>
              </p:cMediaNode>
            </p:audio>
            <p:audio>
              <p:cMediaNode vol="80000">
                <p:cTn id="66" fill="hold" display="0">
                  <p:stCondLst>
                    <p:cond delay="indefinite"/>
                  </p:stCondLst>
                  <p:endCondLst>
                    <p:cond evt="onStopAudio" delay="0">
                      <p:tgtEl>
                        <p:sldTgt/>
                      </p:tgtEl>
                    </p:cond>
                  </p:endCondLst>
                </p:cTn>
                <p:tgtEl>
                  <p:spTgt spid="28"/>
                </p:tgtEl>
              </p:cMediaNode>
            </p:audio>
            <p:audio>
              <p:cMediaNode vol="80000">
                <p:cTn id="67" fill="hold" display="0">
                  <p:stCondLst>
                    <p:cond delay="indefinite"/>
                  </p:stCondLst>
                  <p:endCondLst>
                    <p:cond evt="onStopAudio" delay="0">
                      <p:tgtEl>
                        <p:sldTgt/>
                      </p:tgtEl>
                    </p:cond>
                  </p:endCondLst>
                </p:cTn>
                <p:tgtEl>
                  <p:spTgt spid="29"/>
                </p:tgtEl>
              </p:cMediaNode>
            </p:audio>
          </p:childTnLst>
        </p:cTn>
      </p:par>
    </p:tnLst>
    <p:bldLst>
      <p:bldP spid="22" grpId="0" animBg="1"/>
      <p:bldP spid="22" grpId="1" animBg="1"/>
      <p:bldP spid="24" grpId="0" animBg="1"/>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8F9DE06-C1FD-40A0-BF8D-6B0B8EE4164D}"/>
              </a:ext>
            </a:extLst>
          </p:cNvPr>
          <p:cNvPicPr>
            <a:picLocks noChangeAspect="1"/>
          </p:cNvPicPr>
          <p:nvPr/>
        </p:nvPicPr>
        <p:blipFill>
          <a:blip r:embed="rId4"/>
          <a:stretch>
            <a:fillRect/>
          </a:stretch>
        </p:blipFill>
        <p:spPr>
          <a:xfrm>
            <a:off x="4640222" y="614881"/>
            <a:ext cx="3078747" cy="1176630"/>
          </a:xfrm>
          <a:prstGeom prst="rect">
            <a:avLst/>
          </a:prstGeom>
        </p:spPr>
      </p:pic>
      <p:pic>
        <p:nvPicPr>
          <p:cNvPr id="10" name="Picture 9">
            <a:extLst>
              <a:ext uri="{FF2B5EF4-FFF2-40B4-BE49-F238E27FC236}">
                <a16:creationId xmlns:a16="http://schemas.microsoft.com/office/drawing/2014/main" id="{975826F5-1A63-4B6F-94EF-80201334B2FB}"/>
              </a:ext>
            </a:extLst>
          </p:cNvPr>
          <p:cNvPicPr>
            <a:picLocks noChangeAspect="1"/>
          </p:cNvPicPr>
          <p:nvPr/>
        </p:nvPicPr>
        <p:blipFill>
          <a:blip r:embed="rId5"/>
          <a:stretch>
            <a:fillRect/>
          </a:stretch>
        </p:blipFill>
        <p:spPr>
          <a:xfrm>
            <a:off x="1916430" y="1846217"/>
            <a:ext cx="8797290" cy="2517866"/>
          </a:xfrm>
          <a:prstGeom prst="rect">
            <a:avLst/>
          </a:prstGeom>
        </p:spPr>
      </p:pic>
      <p:pic>
        <p:nvPicPr>
          <p:cNvPr id="12" name="Picture 11">
            <a:extLst>
              <a:ext uri="{FF2B5EF4-FFF2-40B4-BE49-F238E27FC236}">
                <a16:creationId xmlns:a16="http://schemas.microsoft.com/office/drawing/2014/main" id="{913C5E58-7F70-486C-8CD1-E01FBF7F5A01}"/>
              </a:ext>
            </a:extLst>
          </p:cNvPr>
          <p:cNvPicPr>
            <a:picLocks noChangeAspect="1"/>
          </p:cNvPicPr>
          <p:nvPr/>
        </p:nvPicPr>
        <p:blipFill>
          <a:blip r:embed="rId6"/>
          <a:stretch>
            <a:fillRect/>
          </a:stretch>
        </p:blipFill>
        <p:spPr>
          <a:xfrm>
            <a:off x="5213498" y="4362797"/>
            <a:ext cx="2450804" cy="780356"/>
          </a:xfrm>
          <a:prstGeom prst="rect">
            <a:avLst/>
          </a:prstGeom>
        </p:spPr>
      </p:pic>
    </p:spTree>
    <p:extLst>
      <p:ext uri="{BB962C8B-B14F-4D97-AF65-F5344CB8AC3E}">
        <p14:creationId xmlns:p14="http://schemas.microsoft.com/office/powerpoint/2010/main" val="24126386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6" name="Picture 5">
            <a:extLst>
              <a:ext uri="{FF2B5EF4-FFF2-40B4-BE49-F238E27FC236}">
                <a16:creationId xmlns:a16="http://schemas.microsoft.com/office/drawing/2014/main" id="{494756B8-6CAD-4D93-AFFE-32595A9ADABE}"/>
              </a:ext>
            </a:extLst>
          </p:cNvPr>
          <p:cNvPicPr>
            <a:picLocks noChangeAspect="1"/>
          </p:cNvPicPr>
          <p:nvPr/>
        </p:nvPicPr>
        <p:blipFill>
          <a:blip r:embed="rId4"/>
          <a:stretch>
            <a:fillRect/>
          </a:stretch>
        </p:blipFill>
        <p:spPr>
          <a:xfrm>
            <a:off x="2569004" y="771525"/>
            <a:ext cx="7951788" cy="1537799"/>
          </a:xfrm>
          <a:prstGeom prst="rect">
            <a:avLst/>
          </a:prstGeom>
        </p:spPr>
      </p:pic>
      <p:sp>
        <p:nvSpPr>
          <p:cNvPr id="7" name="TextBox 6">
            <a:extLst>
              <a:ext uri="{FF2B5EF4-FFF2-40B4-BE49-F238E27FC236}">
                <a16:creationId xmlns:a16="http://schemas.microsoft.com/office/drawing/2014/main" id="{4D48B372-8E19-4E5E-8E1B-D134F6207AAF}"/>
              </a:ext>
            </a:extLst>
          </p:cNvPr>
          <p:cNvSpPr txBox="1"/>
          <p:nvPr/>
        </p:nvSpPr>
        <p:spPr>
          <a:xfrm>
            <a:off x="2838450" y="2018117"/>
            <a:ext cx="7413625" cy="1569660"/>
          </a:xfrm>
          <a:prstGeom prst="rect">
            <a:avLst/>
          </a:prstGeom>
          <a:noFill/>
        </p:spPr>
        <p:txBody>
          <a:bodyPr wrap="square" rtlCol="0">
            <a:spAutoFit/>
          </a:bodyPr>
          <a:lstStyle/>
          <a:p>
            <a:pPr marL="457200" indent="-457200" algn="just">
              <a:buFont typeface="Arial" panose="020B0604020202020204" pitchFamily="34" charset="0"/>
              <a:buChar char="•"/>
            </a:pPr>
            <a:r>
              <a:rPr lang="vi-VN" sz="3200" b="1" dirty="0">
                <a:solidFill>
                  <a:srgbClr val="002060"/>
                </a:solidFill>
                <a:latin typeface="Calibri" panose="020F0502020204030204" pitchFamily="34" charset="0"/>
                <a:cs typeface="Calibri" panose="020F0502020204030204" pitchFamily="34" charset="0"/>
              </a:rPr>
              <a:t>Kể được tên và nêu được nội dung của một số kênh truyền hình phổ biến, phù hợp với </a:t>
            </a:r>
            <a:r>
              <a:rPr lang="en-US" sz="3200" b="1" dirty="0" err="1">
                <a:solidFill>
                  <a:srgbClr val="002060"/>
                </a:solidFill>
                <a:latin typeface="Calibri" panose="020F0502020204030204" pitchFamily="34" charset="0"/>
                <a:cs typeface="Calibri" panose="020F0502020204030204" pitchFamily="34" charset="0"/>
              </a:rPr>
              <a:t>học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sinh</a:t>
            </a:r>
            <a:r>
              <a:rPr lang="en-US" sz="3200" b="1" dirty="0">
                <a:solidFill>
                  <a:srgbClr val="002060"/>
                </a:solidFill>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C04E8511-FE4E-47EC-BBB3-AAC33C7B574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7753661" y="4128844"/>
            <a:ext cx="3638874" cy="2729156"/>
          </a:xfrm>
          <a:prstGeom prst="rect">
            <a:avLst/>
          </a:prstGeom>
        </p:spPr>
      </p:pic>
    </p:spTree>
    <p:extLst>
      <p:ext uri="{BB962C8B-B14F-4D97-AF65-F5344CB8AC3E}">
        <p14:creationId xmlns:p14="http://schemas.microsoft.com/office/powerpoint/2010/main" val="13853516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xEl>
                                              <p:pRg st="0" end="0"/>
                                            </p:txEl>
                                          </p:spTgt>
                                        </p:tgtEl>
                                        <p:attrNameLst>
                                          <p:attrName>style.visibility</p:attrName>
                                        </p:attrNameLst>
                                      </p:cBhvr>
                                      <p:to>
                                        <p:strVal val="visible"/>
                                      </p:to>
                                    </p:set>
                                    <p:animEffect transition="in" filter="barn(inVertical)">
                                      <p:cBhvr>
                                        <p:cTn id="20"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pic>
        <p:nvPicPr>
          <p:cNvPr id="19" name="图片 14" descr="3fd2276eb8d1af7114ff715b7cb13b8d">
            <a:extLst>
              <a:ext uri="{FF2B5EF4-FFF2-40B4-BE49-F238E27FC236}">
                <a16:creationId xmlns:a16="http://schemas.microsoft.com/office/drawing/2014/main" id="{E845A1F5-3CCA-49BF-A326-83632792B1D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1200000">
            <a:off x="8940165" y="2326640"/>
            <a:ext cx="2290445" cy="1407795"/>
          </a:xfrm>
          <a:prstGeom prst="rect">
            <a:avLst/>
          </a:prstGeom>
        </p:spPr>
      </p:pic>
      <p:pic>
        <p:nvPicPr>
          <p:cNvPr id="20" name="Picture 19">
            <a:extLst>
              <a:ext uri="{FF2B5EF4-FFF2-40B4-BE49-F238E27FC236}">
                <a16:creationId xmlns:a16="http://schemas.microsoft.com/office/drawing/2014/main" id="{7715ECF3-8598-483F-BC09-C710C386B531}"/>
              </a:ext>
            </a:extLst>
          </p:cNvPr>
          <p:cNvPicPr>
            <a:picLocks noChangeAspect="1"/>
          </p:cNvPicPr>
          <p:nvPr/>
        </p:nvPicPr>
        <p:blipFill>
          <a:blip r:embed="rId5"/>
          <a:stretch>
            <a:fillRect/>
          </a:stretch>
        </p:blipFill>
        <p:spPr>
          <a:xfrm>
            <a:off x="1875850" y="2028825"/>
            <a:ext cx="7970983" cy="1934021"/>
          </a:xfrm>
          <a:prstGeom prst="rect">
            <a:avLst/>
          </a:prstGeom>
        </p:spPr>
      </p:pic>
    </p:spTree>
    <p:extLst>
      <p:ext uri="{BB962C8B-B14F-4D97-AF65-F5344CB8AC3E}">
        <p14:creationId xmlns:p14="http://schemas.microsoft.com/office/powerpoint/2010/main" val="27677852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1123667"/>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libri"/>
                <a:ea typeface="Calibri"/>
                <a:cs typeface="Calibri"/>
                <a:sym typeface="Calibri"/>
              </a:rPr>
              <a:t>Em hãy đọc thông tin trong Hình 3 và cho biết tên chương trình truyền hình phù hợp với em?</a:t>
            </a:r>
            <a:endParaRPr sz="3000" b="1" dirty="0">
              <a:solidFill>
                <a:srgbClr val="244061"/>
              </a:solidFill>
              <a:latin typeface="Calibri"/>
              <a:ea typeface="Calibri"/>
              <a:cs typeface="Calibri"/>
              <a:sym typeface="Calibri"/>
            </a:endParaRPr>
          </a:p>
        </p:txBody>
      </p:sp>
      <p:sp>
        <p:nvSpPr>
          <p:cNvPr id="32" name="Speech Bubble: Rectangle with Corners Rounded 31">
            <a:extLst>
              <a:ext uri="{FF2B5EF4-FFF2-40B4-BE49-F238E27FC236}">
                <a16:creationId xmlns:a16="http://schemas.microsoft.com/office/drawing/2014/main" id="{03906711-0BBA-4FCE-841D-409354ADE274}"/>
              </a:ext>
            </a:extLst>
          </p:cNvPr>
          <p:cNvSpPr/>
          <p:nvPr/>
        </p:nvSpPr>
        <p:spPr>
          <a:xfrm>
            <a:off x="6038850" y="1844041"/>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 Bố mẹ em thường thích xem các chương trình truyền hình nào?</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
        <p:nvSpPr>
          <p:cNvPr id="35" name="Speech Bubble: Rectangle with Corners Rounded 34">
            <a:extLst>
              <a:ext uri="{FF2B5EF4-FFF2-40B4-BE49-F238E27FC236}">
                <a16:creationId xmlns:a16="http://schemas.microsoft.com/office/drawing/2014/main" id="{F2EC1D56-D731-4C5F-B70C-71B0051ED7DD}"/>
              </a:ext>
            </a:extLst>
          </p:cNvPr>
          <p:cNvSpPr/>
          <p:nvPr/>
        </p:nvSpPr>
        <p:spPr>
          <a:xfrm>
            <a:off x="6019800" y="3529966"/>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libri" panose="020F0502020204030204" pitchFamily="34" charset="0"/>
                <a:cs typeface="Calibri" panose="020F0502020204030204" pitchFamily="34" charset="0"/>
              </a:rPr>
              <a:t>Chương trình đó được phát trên kênh nào?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83F2300-F935-47AB-9C6A-18D3F8F6F823}"/>
              </a:ext>
            </a:extLst>
          </p:cNvPr>
          <p:cNvPicPr>
            <a:picLocks noChangeAspect="1"/>
          </p:cNvPicPr>
          <p:nvPr/>
        </p:nvPicPr>
        <p:blipFill>
          <a:blip r:embed="rId3"/>
          <a:stretch>
            <a:fillRect/>
          </a:stretch>
        </p:blipFill>
        <p:spPr>
          <a:xfrm>
            <a:off x="1" y="1619250"/>
            <a:ext cx="5826842" cy="4105275"/>
          </a:xfrm>
          <a:prstGeom prst="rect">
            <a:avLst/>
          </a:prstGeom>
        </p:spPr>
      </p:pic>
    </p:spTree>
    <p:extLst>
      <p:ext uri="{BB962C8B-B14F-4D97-AF65-F5344CB8AC3E}">
        <p14:creationId xmlns:p14="http://schemas.microsoft.com/office/powerpoint/2010/main" val="2171784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500"/>
                                        <p:tgtEl>
                                          <p:spTgt spid="32"/>
                                        </p:tgtEl>
                                      </p:cBhvr>
                                    </p:animEffect>
                                    <p:anim calcmode="lin" valueType="num">
                                      <p:cBhvr>
                                        <p:cTn id="15" dur="500" fill="hold"/>
                                        <p:tgtEl>
                                          <p:spTgt spid="32"/>
                                        </p:tgtEl>
                                        <p:attrNameLst>
                                          <p:attrName>ppt_x</p:attrName>
                                        </p:attrNameLst>
                                      </p:cBhvr>
                                      <p:tavLst>
                                        <p:tav tm="0">
                                          <p:val>
                                            <p:strVal val="#ppt_x"/>
                                          </p:val>
                                        </p:tav>
                                        <p:tav tm="100000">
                                          <p:val>
                                            <p:strVal val="#ppt_x"/>
                                          </p:val>
                                        </p:tav>
                                      </p:tavLst>
                                    </p:anim>
                                    <p:anim calcmode="lin" valueType="num">
                                      <p:cBhvr>
                                        <p:cTn id="16"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anim calcmode="lin" valueType="num">
                                      <p:cBhvr>
                                        <p:cTn id="22" dur="500" fill="hold"/>
                                        <p:tgtEl>
                                          <p:spTgt spid="35"/>
                                        </p:tgtEl>
                                        <p:attrNameLst>
                                          <p:attrName>ppt_x</p:attrName>
                                        </p:attrNameLst>
                                      </p:cBhvr>
                                      <p:tavLst>
                                        <p:tav tm="0">
                                          <p:val>
                                            <p:strVal val="#ppt_x"/>
                                          </p:val>
                                        </p:tav>
                                        <p:tav tm="100000">
                                          <p:val>
                                            <p:strVal val="#ppt_x"/>
                                          </p:val>
                                        </p:tav>
                                      </p:tavLst>
                                    </p:anim>
                                    <p:anim calcmode="lin" valueType="num">
                                      <p:cBhvr>
                                        <p:cTn id="23"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bldLvl="0" animBg="1"/>
      <p:bldP spid="35"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715045"/>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244061"/>
                </a:solidFill>
                <a:effectLst/>
                <a:uLnTx/>
                <a:uFillTx/>
                <a:latin typeface="Calibri"/>
                <a:ea typeface="Calibri"/>
                <a:cs typeface="Calibri"/>
                <a:sym typeface="Calibri"/>
              </a:rPr>
              <a:t>Chương</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trình</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phù</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hợp</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với</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em</a:t>
            </a:r>
            <a:endParaRPr kumimoji="0" sz="36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9" name="Picture 8">
            <a:extLst>
              <a:ext uri="{FF2B5EF4-FFF2-40B4-BE49-F238E27FC236}">
                <a16:creationId xmlns:a16="http://schemas.microsoft.com/office/drawing/2014/main" id="{FA433EC1-4746-4DBA-AC77-3EAD2F47DA91}"/>
              </a:ext>
            </a:extLst>
          </p:cNvPr>
          <p:cNvPicPr>
            <a:picLocks noChangeAspect="1"/>
          </p:cNvPicPr>
          <p:nvPr/>
        </p:nvPicPr>
        <p:blipFill>
          <a:blip r:embed="rId3"/>
          <a:stretch>
            <a:fillRect/>
          </a:stretch>
        </p:blipFill>
        <p:spPr>
          <a:xfrm>
            <a:off x="2714625" y="1133475"/>
            <a:ext cx="7696199" cy="5422322"/>
          </a:xfrm>
          <a:prstGeom prst="rect">
            <a:avLst/>
          </a:prstGeom>
        </p:spPr>
      </p:pic>
      <p:cxnSp>
        <p:nvCxnSpPr>
          <p:cNvPr id="3" name="Straight Connector 2">
            <a:extLst>
              <a:ext uri="{FF2B5EF4-FFF2-40B4-BE49-F238E27FC236}">
                <a16:creationId xmlns:a16="http://schemas.microsoft.com/office/drawing/2014/main" id="{8E8FE107-733F-4DB1-BBE7-8464C3352A72}"/>
              </a:ext>
            </a:extLst>
          </p:cNvPr>
          <p:cNvCxnSpPr/>
          <p:nvPr/>
        </p:nvCxnSpPr>
        <p:spPr>
          <a:xfrm>
            <a:off x="4676775" y="25146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769B24-40ED-480B-93E6-C185D6D17B2B}"/>
              </a:ext>
            </a:extLst>
          </p:cNvPr>
          <p:cNvCxnSpPr/>
          <p:nvPr/>
        </p:nvCxnSpPr>
        <p:spPr>
          <a:xfrm>
            <a:off x="8362950" y="4676775"/>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5DD89C0-B881-4701-88C5-2399F34D2BA6}"/>
              </a:ext>
            </a:extLst>
          </p:cNvPr>
          <p:cNvCxnSpPr/>
          <p:nvPr/>
        </p:nvCxnSpPr>
        <p:spPr>
          <a:xfrm>
            <a:off x="8410575" y="53340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D60841-A9E4-432F-ACA3-FF9DABBAD7CE}"/>
              </a:ext>
            </a:extLst>
          </p:cNvPr>
          <p:cNvCxnSpPr>
            <a:cxnSpLocks/>
          </p:cNvCxnSpPr>
          <p:nvPr/>
        </p:nvCxnSpPr>
        <p:spPr>
          <a:xfrm>
            <a:off x="8477250" y="6010275"/>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28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TEMPLATE_CATEGORY" val="custom"/>
  <p:tag name="KSO_WM_TEMPLATE_INDEX" val="20184553"/>
</p:tagLst>
</file>

<file path=ppt/tags/tag3.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287</Words>
  <Application>Microsoft Office PowerPoint</Application>
  <PresentationFormat>Widescreen</PresentationFormat>
  <Paragraphs>37</Paragraphs>
  <Slides>16</Slides>
  <Notes>14</Notes>
  <HiddenSlides>0</HiddenSlides>
  <MMClips>9</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黑体</vt:lpstr>
      <vt:lpstr>Arial</vt:lpstr>
      <vt:lpstr>Calibri</vt:lpstr>
      <vt:lpstr>等线</vt:lpstr>
      <vt:lpstr>inpin heiti</vt:lpstr>
      <vt:lpstr>UTM Avo</vt:lpstr>
      <vt:lpstr>字魂59号-创粗黑</vt:lpstr>
      <vt:lpstr>思源黑体 CN Medium</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24</cp:revision>
  <dcterms:created xsi:type="dcterms:W3CDTF">2022-09-08T10:55:25Z</dcterms:created>
  <dcterms:modified xsi:type="dcterms:W3CDTF">2022-11-24T08:08:45Z</dcterms:modified>
</cp:coreProperties>
</file>