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75" r:id="rId5"/>
    <p:sldId id="276" r:id="rId6"/>
    <p:sldId id="277" r:id="rId7"/>
    <p:sldId id="278" r:id="rId8"/>
    <p:sldId id="265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17" autoAdjust="0"/>
  </p:normalViewPr>
  <p:slideViewPr>
    <p:cSldViewPr>
      <p:cViewPr varScale="1">
        <p:scale>
          <a:sx n="59" d="100"/>
          <a:sy n="59" d="100"/>
        </p:scale>
        <p:origin x="9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2AC0FF1-059A-A435-A614-6D61A9995C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886" y="-33338"/>
            <a:ext cx="2509838" cy="2509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gif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18" Type="http://schemas.openxmlformats.org/officeDocument/2006/relationships/image" Target="../media/image29.png"/><Relationship Id="rId3" Type="http://schemas.openxmlformats.org/officeDocument/2006/relationships/image" Target="../media/image3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28.sv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5" Type="http://schemas.openxmlformats.org/officeDocument/2006/relationships/image" Target="../media/image12.svg"/><Relationship Id="rId10" Type="http://schemas.openxmlformats.org/officeDocument/2006/relationships/image" Target="../media/image9.png"/><Relationship Id="rId19" Type="http://schemas.openxmlformats.org/officeDocument/2006/relationships/image" Target="../media/image30.svg"/><Relationship Id="rId4" Type="http://schemas.openxmlformats.org/officeDocument/2006/relationships/image" Target="../media/image4.png"/><Relationship Id="rId9" Type="http://schemas.openxmlformats.org/officeDocument/2006/relationships/image" Target="../media/image24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7.png"/><Relationship Id="rId26" Type="http://schemas.openxmlformats.org/officeDocument/2006/relationships/image" Target="../media/image46.png"/><Relationship Id="rId3" Type="http://schemas.openxmlformats.org/officeDocument/2006/relationships/image" Target="../media/image3.svg"/><Relationship Id="rId21" Type="http://schemas.openxmlformats.org/officeDocument/2006/relationships/image" Target="../media/image12.svg"/><Relationship Id="rId7" Type="http://schemas.openxmlformats.org/officeDocument/2006/relationships/image" Target="../media/image26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5" Type="http://schemas.openxmlformats.org/officeDocument/2006/relationships/image" Target="../media/image45.svg"/><Relationship Id="rId2" Type="http://schemas.openxmlformats.org/officeDocument/2006/relationships/image" Target="../media/image2.png"/><Relationship Id="rId16" Type="http://schemas.openxmlformats.org/officeDocument/2006/relationships/image" Target="../media/image4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5.svg"/><Relationship Id="rId24" Type="http://schemas.openxmlformats.org/officeDocument/2006/relationships/image" Target="../media/image44.png"/><Relationship Id="rId5" Type="http://schemas.openxmlformats.org/officeDocument/2006/relationships/image" Target="../media/image5.svg"/><Relationship Id="rId15" Type="http://schemas.openxmlformats.org/officeDocument/2006/relationships/image" Target="../media/image39.svg"/><Relationship Id="rId23" Type="http://schemas.openxmlformats.org/officeDocument/2006/relationships/image" Target="../media/image43.svg"/><Relationship Id="rId28" Type="http://schemas.openxmlformats.org/officeDocument/2006/relationships/image" Target="../media/image48.png"/><Relationship Id="rId10" Type="http://schemas.openxmlformats.org/officeDocument/2006/relationships/image" Target="../media/image34.png"/><Relationship Id="rId19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0.svg"/><Relationship Id="rId3" Type="http://schemas.openxmlformats.org/officeDocument/2006/relationships/image" Target="../media/image3.svg"/><Relationship Id="rId7" Type="http://schemas.openxmlformats.org/officeDocument/2006/relationships/image" Target="../media/image54.svg"/><Relationship Id="rId12" Type="http://schemas.openxmlformats.org/officeDocument/2006/relationships/image" Target="../media/image9.png"/><Relationship Id="rId17" Type="http://schemas.openxmlformats.org/officeDocument/2006/relationships/image" Target="../media/image59.png"/><Relationship Id="rId2" Type="http://schemas.openxmlformats.org/officeDocument/2006/relationships/image" Target="../media/image2.pn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.svg"/><Relationship Id="rId15" Type="http://schemas.openxmlformats.org/officeDocument/2006/relationships/image" Target="../media/image36.png"/><Relationship Id="rId10" Type="http://schemas.openxmlformats.org/officeDocument/2006/relationships/image" Target="../media/image57.png"/><Relationship Id="rId4" Type="http://schemas.openxmlformats.org/officeDocument/2006/relationships/image" Target="../media/image4.png"/><Relationship Id="rId9" Type="http://schemas.openxmlformats.org/officeDocument/2006/relationships/image" Target="../media/image56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082410" y="1265632"/>
            <a:ext cx="1154459" cy="1528242"/>
          </a:xfrm>
          <a:custGeom>
            <a:avLst/>
            <a:gdLst/>
            <a:ahLst/>
            <a:cxnLst/>
            <a:rect l="l" t="t" r="r" b="b"/>
            <a:pathLst>
              <a:path w="1154459" h="1528242">
                <a:moveTo>
                  <a:pt x="0" y="0"/>
                </a:moveTo>
                <a:lnTo>
                  <a:pt x="1154459" y="0"/>
                </a:lnTo>
                <a:lnTo>
                  <a:pt x="1154459" y="1528242"/>
                </a:lnTo>
                <a:lnTo>
                  <a:pt x="0" y="152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60133">
            <a:off x="-753590" y="218844"/>
            <a:ext cx="3294055" cy="1934509"/>
          </a:xfrm>
          <a:custGeom>
            <a:avLst/>
            <a:gdLst/>
            <a:ahLst/>
            <a:cxnLst/>
            <a:rect l="l" t="t" r="r" b="b"/>
            <a:pathLst>
              <a:path w="3294055" h="1934509">
                <a:moveTo>
                  <a:pt x="0" y="0"/>
                </a:moveTo>
                <a:lnTo>
                  <a:pt x="3294056" y="0"/>
                </a:lnTo>
                <a:lnTo>
                  <a:pt x="3294056" y="1934508"/>
                </a:lnTo>
                <a:lnTo>
                  <a:pt x="0" y="1934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413313">
            <a:off x="15550410" y="413629"/>
            <a:ext cx="3240804" cy="2193535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5" y="0"/>
                </a:lnTo>
                <a:lnTo>
                  <a:pt x="3240805" y="2193535"/>
                </a:lnTo>
                <a:lnTo>
                  <a:pt x="0" y="21935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35351" y="1265632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21490" y="2793874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82410" y="4412607"/>
            <a:ext cx="4278160" cy="6517973"/>
          </a:xfrm>
          <a:custGeom>
            <a:avLst/>
            <a:gdLst/>
            <a:ahLst/>
            <a:cxnLst/>
            <a:rect l="l" t="t" r="r" b="b"/>
            <a:pathLst>
              <a:path w="4278160" h="6517973">
                <a:moveTo>
                  <a:pt x="0" y="0"/>
                </a:moveTo>
                <a:lnTo>
                  <a:pt x="4278160" y="0"/>
                </a:lnTo>
                <a:lnTo>
                  <a:pt x="4278160" y="6517973"/>
                </a:lnTo>
                <a:lnTo>
                  <a:pt x="0" y="65179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874573">
            <a:off x="2059385" y="2721903"/>
            <a:ext cx="770946" cy="1197797"/>
          </a:xfrm>
          <a:custGeom>
            <a:avLst/>
            <a:gdLst/>
            <a:ahLst/>
            <a:cxnLst/>
            <a:rect l="l" t="t" r="r" b="b"/>
            <a:pathLst>
              <a:path w="770946" h="1197797">
                <a:moveTo>
                  <a:pt x="0" y="0"/>
                </a:moveTo>
                <a:lnTo>
                  <a:pt x="770946" y="0"/>
                </a:lnTo>
                <a:lnTo>
                  <a:pt x="770946" y="1197796"/>
                </a:lnTo>
                <a:lnTo>
                  <a:pt x="0" y="11977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228600" y="5524500"/>
            <a:ext cx="4437728" cy="4437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A8A3B6-3046-A868-368D-13F483178C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38400" y="2019300"/>
            <a:ext cx="13290432" cy="57977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94F2D1-A55D-C8B4-812B-C7C75C57BD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0" y="800100"/>
            <a:ext cx="8846063" cy="25666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D41C24-0090-6987-B36E-F20BEF4A16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91000" y="6210300"/>
            <a:ext cx="9742252" cy="184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503114" y="-85725"/>
            <a:ext cx="9510890" cy="8367266"/>
            <a:chOff x="0" y="0"/>
            <a:chExt cx="2504926" cy="2203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04926" cy="2203724"/>
            </a:xfrm>
            <a:custGeom>
              <a:avLst/>
              <a:gdLst/>
              <a:ahLst/>
              <a:cxnLst/>
              <a:rect l="l" t="t" r="r" b="b"/>
              <a:pathLst>
                <a:path w="2504926" h="2203724">
                  <a:moveTo>
                    <a:pt x="0" y="0"/>
                  </a:moveTo>
                  <a:lnTo>
                    <a:pt x="2504926" y="0"/>
                  </a:lnTo>
                  <a:lnTo>
                    <a:pt x="2504926" y="2203724"/>
                  </a:lnTo>
                  <a:lnTo>
                    <a:pt x="0" y="2203724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04926" cy="224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70800" y="7589995"/>
            <a:ext cx="10408466" cy="841566"/>
            <a:chOff x="0" y="0"/>
            <a:chExt cx="2741324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1325" cy="221647"/>
            </a:xfrm>
            <a:custGeom>
              <a:avLst/>
              <a:gdLst/>
              <a:ahLst/>
              <a:cxnLst/>
              <a:rect l="l" t="t" r="r" b="b"/>
              <a:pathLst>
                <a:path w="2741325" h="221647">
                  <a:moveTo>
                    <a:pt x="0" y="0"/>
                  </a:moveTo>
                  <a:lnTo>
                    <a:pt x="2741325" y="0"/>
                  </a:lnTo>
                  <a:lnTo>
                    <a:pt x="2741325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41324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711733" y="1965880"/>
            <a:ext cx="4220644" cy="9836247"/>
          </a:xfrm>
          <a:custGeom>
            <a:avLst/>
            <a:gdLst/>
            <a:ahLst/>
            <a:cxnLst/>
            <a:rect l="l" t="t" r="r" b="b"/>
            <a:pathLst>
              <a:path w="4220644" h="9836247">
                <a:moveTo>
                  <a:pt x="4220644" y="0"/>
                </a:moveTo>
                <a:lnTo>
                  <a:pt x="0" y="0"/>
                </a:lnTo>
                <a:lnTo>
                  <a:pt x="0" y="9836247"/>
                </a:lnTo>
                <a:lnTo>
                  <a:pt x="4220644" y="9836247"/>
                </a:lnTo>
                <a:lnTo>
                  <a:pt x="42206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444705" y="4762450"/>
            <a:ext cx="2082101" cy="2827545"/>
          </a:xfrm>
          <a:custGeom>
            <a:avLst/>
            <a:gdLst/>
            <a:ahLst/>
            <a:cxnLst/>
            <a:rect l="l" t="t" r="r" b="b"/>
            <a:pathLst>
              <a:path w="2082101" h="2827545">
                <a:moveTo>
                  <a:pt x="0" y="0"/>
                </a:moveTo>
                <a:lnTo>
                  <a:pt x="2082101" y="0"/>
                </a:lnTo>
                <a:lnTo>
                  <a:pt x="2082101" y="2827545"/>
                </a:lnTo>
                <a:lnTo>
                  <a:pt x="0" y="2827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8290849">
            <a:off x="-755304" y="-1542236"/>
            <a:ext cx="4630364" cy="3134056"/>
          </a:xfrm>
          <a:custGeom>
            <a:avLst/>
            <a:gdLst/>
            <a:ahLst/>
            <a:cxnLst/>
            <a:rect l="l" t="t" r="r" b="b"/>
            <a:pathLst>
              <a:path w="4630364" h="3134056">
                <a:moveTo>
                  <a:pt x="0" y="0"/>
                </a:moveTo>
                <a:lnTo>
                  <a:pt x="4630364" y="0"/>
                </a:lnTo>
                <a:lnTo>
                  <a:pt x="4630364" y="3134057"/>
                </a:lnTo>
                <a:lnTo>
                  <a:pt x="0" y="31340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2023620" y="1413947"/>
            <a:ext cx="3633623" cy="9516633"/>
          </a:xfrm>
          <a:custGeom>
            <a:avLst/>
            <a:gdLst/>
            <a:ahLst/>
            <a:cxnLst/>
            <a:rect l="l" t="t" r="r" b="b"/>
            <a:pathLst>
              <a:path w="3633623" h="9516633">
                <a:moveTo>
                  <a:pt x="3633623" y="0"/>
                </a:moveTo>
                <a:lnTo>
                  <a:pt x="0" y="0"/>
                </a:lnTo>
                <a:lnTo>
                  <a:pt x="0" y="9516633"/>
                </a:lnTo>
                <a:lnTo>
                  <a:pt x="3633623" y="9516633"/>
                </a:lnTo>
                <a:lnTo>
                  <a:pt x="36336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246503" y="1540865"/>
            <a:ext cx="821480" cy="811025"/>
          </a:xfrm>
          <a:custGeom>
            <a:avLst/>
            <a:gdLst/>
            <a:ahLst/>
            <a:cxnLst/>
            <a:rect l="l" t="t" r="r" b="b"/>
            <a:pathLst>
              <a:path w="821480" h="811025">
                <a:moveTo>
                  <a:pt x="0" y="0"/>
                </a:moveTo>
                <a:lnTo>
                  <a:pt x="821480" y="0"/>
                </a:lnTo>
                <a:lnTo>
                  <a:pt x="821480" y="811025"/>
                </a:lnTo>
                <a:lnTo>
                  <a:pt x="0" y="8110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067983" y="1028700"/>
            <a:ext cx="518768" cy="512165"/>
          </a:xfrm>
          <a:custGeom>
            <a:avLst/>
            <a:gdLst/>
            <a:ahLst/>
            <a:cxnLst/>
            <a:rect l="l" t="t" r="r" b="b"/>
            <a:pathLst>
              <a:path w="518768" h="512165">
                <a:moveTo>
                  <a:pt x="0" y="0"/>
                </a:moveTo>
                <a:lnTo>
                  <a:pt x="518768" y="0"/>
                </a:lnTo>
                <a:lnTo>
                  <a:pt x="518768" y="512165"/>
                </a:lnTo>
                <a:lnTo>
                  <a:pt x="0" y="512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0100511">
            <a:off x="1010950" y="4996077"/>
            <a:ext cx="297586" cy="2518034"/>
          </a:xfrm>
          <a:custGeom>
            <a:avLst/>
            <a:gdLst/>
            <a:ahLst/>
            <a:cxnLst/>
            <a:rect l="l" t="t" r="r" b="b"/>
            <a:pathLst>
              <a:path w="297586" h="2518034">
                <a:moveTo>
                  <a:pt x="0" y="0"/>
                </a:moveTo>
                <a:lnTo>
                  <a:pt x="297586" y="0"/>
                </a:lnTo>
                <a:lnTo>
                  <a:pt x="297586" y="2518035"/>
                </a:lnTo>
                <a:lnTo>
                  <a:pt x="0" y="25180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070800" y="2613656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2" y="0"/>
                </a:lnTo>
                <a:lnTo>
                  <a:pt x="1146152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2A7C40D7-D1F4-702E-DB65-882E9835DF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52500"/>
            <a:ext cx="8880395" cy="665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06793" y="-361950"/>
            <a:ext cx="7105712" cy="8281541"/>
            <a:chOff x="0" y="0"/>
            <a:chExt cx="1871463" cy="218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463" cy="2181147"/>
            </a:xfrm>
            <a:custGeom>
              <a:avLst/>
              <a:gdLst/>
              <a:ahLst/>
              <a:cxnLst/>
              <a:rect l="l" t="t" r="r" b="b"/>
              <a:pathLst>
                <a:path w="1871463" h="2181147">
                  <a:moveTo>
                    <a:pt x="0" y="0"/>
                  </a:moveTo>
                  <a:lnTo>
                    <a:pt x="1871463" y="0"/>
                  </a:lnTo>
                  <a:lnTo>
                    <a:pt x="1871463" y="2181147"/>
                  </a:lnTo>
                  <a:lnTo>
                    <a:pt x="0" y="2181147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1463" cy="221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531" y="7228045"/>
            <a:ext cx="8036236" cy="841566"/>
            <a:chOff x="0" y="0"/>
            <a:chExt cx="2116540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6540" cy="221647"/>
            </a:xfrm>
            <a:custGeom>
              <a:avLst/>
              <a:gdLst/>
              <a:ahLst/>
              <a:cxnLst/>
              <a:rect l="l" t="t" r="r" b="b"/>
              <a:pathLst>
                <a:path w="2116540" h="221647">
                  <a:moveTo>
                    <a:pt x="0" y="0"/>
                  </a:moveTo>
                  <a:lnTo>
                    <a:pt x="2116540" y="0"/>
                  </a:lnTo>
                  <a:lnTo>
                    <a:pt x="2116540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16540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458654" y="1372674"/>
            <a:ext cx="3889584" cy="10187005"/>
          </a:xfrm>
          <a:custGeom>
            <a:avLst/>
            <a:gdLst/>
            <a:ahLst/>
            <a:cxnLst/>
            <a:rect l="l" t="t" r="r" b="b"/>
            <a:pathLst>
              <a:path w="3889584" h="10187005">
                <a:moveTo>
                  <a:pt x="0" y="0"/>
                </a:moveTo>
                <a:lnTo>
                  <a:pt x="3889584" y="0"/>
                </a:lnTo>
                <a:lnTo>
                  <a:pt x="3889584" y="10187005"/>
                </a:lnTo>
                <a:lnTo>
                  <a:pt x="0" y="101870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091881" y="5810885"/>
            <a:ext cx="5596274" cy="6870426"/>
          </a:xfrm>
          <a:custGeom>
            <a:avLst/>
            <a:gdLst/>
            <a:ahLst/>
            <a:cxnLst/>
            <a:rect l="l" t="t" r="r" b="b"/>
            <a:pathLst>
              <a:path w="5596274" h="6870426">
                <a:moveTo>
                  <a:pt x="0" y="0"/>
                </a:moveTo>
                <a:lnTo>
                  <a:pt x="5596274" y="0"/>
                </a:lnTo>
                <a:lnTo>
                  <a:pt x="5596274" y="6870426"/>
                </a:lnTo>
                <a:lnTo>
                  <a:pt x="0" y="6870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48238" y="4268265"/>
            <a:ext cx="740458" cy="1542620"/>
          </a:xfrm>
          <a:custGeom>
            <a:avLst/>
            <a:gdLst/>
            <a:ahLst/>
            <a:cxnLst/>
            <a:rect l="l" t="t" r="r" b="b"/>
            <a:pathLst>
              <a:path w="740458" h="1542620">
                <a:moveTo>
                  <a:pt x="0" y="0"/>
                </a:moveTo>
                <a:lnTo>
                  <a:pt x="740457" y="0"/>
                </a:lnTo>
                <a:lnTo>
                  <a:pt x="740457" y="1542620"/>
                </a:lnTo>
                <a:lnTo>
                  <a:pt x="0" y="1542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6825091" y="5968564"/>
            <a:ext cx="2080224" cy="1259481"/>
          </a:xfrm>
          <a:custGeom>
            <a:avLst/>
            <a:gdLst/>
            <a:ahLst/>
            <a:cxnLst/>
            <a:rect l="l" t="t" r="r" b="b"/>
            <a:pathLst>
              <a:path w="2080224" h="1259481">
                <a:moveTo>
                  <a:pt x="2080223" y="0"/>
                </a:moveTo>
                <a:lnTo>
                  <a:pt x="0" y="0"/>
                </a:lnTo>
                <a:lnTo>
                  <a:pt x="0" y="1259481"/>
                </a:lnTo>
                <a:lnTo>
                  <a:pt x="2080223" y="1259481"/>
                </a:lnTo>
                <a:lnTo>
                  <a:pt x="20802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79348" y="623489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3" y="0"/>
                </a:lnTo>
                <a:lnTo>
                  <a:pt x="1146153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889323">
            <a:off x="15332057" y="212562"/>
            <a:ext cx="4653347" cy="1243713"/>
          </a:xfrm>
          <a:custGeom>
            <a:avLst/>
            <a:gdLst/>
            <a:ahLst/>
            <a:cxnLst/>
            <a:rect l="l" t="t" r="r" b="b"/>
            <a:pathLst>
              <a:path w="4653347" h="1243713">
                <a:moveTo>
                  <a:pt x="0" y="0"/>
                </a:moveTo>
                <a:lnTo>
                  <a:pt x="4653347" y="0"/>
                </a:lnTo>
                <a:lnTo>
                  <a:pt x="4653347" y="1243713"/>
                </a:lnTo>
                <a:lnTo>
                  <a:pt x="0" y="12437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0133">
            <a:off x="-670696" y="5669830"/>
            <a:ext cx="3100089" cy="1820598"/>
          </a:xfrm>
          <a:custGeom>
            <a:avLst/>
            <a:gdLst/>
            <a:ahLst/>
            <a:cxnLst/>
            <a:rect l="l" t="t" r="r" b="b"/>
            <a:pathLst>
              <a:path w="3100089" h="1820598">
                <a:moveTo>
                  <a:pt x="0" y="0"/>
                </a:moveTo>
                <a:lnTo>
                  <a:pt x="3100089" y="0"/>
                </a:lnTo>
                <a:lnTo>
                  <a:pt x="3100089" y="1820597"/>
                </a:lnTo>
                <a:lnTo>
                  <a:pt x="0" y="18205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864594" y="1196566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1"/>
                </a:lnTo>
                <a:lnTo>
                  <a:pt x="0" y="6567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670582" y="2704504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2"/>
                </a:lnTo>
                <a:lnTo>
                  <a:pt x="0" y="656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9107094">
            <a:off x="9391031" y="1245473"/>
            <a:ext cx="1443007" cy="472257"/>
          </a:xfrm>
          <a:custGeom>
            <a:avLst/>
            <a:gdLst/>
            <a:ahLst/>
            <a:cxnLst/>
            <a:rect l="l" t="t" r="r" b="b"/>
            <a:pathLst>
              <a:path w="1443007" h="472257">
                <a:moveTo>
                  <a:pt x="0" y="0"/>
                </a:moveTo>
                <a:lnTo>
                  <a:pt x="1443008" y="0"/>
                </a:lnTo>
                <a:lnTo>
                  <a:pt x="1443008" y="472257"/>
                </a:lnTo>
                <a:lnTo>
                  <a:pt x="0" y="4722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802836">
            <a:off x="16946804" y="4689259"/>
            <a:ext cx="680477" cy="1057238"/>
          </a:xfrm>
          <a:custGeom>
            <a:avLst/>
            <a:gdLst/>
            <a:ahLst/>
            <a:cxnLst/>
            <a:rect l="l" t="t" r="r" b="b"/>
            <a:pathLst>
              <a:path w="680477" h="1057238">
                <a:moveTo>
                  <a:pt x="0" y="0"/>
                </a:moveTo>
                <a:lnTo>
                  <a:pt x="680477" y="0"/>
                </a:lnTo>
                <a:lnTo>
                  <a:pt x="680477" y="1057238"/>
                </a:lnTo>
                <a:lnTo>
                  <a:pt x="0" y="10572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340744">
            <a:off x="9542908" y="3585371"/>
            <a:ext cx="1217160" cy="2079001"/>
          </a:xfrm>
          <a:custGeom>
            <a:avLst/>
            <a:gdLst/>
            <a:ahLst/>
            <a:cxnLst/>
            <a:rect l="l" t="t" r="r" b="b"/>
            <a:pathLst>
              <a:path w="1217160" h="2079001">
                <a:moveTo>
                  <a:pt x="0" y="0"/>
                </a:moveTo>
                <a:lnTo>
                  <a:pt x="1217160" y="0"/>
                </a:lnTo>
                <a:lnTo>
                  <a:pt x="1217160" y="2079001"/>
                </a:lnTo>
                <a:lnTo>
                  <a:pt x="0" y="207900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 descr="A yellow and blue letters&#10;&#10;Description automatically generated">
            <a:extLst>
              <a:ext uri="{FF2B5EF4-FFF2-40B4-BE49-F238E27FC236}">
                <a16:creationId xmlns:a16="http://schemas.microsoft.com/office/drawing/2014/main" id="{369CC742-DBA1-D259-B3A5-EAF208BA85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38300"/>
            <a:ext cx="764988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Vẽ đường tròn tâm O bán kính 3 cm.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11201400" y="1562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11206643" y="235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8F3FC-393C-2337-9824-9C5B66CD97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962125" y="5645003"/>
            <a:ext cx="7924800" cy="1403497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D44CA37D-92B7-C619-361C-53166669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725" y="7088339"/>
            <a:ext cx="4919155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BCEF88-B6BF-C88B-6B62-AC4CA7BAADAF}"/>
              </a:ext>
            </a:extLst>
          </p:cNvPr>
          <p:cNvGrpSpPr/>
          <p:nvPr/>
        </p:nvGrpSpPr>
        <p:grpSpPr>
          <a:xfrm>
            <a:off x="-716470" y="2327384"/>
            <a:ext cx="4650395" cy="7308631"/>
            <a:chOff x="1752600" y="120869"/>
            <a:chExt cx="4650395" cy="73086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A960C8-B496-75B4-9D6A-C666FC036F46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603D45A3-8B6B-4E4C-F72A-C944CB22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13244511" y="3054910"/>
            <a:ext cx="623889" cy="1174190"/>
            <a:chOff x="14038717" y="1814204"/>
            <a:chExt cx="623889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5722CDC-481D-4D6D-F916-49DEFAC1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6591300"/>
            <a:ext cx="38563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75385-BE31-21EA-4662-511CC8C9C0E3}"/>
              </a:ext>
            </a:extLst>
          </p:cNvPr>
          <p:cNvSpPr/>
          <p:nvPr/>
        </p:nvSpPr>
        <p:spPr>
          <a:xfrm>
            <a:off x="9835055" y="7465861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13552738" y="3905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3cm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13552738" y="3905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1.48148E-6 L 0.65217 -0.199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tròn tâm I bán kính 35 mm.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6781800" y="2705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6787043" y="1378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8824911" y="4197910"/>
            <a:ext cx="510076" cy="1174190"/>
            <a:chOff x="14038717" y="1814204"/>
            <a:chExt cx="510076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9133138" y="5048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021924" y="6210300"/>
              <a:ext cx="182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35 mm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9133138" y="5048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Quan sát rồi vẽ hình theo hướng dẫn.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2D1CB8-9E77-704E-0FD4-198734EE5DBF}"/>
              </a:ext>
            </a:extLst>
          </p:cNvPr>
          <p:cNvSpPr/>
          <p:nvPr/>
        </p:nvSpPr>
        <p:spPr>
          <a:xfrm rot="5400000">
            <a:off x="7596224" y="3033676"/>
            <a:ext cx="2485951" cy="259079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9D1D9C-043F-2D2E-1657-F6C7B77D082D}"/>
              </a:ext>
            </a:extLst>
          </p:cNvPr>
          <p:cNvSpPr/>
          <p:nvPr/>
        </p:nvSpPr>
        <p:spPr>
          <a:xfrm>
            <a:off x="8839200" y="4381500"/>
            <a:ext cx="76200" cy="762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F7BED9-A6E1-31B8-A9AB-B336B885E210}"/>
              </a:ext>
            </a:extLst>
          </p:cNvPr>
          <p:cNvSpPr/>
          <p:nvPr/>
        </p:nvSpPr>
        <p:spPr>
          <a:xfrm rot="5400000">
            <a:off x="5984583" y="1444917"/>
            <a:ext cx="5556834" cy="57912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CF1BE6-547C-2DB5-C6ED-0C2CE0033E85}"/>
              </a:ext>
            </a:extLst>
          </p:cNvPr>
          <p:cNvSpPr/>
          <p:nvPr/>
        </p:nvSpPr>
        <p:spPr>
          <a:xfrm rot="5400000">
            <a:off x="4551307" y="2878193"/>
            <a:ext cx="2632184" cy="27431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6811CD-282F-1818-A1E2-2ADD11D8D616}"/>
              </a:ext>
            </a:extLst>
          </p:cNvPr>
          <p:cNvSpPr/>
          <p:nvPr/>
        </p:nvSpPr>
        <p:spPr>
          <a:xfrm>
            <a:off x="5791200" y="43053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AD663D-69BE-3562-3E57-33CEC017F4DC}"/>
              </a:ext>
            </a:extLst>
          </p:cNvPr>
          <p:cNvSpPr/>
          <p:nvPr/>
        </p:nvSpPr>
        <p:spPr>
          <a:xfrm rot="5400000">
            <a:off x="5208917" y="3592183"/>
            <a:ext cx="1295401" cy="135003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42859-13A9-E112-1C09-B178668432BD}"/>
              </a:ext>
            </a:extLst>
          </p:cNvPr>
          <p:cNvSpPr/>
          <p:nvPr/>
        </p:nvSpPr>
        <p:spPr>
          <a:xfrm rot="5400000">
            <a:off x="4364290" y="2836610"/>
            <a:ext cx="990600" cy="10323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9C6C31-93F0-B4B4-261B-3E5F561C5295}"/>
              </a:ext>
            </a:extLst>
          </p:cNvPr>
          <p:cNvSpPr/>
          <p:nvPr/>
        </p:nvSpPr>
        <p:spPr>
          <a:xfrm>
            <a:off x="4800600" y="33147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DECCB-1077-3FEA-C223-4D36E9500598}"/>
              </a:ext>
            </a:extLst>
          </p:cNvPr>
          <p:cNvSpPr txBox="1"/>
          <p:nvPr/>
        </p:nvSpPr>
        <p:spPr>
          <a:xfrm>
            <a:off x="4495800" y="28575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2EA9B-1D75-59AB-CF77-BB935D7B9951}"/>
              </a:ext>
            </a:extLst>
          </p:cNvPr>
          <p:cNvSpPr txBox="1"/>
          <p:nvPr/>
        </p:nvSpPr>
        <p:spPr>
          <a:xfrm>
            <a:off x="5486400" y="38481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BAE10-405C-538E-ADF2-B829CE6851D3}"/>
              </a:ext>
            </a:extLst>
          </p:cNvPr>
          <p:cNvSpPr txBox="1"/>
          <p:nvPr/>
        </p:nvSpPr>
        <p:spPr>
          <a:xfrm>
            <a:off x="8458200" y="41529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1E606F-C8E1-579A-C292-461241D1E2A6}"/>
              </a:ext>
            </a:extLst>
          </p:cNvPr>
          <p:cNvSpPr/>
          <p:nvPr/>
        </p:nvSpPr>
        <p:spPr>
          <a:xfrm>
            <a:off x="762000" y="7200900"/>
            <a:ext cx="169164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600" dirty="0">
                <a:solidFill>
                  <a:srgbClr val="002060"/>
                </a:solidFill>
              </a:rPr>
              <a:t>Bước 1: Vẽ đường tròn tâm S bán kính 25 mm và đường tròn tâm S bán kính 7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2: Lấy điểm E trên đường tròn tâm S bán kính 7 cm vừa vẽ. Vẽ đường tròn tâm E bán kính 15 mm và đường tròn tâm E bán kính 3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3: Lấy điểm M trên đường tròn tâm E bán kính 3 cm vừa vẽ. Vẽ đường tròn tâm M bán kính 12 mm.</a:t>
            </a:r>
            <a:endParaRPr lang="en-US" sz="2600" dirty="0">
              <a:solidFill>
                <a:srgbClr val="002060"/>
              </a:solidFill>
            </a:endParaRPr>
          </a:p>
          <a:p>
            <a:pPr algn="just"/>
            <a:r>
              <a:rPr lang="en-US" sz="2600" dirty="0" err="1">
                <a:solidFill>
                  <a:srgbClr val="002060"/>
                </a:solidFill>
              </a:rPr>
              <a:t>Vẽ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đường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tròn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tâm</a:t>
            </a:r>
            <a:r>
              <a:rPr lang="en-US" sz="2600" dirty="0">
                <a:solidFill>
                  <a:srgbClr val="002060"/>
                </a:solidFill>
              </a:rPr>
              <a:t> M </a:t>
            </a:r>
            <a:r>
              <a:rPr lang="en-US" sz="2600" dirty="0" err="1">
                <a:solidFill>
                  <a:srgbClr val="002060"/>
                </a:solidFill>
              </a:rPr>
              <a:t>bán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kính</a:t>
            </a:r>
            <a:r>
              <a:rPr lang="en-US" sz="2600" dirty="0">
                <a:solidFill>
                  <a:srgbClr val="002060"/>
                </a:solidFill>
              </a:rPr>
              <a:t> 12 mm.</a:t>
            </a:r>
            <a:endParaRPr lang="vi-VN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Em hãy tô màu và trang trí các hình tròn để được mô hình Trái Đất, Mặt Trời và Mặt Trăng (theo mẫu)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4B977-C9A2-CD6A-BD11-F11628DA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476500"/>
            <a:ext cx="8305800" cy="68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038761" y="3307703"/>
            <a:ext cx="5428127" cy="8157021"/>
          </a:xfrm>
          <a:custGeom>
            <a:avLst/>
            <a:gdLst/>
            <a:ahLst/>
            <a:cxnLst/>
            <a:rect l="l" t="t" r="r" b="b"/>
            <a:pathLst>
              <a:path w="5428127" h="8157021">
                <a:moveTo>
                  <a:pt x="0" y="0"/>
                </a:moveTo>
                <a:lnTo>
                  <a:pt x="5428127" y="0"/>
                </a:lnTo>
                <a:lnTo>
                  <a:pt x="5428127" y="8157021"/>
                </a:lnTo>
                <a:lnTo>
                  <a:pt x="0" y="815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558228" y="3155817"/>
            <a:ext cx="5522590" cy="8460792"/>
          </a:xfrm>
          <a:custGeom>
            <a:avLst/>
            <a:gdLst/>
            <a:ahLst/>
            <a:cxnLst/>
            <a:rect l="l" t="t" r="r" b="b"/>
            <a:pathLst>
              <a:path w="5522590" h="8460792">
                <a:moveTo>
                  <a:pt x="0" y="0"/>
                </a:moveTo>
                <a:lnTo>
                  <a:pt x="5522590" y="0"/>
                </a:lnTo>
                <a:lnTo>
                  <a:pt x="5522590" y="8460792"/>
                </a:lnTo>
                <a:lnTo>
                  <a:pt x="0" y="8460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107094">
            <a:off x="-862945" y="458495"/>
            <a:ext cx="3484586" cy="1140410"/>
          </a:xfrm>
          <a:custGeom>
            <a:avLst/>
            <a:gdLst/>
            <a:ahLst/>
            <a:cxnLst/>
            <a:rect l="l" t="t" r="r" b="b"/>
            <a:pathLst>
              <a:path w="3484586" h="1140410">
                <a:moveTo>
                  <a:pt x="0" y="0"/>
                </a:moveTo>
                <a:lnTo>
                  <a:pt x="3484586" y="0"/>
                </a:lnTo>
                <a:lnTo>
                  <a:pt x="3484586" y="1140410"/>
                </a:lnTo>
                <a:lnTo>
                  <a:pt x="0" y="1140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3413313">
            <a:off x="15695802" y="575005"/>
            <a:ext cx="3478405" cy="2354354"/>
          </a:xfrm>
          <a:custGeom>
            <a:avLst/>
            <a:gdLst/>
            <a:ahLst/>
            <a:cxnLst/>
            <a:rect l="l" t="t" r="r" b="b"/>
            <a:pathLst>
              <a:path w="3478405" h="2354354">
                <a:moveTo>
                  <a:pt x="0" y="0"/>
                </a:moveTo>
                <a:lnTo>
                  <a:pt x="3478404" y="0"/>
                </a:lnTo>
                <a:lnTo>
                  <a:pt x="3478404" y="2354354"/>
                </a:lnTo>
                <a:lnTo>
                  <a:pt x="0" y="23543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16127" y="1414550"/>
            <a:ext cx="1076207" cy="1424654"/>
          </a:xfrm>
          <a:custGeom>
            <a:avLst/>
            <a:gdLst/>
            <a:ahLst/>
            <a:cxnLst/>
            <a:rect l="l" t="t" r="r" b="b"/>
            <a:pathLst>
              <a:path w="1076207" h="1424654">
                <a:moveTo>
                  <a:pt x="0" y="0"/>
                </a:moveTo>
                <a:lnTo>
                  <a:pt x="1076207" y="0"/>
                </a:lnTo>
                <a:lnTo>
                  <a:pt x="1076207" y="1424654"/>
                </a:lnTo>
                <a:lnTo>
                  <a:pt x="0" y="1424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325059" flipH="1">
            <a:off x="2203067" y="1752182"/>
            <a:ext cx="1237731" cy="749390"/>
          </a:xfrm>
          <a:custGeom>
            <a:avLst/>
            <a:gdLst/>
            <a:ahLst/>
            <a:cxnLst/>
            <a:rect l="l" t="t" r="r" b="b"/>
            <a:pathLst>
              <a:path w="1237731" h="749390">
                <a:moveTo>
                  <a:pt x="1237732" y="0"/>
                </a:moveTo>
                <a:lnTo>
                  <a:pt x="0" y="0"/>
                </a:lnTo>
                <a:lnTo>
                  <a:pt x="0" y="749390"/>
                </a:lnTo>
                <a:lnTo>
                  <a:pt x="1237732" y="749390"/>
                </a:lnTo>
                <a:lnTo>
                  <a:pt x="123773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03F8E3-4E9C-991B-D91F-2DA171FCC5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9600" y="723900"/>
            <a:ext cx="9437426" cy="77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199</Words>
  <Application>Microsoft Macintosh PowerPoint</Application>
  <PresentationFormat>Custom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Phương Anh Bùi</cp:lastModifiedBy>
  <cp:revision>23</cp:revision>
  <dcterms:created xsi:type="dcterms:W3CDTF">2006-08-16T00:00:00Z</dcterms:created>
  <dcterms:modified xsi:type="dcterms:W3CDTF">2024-11-23T10:55:16Z</dcterms:modified>
  <dc:identifier>DAGSGSjGnWM</dc:identifier>
</cp:coreProperties>
</file>