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4" r:id="rId3"/>
    <p:sldId id="269" r:id="rId4"/>
    <p:sldId id="270" r:id="rId5"/>
    <p:sldId id="280" r:id="rId6"/>
    <p:sldId id="283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0" autoAdjust="0"/>
    <p:restoredTop sz="93339" autoAdjust="0"/>
  </p:normalViewPr>
  <p:slideViewPr>
    <p:cSldViewPr snapToGrid="0">
      <p:cViewPr varScale="1">
        <p:scale>
          <a:sx n="87" d="100"/>
          <a:sy n="87" d="100"/>
        </p:scale>
        <p:origin x="10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45FF0-7E21-491E-BB6F-41D9F58AB1DB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6D65C-48BD-4E4E-97FE-182A25975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4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494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445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681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C9FB91-F3A1-FDD0-C7FB-52A26CEAF5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0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6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7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7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3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4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2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8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3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4400ED1-0BE0-A94D-4224-DD2BF4F13C9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767" y="0"/>
            <a:ext cx="1446675" cy="144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jpe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jpe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sv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7" t="13333" r="4050" b="54194"/>
          <a:stretch/>
        </p:blipFill>
        <p:spPr>
          <a:xfrm>
            <a:off x="5768917" y="4772422"/>
            <a:ext cx="1857614" cy="1961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8" t="10681" r="38586" b="53620"/>
          <a:stretch/>
        </p:blipFill>
        <p:spPr>
          <a:xfrm rot="769855">
            <a:off x="3391204" y="4766445"/>
            <a:ext cx="1305840" cy="18255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10824" r="66129" b="53262"/>
          <a:stretch/>
        </p:blipFill>
        <p:spPr>
          <a:xfrm rot="20712847">
            <a:off x="312361" y="4375426"/>
            <a:ext cx="1833973" cy="22034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13" y="11710"/>
            <a:ext cx="3205605" cy="1923363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1901088" y="24426"/>
            <a:ext cx="2043424" cy="1079011"/>
          </a:xfrm>
          <a:prstGeom prst="cloudCallout">
            <a:avLst>
              <a:gd name="adj1" fmla="val -67440"/>
              <a:gd name="adj2" fmla="val 21286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9">
            <a:extLst>
              <a:ext uri="{FF2B5EF4-FFF2-40B4-BE49-F238E27FC236}">
                <a16:creationId xmlns:a16="http://schemas.microsoft.com/office/drawing/2014/main" id="{6D276259-97E7-11C4-710F-AAFB34080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1989" y="3156155"/>
            <a:ext cx="1849704" cy="3019440"/>
          </a:xfrm>
          <a:prstGeom prst="rect">
            <a:avLst/>
          </a:prstGeom>
        </p:spPr>
      </p:pic>
      <p:pic>
        <p:nvPicPr>
          <p:cNvPr id="32" name="Graphic 6">
            <a:extLst>
              <a:ext uri="{FF2B5EF4-FFF2-40B4-BE49-F238E27FC236}">
                <a16:creationId xmlns:a16="http://schemas.microsoft.com/office/drawing/2014/main" id="{13544356-2E4C-8AA0-D7F7-AEAD9CF287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9452" y="1127987"/>
            <a:ext cx="1820187" cy="4815906"/>
          </a:xfrm>
          <a:prstGeom prst="rect">
            <a:avLst/>
          </a:prstGeom>
        </p:spPr>
      </p:pic>
      <p:pic>
        <p:nvPicPr>
          <p:cNvPr id="31" name="Graphic 18">
            <a:extLst>
              <a:ext uri="{FF2B5EF4-FFF2-40B4-BE49-F238E27FC236}">
                <a16:creationId xmlns:a16="http://schemas.microsoft.com/office/drawing/2014/main" id="{A87C4BBC-7128-0CE0-01E1-8CA8B9235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0074816" y="3429000"/>
            <a:ext cx="2054204" cy="296559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292F24E-E10D-2D00-B05E-321BD04067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577516" y="5033568"/>
            <a:ext cx="13330990" cy="1980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D50F5D-918B-EC09-5BDC-C6B9DAF9076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41609" y="101615"/>
            <a:ext cx="1743607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4AC448-800F-B5D5-0ADE-9891EC007A1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91278" y="1780732"/>
            <a:ext cx="8707950" cy="142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23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9218" name="Picture 2" descr="Vector hand drawn illustration for world book day celeb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4" b="91054" l="9904" r="89936">
                        <a14:foregroundMark x1="15335" y1="84505" x2="28435" y2="88019"/>
                        <a14:foregroundMark x1="45048" y1="88019" x2="30032" y2="87061"/>
                        <a14:foregroundMark x1="18690" y1="88339" x2="13578" y2="85783"/>
                        <a14:foregroundMark x1="13578" y1="85783" x2="12620" y2="85304"/>
                        <a14:foregroundMark x1="31789" y1="87061" x2="41214" y2="91054"/>
                        <a14:foregroundMark x1="31789" y1="89617" x2="37859" y2="90895"/>
                        <a14:foregroundMark x1="46805" y1="89776" x2="76677" y2="88019"/>
                        <a14:foregroundMark x1="83706" y1="84185" x2="76677" y2="87859"/>
                        <a14:foregroundMark x1="83866" y1="85463" x2="87540" y2="8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8" t="23332" r="8334" b="7120"/>
          <a:stretch/>
        </p:blipFill>
        <p:spPr bwMode="auto">
          <a:xfrm>
            <a:off x="6082351" y="1523999"/>
            <a:ext cx="5191850" cy="45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835768-2753-660F-22E2-3ED35C53B3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0437" y="1007407"/>
            <a:ext cx="3883489" cy="49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1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1026" name="Picture 2" descr="Free vector a girl doing homework with books on whit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130" y="1109351"/>
            <a:ext cx="5715898" cy="55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40A26B-5145-F089-A2C0-135E98285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922" y="1029576"/>
            <a:ext cx="4066384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8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Vẽ hình thang MNPQ với MN và QP là hai đáy (trên giấy kẻ ô vuông).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062DA0-01C8-EB34-95B6-99B8E52FC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274" y="1988683"/>
            <a:ext cx="5564509" cy="385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128712" y="365278"/>
            <a:ext cx="10591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4102E9-48B1-C907-8964-2B28EB0A0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384" y="1382486"/>
            <a:ext cx="6211123" cy="455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6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128712" y="365278"/>
            <a:ext cx="10591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771F1E-2380-A59C-0D3B-E52438BF1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257" y="1074043"/>
            <a:ext cx="7526790" cy="4494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2C655F-7A58-ED14-9232-17DD508A5585}"/>
              </a:ext>
            </a:extLst>
          </p:cNvPr>
          <p:cNvSpPr txBox="1"/>
          <p:nvPr/>
        </p:nvSpPr>
        <p:spPr>
          <a:xfrm>
            <a:off x="1230086" y="5725886"/>
            <a:ext cx="10352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Tô màu trang trí hình em vừa vẽ được ở câu a.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54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7" t="13333" r="4050" b="54194"/>
          <a:stretch/>
        </p:blipFill>
        <p:spPr>
          <a:xfrm>
            <a:off x="5768917" y="4772422"/>
            <a:ext cx="1857614" cy="1961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8" t="10681" r="38586" b="53620"/>
          <a:stretch/>
        </p:blipFill>
        <p:spPr>
          <a:xfrm rot="769855">
            <a:off x="3391204" y="4766445"/>
            <a:ext cx="1305840" cy="18255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10824" r="66129" b="53262"/>
          <a:stretch/>
        </p:blipFill>
        <p:spPr>
          <a:xfrm rot="20712847">
            <a:off x="312361" y="4375426"/>
            <a:ext cx="1833973" cy="22034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1" y="11710"/>
            <a:ext cx="3205605" cy="1923363"/>
          </a:xfrm>
          <a:prstGeom prst="rect">
            <a:avLst/>
          </a:prstGeom>
        </p:spPr>
      </p:pic>
      <p:pic>
        <p:nvPicPr>
          <p:cNvPr id="18" name="Graphic 9">
            <a:extLst>
              <a:ext uri="{FF2B5EF4-FFF2-40B4-BE49-F238E27FC236}">
                <a16:creationId xmlns:a16="http://schemas.microsoft.com/office/drawing/2014/main" id="{6D276259-97E7-11C4-710F-AAFB34080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1989" y="3156155"/>
            <a:ext cx="1849704" cy="3019440"/>
          </a:xfrm>
          <a:prstGeom prst="rect">
            <a:avLst/>
          </a:prstGeom>
        </p:spPr>
      </p:pic>
      <p:pic>
        <p:nvPicPr>
          <p:cNvPr id="32" name="Graphic 6">
            <a:extLst>
              <a:ext uri="{FF2B5EF4-FFF2-40B4-BE49-F238E27FC236}">
                <a16:creationId xmlns:a16="http://schemas.microsoft.com/office/drawing/2014/main" id="{13544356-2E4C-8AA0-D7F7-AEAD9CF287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9452" y="1127987"/>
            <a:ext cx="1820187" cy="4815906"/>
          </a:xfrm>
          <a:prstGeom prst="rect">
            <a:avLst/>
          </a:prstGeom>
        </p:spPr>
      </p:pic>
      <p:pic>
        <p:nvPicPr>
          <p:cNvPr id="31" name="Graphic 18">
            <a:extLst>
              <a:ext uri="{FF2B5EF4-FFF2-40B4-BE49-F238E27FC236}">
                <a16:creationId xmlns:a16="http://schemas.microsoft.com/office/drawing/2014/main" id="{A87C4BBC-7128-0CE0-01E1-8CA8B9235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0074816" y="3429000"/>
            <a:ext cx="2054204" cy="296559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10F20CE-9A21-AA6F-B6DF-65EE869530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577516" y="5033568"/>
            <a:ext cx="13330990" cy="19806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8D7C65-B55E-06A1-BB0A-7F9CFA93EF3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83642" y="1930995"/>
            <a:ext cx="6895174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9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</TotalTime>
  <Words>52</Words>
  <Application>Microsoft Macintosh PowerPoint</Application>
  <PresentationFormat>Widescreen</PresentationFormat>
  <Paragraphs>10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KTUTS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Bieu thuc co chua chu tt</dc:title>
  <dc:subject>Toan 4</dc:subject>
  <dc:creator>Huong Thao - 0972115126</dc:creator>
  <cp:keywords>Chau</cp:keywords>
  <dc:description>KTUTS</dc:description>
  <cp:lastModifiedBy>Phương Anh Bùi</cp:lastModifiedBy>
  <cp:revision>14</cp:revision>
  <dcterms:created xsi:type="dcterms:W3CDTF">2023-08-13T03:06:39Z</dcterms:created>
  <dcterms:modified xsi:type="dcterms:W3CDTF">2024-11-23T11:00:24Z</dcterms:modified>
  <cp:version>KTUTS</cp:version>
</cp:coreProperties>
</file>