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7" r:id="rId2"/>
    <p:sldId id="276" r:id="rId3"/>
    <p:sldId id="277" r:id="rId4"/>
    <p:sldId id="281" r:id="rId5"/>
    <p:sldId id="271" r:id="rId6"/>
    <p:sldId id="273" r:id="rId7"/>
    <p:sldId id="28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5B2"/>
    <a:srgbClr val="F47670"/>
    <a:srgbClr val="FEEBE6"/>
    <a:srgbClr val="FCD7CE"/>
    <a:srgbClr val="DF8794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3" autoAdjust="0"/>
    <p:restoredTop sz="94617"/>
  </p:normalViewPr>
  <p:slideViewPr>
    <p:cSldViewPr snapToGrid="0">
      <p:cViewPr varScale="1">
        <p:scale>
          <a:sx n="88" d="100"/>
          <a:sy n="88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466A5-F7E6-4D15-A11B-489720A995AA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2A819-01CE-4EA3-8109-59F461E8F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9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2A819-01CE-4EA3-8109-59F461E8F4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90A8138-6874-B0CE-1BCE-331DF88D1D57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093" y="0"/>
            <a:ext cx="1604812" cy="16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7" r:id="rId28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49177" y="538425"/>
            <a:ext cx="12929936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5" y="942393"/>
            <a:ext cx="1114445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8" y="0"/>
            <a:ext cx="1150865" cy="1150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6D1E039-5B8C-B84E-4312-29446FC664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161121" y="774783"/>
            <a:ext cx="9204933" cy="5778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4C18B-5C2A-B06A-6065-4395E612D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7095" y="-171783"/>
            <a:ext cx="5919729" cy="1816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57543E-37BF-F6D8-14EE-50B6F4185D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4132" y="2143595"/>
            <a:ext cx="7279255" cy="3810330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180055F8-FD86-8C76-8042-48DD60A69A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8901105" y="2537199"/>
            <a:ext cx="3005421" cy="4545918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CB0CAE23-64BB-1880-A739-F641B682955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0" y="2734980"/>
            <a:ext cx="2601621" cy="43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1C5FA-F88D-4EDD-6AAF-19E220C3B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D172DB0-38E5-42E7-66A7-754117AC53B7}"/>
              </a:ext>
            </a:extLst>
          </p:cNvPr>
          <p:cNvSpPr/>
          <p:nvPr/>
        </p:nvSpPr>
        <p:spPr>
          <a:xfrm>
            <a:off x="3246684" y="1310640"/>
            <a:ext cx="7136835" cy="2540000"/>
          </a:xfrm>
          <a:prstGeom prst="cloud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b="1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những ý kiến dự định phát biểu.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1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50183" y="181836"/>
            <a:ext cx="3942518" cy="5660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95EAEC6-9889-B527-D9A5-95CEE54271AF}"/>
              </a:ext>
            </a:extLst>
          </p:cNvPr>
          <p:cNvSpPr/>
          <p:nvPr/>
        </p:nvSpPr>
        <p:spPr>
          <a:xfrm>
            <a:off x="229414" y="914400"/>
            <a:ext cx="11698543" cy="5696667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0E366-8870-BE62-F4A6-D6AD7F927EA8}"/>
              </a:ext>
            </a:extLst>
          </p:cNvPr>
          <p:cNvSpPr txBox="1"/>
          <p:nvPr/>
        </p:nvSpPr>
        <p:spPr>
          <a:xfrm>
            <a:off x="863600" y="1168400"/>
            <a:ext cx="54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Chia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B8F110-A030-2E18-AF36-D53145E2DAB8}"/>
              </a:ext>
            </a:extLst>
          </p:cNvPr>
          <p:cNvSpPr/>
          <p:nvPr/>
        </p:nvSpPr>
        <p:spPr>
          <a:xfrm>
            <a:off x="701040" y="2194560"/>
            <a:ext cx="2905760" cy="1666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in-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D1892-328A-3AAE-4CFD-097AE17CC77E}"/>
              </a:ext>
            </a:extLst>
          </p:cNvPr>
          <p:cNvSpPr/>
          <p:nvPr/>
        </p:nvSpPr>
        <p:spPr>
          <a:xfrm>
            <a:off x="4693920" y="2184400"/>
            <a:ext cx="2905760" cy="1666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41E3A3-5C16-317D-2E5D-6725D7E7A1A2}"/>
              </a:ext>
            </a:extLst>
          </p:cNvPr>
          <p:cNvSpPr/>
          <p:nvPr/>
        </p:nvSpPr>
        <p:spPr>
          <a:xfrm>
            <a:off x="8524240" y="2225040"/>
            <a:ext cx="2905760" cy="1666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………..</a:t>
            </a:r>
          </a:p>
        </p:txBody>
      </p:sp>
    </p:spTree>
    <p:extLst>
      <p:ext uri="{BB962C8B-B14F-4D97-AF65-F5344CB8AC3E}">
        <p14:creationId xmlns:p14="http://schemas.microsoft.com/office/powerpoint/2010/main" val="22232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814" y="576808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05198" y="272142"/>
            <a:ext cx="8111470" cy="4887687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ột bạn đại diện lên trước lớp nói về cách tự học của nhóm em. </a:t>
            </a:r>
            <a:endParaRPr lang="en-GB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BDE0C-FF2C-5530-3FB1-D373DF31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267" y="806512"/>
            <a:ext cx="85961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97</Words>
  <Application>Microsoft Macintosh PowerPoint</Application>
  <PresentationFormat>Widescreen</PresentationFormat>
  <Paragraphs>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Times New Roman</vt:lpstr>
      <vt:lpstr>Calibri</vt:lpstr>
      <vt:lpstr>Calibri Light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Phương Anh Bùi</cp:lastModifiedBy>
  <cp:revision>46</cp:revision>
  <dcterms:created xsi:type="dcterms:W3CDTF">2022-10-09T09:21:19Z</dcterms:created>
  <dcterms:modified xsi:type="dcterms:W3CDTF">2024-11-23T10:47:06Z</dcterms:modified>
</cp:coreProperties>
</file>