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</p:sldMasterIdLst>
  <p:notesMasterIdLst>
    <p:notesMasterId r:id="rId8"/>
  </p:notesMasterIdLst>
  <p:sldIdLst>
    <p:sldId id="372" r:id="rId2"/>
    <p:sldId id="256" r:id="rId3"/>
    <p:sldId id="350" r:id="rId4"/>
    <p:sldId id="368" r:id="rId5"/>
    <p:sldId id="3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5440"/>
    <a:srgbClr val="1E421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EAA453-DE7E-46AA-947D-58791EEF6214}">
  <a:tblStyle styleId="{C1EAA453-DE7E-46AA-947D-58791EEF6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 autoAdjust="0"/>
    <p:restoredTop sz="94617"/>
  </p:normalViewPr>
  <p:slideViewPr>
    <p:cSldViewPr snapToGrid="0">
      <p:cViewPr varScale="1">
        <p:scale>
          <a:sx n="118" d="100"/>
          <a:sy n="118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36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0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13a8ab849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113a8ab849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2417677" y="-1408483"/>
            <a:ext cx="14301206" cy="8637760"/>
            <a:chOff x="-2417677" y="-1408483"/>
            <a:chExt cx="14301206" cy="8637760"/>
          </a:xfrm>
        </p:grpSpPr>
        <p:sp>
          <p:nvSpPr>
            <p:cNvPr id="195" name="Google Shape;195;p9"/>
            <p:cNvSpPr/>
            <p:nvPr/>
          </p:nvSpPr>
          <p:spPr>
            <a:xfrm>
              <a:off x="1675374" y="3022449"/>
              <a:ext cx="10208156" cy="3162702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501687" y="184075"/>
              <a:ext cx="2531376" cy="121681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rot="10800000">
              <a:off x="3661800" y="-1408483"/>
              <a:ext cx="4284856" cy="2516433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2417677" y="2452996"/>
              <a:ext cx="5416388" cy="4776280"/>
              <a:chOff x="-2417677" y="2452996"/>
              <a:chExt cx="5416388" cy="4776280"/>
            </a:xfrm>
          </p:grpSpPr>
          <p:grpSp>
            <p:nvGrpSpPr>
              <p:cNvPr id="199" name="Google Shape;199;p9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200" name="Google Shape;200;p9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9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" name="Google Shape;206;p9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" name="Google Shape;207;p9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208" name="Google Shape;208;p9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9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886975" y="1500025"/>
            <a:ext cx="4284900" cy="17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1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886975" y="3021950"/>
            <a:ext cx="43329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_2_1_1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2"/>
          <p:cNvSpPr txBox="1">
            <a:spLocks noGrp="1"/>
          </p:cNvSpPr>
          <p:nvPr>
            <p:ph type="subTitle" idx="1"/>
          </p:nvPr>
        </p:nvSpPr>
        <p:spPr>
          <a:xfrm>
            <a:off x="3738025" y="2395742"/>
            <a:ext cx="464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42"/>
          <p:cNvSpPr/>
          <p:nvPr/>
        </p:nvSpPr>
        <p:spPr>
          <a:xfrm rot="981010">
            <a:off x="4154447" y="-663071"/>
            <a:ext cx="6874487" cy="2129861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42"/>
          <p:cNvGrpSpPr/>
          <p:nvPr/>
        </p:nvGrpSpPr>
        <p:grpSpPr>
          <a:xfrm>
            <a:off x="588860" y="3919190"/>
            <a:ext cx="548532" cy="572686"/>
            <a:chOff x="1270775" y="1125497"/>
            <a:chExt cx="447270" cy="467003"/>
          </a:xfrm>
        </p:grpSpPr>
        <p:sp>
          <p:nvSpPr>
            <p:cNvPr id="1127" name="Google Shape;1127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42"/>
          <p:cNvSpPr/>
          <p:nvPr/>
        </p:nvSpPr>
        <p:spPr>
          <a:xfrm>
            <a:off x="202099" y="4491875"/>
            <a:ext cx="151025" cy="151025"/>
          </a:xfrm>
          <a:custGeom>
            <a:avLst/>
            <a:gdLst/>
            <a:ahLst/>
            <a:cxnLst/>
            <a:rect l="l" t="t" r="r" b="b"/>
            <a:pathLst>
              <a:path w="4176" h="4176" extrusionOk="0">
                <a:moveTo>
                  <a:pt x="1776" y="1"/>
                </a:moveTo>
                <a:lnTo>
                  <a:pt x="1776" y="1776"/>
                </a:lnTo>
                <a:lnTo>
                  <a:pt x="0" y="1776"/>
                </a:lnTo>
                <a:lnTo>
                  <a:pt x="0" y="2400"/>
                </a:lnTo>
                <a:lnTo>
                  <a:pt x="1776" y="2400"/>
                </a:lnTo>
                <a:lnTo>
                  <a:pt x="1776" y="4176"/>
                </a:lnTo>
                <a:lnTo>
                  <a:pt x="2400" y="4176"/>
                </a:lnTo>
                <a:lnTo>
                  <a:pt x="2400" y="2400"/>
                </a:lnTo>
                <a:lnTo>
                  <a:pt x="4175" y="2400"/>
                </a:lnTo>
                <a:lnTo>
                  <a:pt x="4175" y="1776"/>
                </a:lnTo>
                <a:lnTo>
                  <a:pt x="2400" y="1776"/>
                </a:lnTo>
                <a:lnTo>
                  <a:pt x="24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42"/>
          <p:cNvGrpSpPr/>
          <p:nvPr/>
        </p:nvGrpSpPr>
        <p:grpSpPr>
          <a:xfrm rot="-2023058">
            <a:off x="-1781216" y="-1680353"/>
            <a:ext cx="4155021" cy="3663981"/>
            <a:chOff x="3141775" y="2797950"/>
            <a:chExt cx="2059150" cy="1815800"/>
          </a:xfrm>
        </p:grpSpPr>
        <p:sp>
          <p:nvSpPr>
            <p:cNvPr id="1135" name="Google Shape;1135;p42"/>
            <p:cNvSpPr/>
            <p:nvPr/>
          </p:nvSpPr>
          <p:spPr>
            <a:xfrm>
              <a:off x="3202075" y="2853350"/>
              <a:ext cx="1939775" cy="1703775"/>
            </a:xfrm>
            <a:custGeom>
              <a:avLst/>
              <a:gdLst/>
              <a:ahLst/>
              <a:cxnLst/>
              <a:rect l="l" t="t" r="r" b="b"/>
              <a:pathLst>
                <a:path w="77591" h="68151" fill="none" extrusionOk="0">
                  <a:moveTo>
                    <a:pt x="67857" y="68150"/>
                  </a:moveTo>
                  <a:cubicBezTo>
                    <a:pt x="66400" y="68150"/>
                    <a:pt x="64967" y="67575"/>
                    <a:pt x="63559" y="66987"/>
                  </a:cubicBezTo>
                  <a:cubicBezTo>
                    <a:pt x="63032" y="66779"/>
                    <a:pt x="62518" y="66558"/>
                    <a:pt x="61992" y="66375"/>
                  </a:cubicBezTo>
                  <a:cubicBezTo>
                    <a:pt x="57694" y="64881"/>
                    <a:pt x="52833" y="65481"/>
                    <a:pt x="48548" y="65995"/>
                  </a:cubicBezTo>
                  <a:cubicBezTo>
                    <a:pt x="46417" y="66252"/>
                    <a:pt x="43993" y="66558"/>
                    <a:pt x="41728" y="66056"/>
                  </a:cubicBezTo>
                  <a:cubicBezTo>
                    <a:pt x="39818" y="65640"/>
                    <a:pt x="38091" y="64697"/>
                    <a:pt x="36402" y="63779"/>
                  </a:cubicBezTo>
                  <a:lnTo>
                    <a:pt x="25003" y="57547"/>
                  </a:lnTo>
                  <a:cubicBezTo>
                    <a:pt x="23999" y="56996"/>
                    <a:pt x="23533" y="56420"/>
                    <a:pt x="23607" y="55784"/>
                  </a:cubicBezTo>
                  <a:cubicBezTo>
                    <a:pt x="23644" y="55502"/>
                    <a:pt x="23791" y="55257"/>
                    <a:pt x="23950" y="55025"/>
                  </a:cubicBezTo>
                  <a:cubicBezTo>
                    <a:pt x="24060" y="54853"/>
                    <a:pt x="24158" y="54682"/>
                    <a:pt x="24219" y="54498"/>
                  </a:cubicBezTo>
                  <a:cubicBezTo>
                    <a:pt x="24403" y="53972"/>
                    <a:pt x="24244" y="53421"/>
                    <a:pt x="24035" y="52833"/>
                  </a:cubicBezTo>
                  <a:cubicBezTo>
                    <a:pt x="23888" y="52355"/>
                    <a:pt x="23717" y="51853"/>
                    <a:pt x="23778" y="51364"/>
                  </a:cubicBezTo>
                  <a:cubicBezTo>
                    <a:pt x="23950" y="49833"/>
                    <a:pt x="25725" y="49429"/>
                    <a:pt x="27280" y="49086"/>
                  </a:cubicBezTo>
                  <a:cubicBezTo>
                    <a:pt x="27623" y="49001"/>
                    <a:pt x="27929" y="48939"/>
                    <a:pt x="28235" y="48854"/>
                  </a:cubicBezTo>
                  <a:cubicBezTo>
                    <a:pt x="29839" y="48425"/>
                    <a:pt x="31247" y="47225"/>
                    <a:pt x="32080" y="45572"/>
                  </a:cubicBezTo>
                  <a:cubicBezTo>
                    <a:pt x="32900" y="43932"/>
                    <a:pt x="33022" y="42095"/>
                    <a:pt x="32410" y="40540"/>
                  </a:cubicBezTo>
                  <a:cubicBezTo>
                    <a:pt x="32031" y="39560"/>
                    <a:pt x="31370" y="38667"/>
                    <a:pt x="30757" y="37773"/>
                  </a:cubicBezTo>
                  <a:cubicBezTo>
                    <a:pt x="29778" y="36389"/>
                    <a:pt x="28774" y="34981"/>
                    <a:pt x="28798" y="33292"/>
                  </a:cubicBezTo>
                  <a:cubicBezTo>
                    <a:pt x="28798" y="32863"/>
                    <a:pt x="28896" y="32520"/>
                    <a:pt x="29055" y="32263"/>
                  </a:cubicBezTo>
                  <a:cubicBezTo>
                    <a:pt x="29288" y="31945"/>
                    <a:pt x="29643" y="31761"/>
                    <a:pt x="29998" y="31590"/>
                  </a:cubicBezTo>
                  <a:cubicBezTo>
                    <a:pt x="30096" y="31541"/>
                    <a:pt x="30194" y="31479"/>
                    <a:pt x="30280" y="31430"/>
                  </a:cubicBezTo>
                  <a:cubicBezTo>
                    <a:pt x="32447" y="30231"/>
                    <a:pt x="32839" y="27231"/>
                    <a:pt x="32508" y="24819"/>
                  </a:cubicBezTo>
                  <a:cubicBezTo>
                    <a:pt x="32349" y="23815"/>
                    <a:pt x="32092" y="22529"/>
                    <a:pt x="31259" y="21562"/>
                  </a:cubicBezTo>
                  <a:cubicBezTo>
                    <a:pt x="30561" y="20741"/>
                    <a:pt x="29264" y="20154"/>
                    <a:pt x="28137" y="20644"/>
                  </a:cubicBezTo>
                  <a:cubicBezTo>
                    <a:pt x="27696" y="20839"/>
                    <a:pt x="27329" y="21195"/>
                    <a:pt x="26974" y="21537"/>
                  </a:cubicBezTo>
                  <a:cubicBezTo>
                    <a:pt x="26533" y="21966"/>
                    <a:pt x="26080" y="22394"/>
                    <a:pt x="25468" y="22541"/>
                  </a:cubicBezTo>
                  <a:cubicBezTo>
                    <a:pt x="24709" y="22725"/>
                    <a:pt x="23950" y="22419"/>
                    <a:pt x="23203" y="22113"/>
                  </a:cubicBezTo>
                  <a:cubicBezTo>
                    <a:pt x="22382" y="21782"/>
                    <a:pt x="21611" y="21476"/>
                    <a:pt x="20852" y="21782"/>
                  </a:cubicBezTo>
                  <a:cubicBezTo>
                    <a:pt x="20289" y="22027"/>
                    <a:pt x="19970" y="22541"/>
                    <a:pt x="19615" y="23117"/>
                  </a:cubicBezTo>
                  <a:cubicBezTo>
                    <a:pt x="19383" y="23472"/>
                    <a:pt x="19162" y="23839"/>
                    <a:pt x="18856" y="24133"/>
                  </a:cubicBezTo>
                  <a:cubicBezTo>
                    <a:pt x="17693" y="25272"/>
                    <a:pt x="15734" y="24966"/>
                    <a:pt x="14399" y="24096"/>
                  </a:cubicBezTo>
                  <a:cubicBezTo>
                    <a:pt x="13591" y="23558"/>
                    <a:pt x="12893" y="22835"/>
                    <a:pt x="12244" y="22137"/>
                  </a:cubicBezTo>
                  <a:cubicBezTo>
                    <a:pt x="11828" y="21709"/>
                    <a:pt x="11400" y="21243"/>
                    <a:pt x="10934" y="20852"/>
                  </a:cubicBezTo>
                  <a:cubicBezTo>
                    <a:pt x="10530" y="20484"/>
                    <a:pt x="9881" y="19995"/>
                    <a:pt x="9159" y="19958"/>
                  </a:cubicBezTo>
                  <a:cubicBezTo>
                    <a:pt x="8694" y="19946"/>
                    <a:pt x="8216" y="20129"/>
                    <a:pt x="7788" y="20301"/>
                  </a:cubicBezTo>
                  <a:cubicBezTo>
                    <a:pt x="7286" y="20497"/>
                    <a:pt x="6759" y="20815"/>
                    <a:pt x="6257" y="21133"/>
                  </a:cubicBezTo>
                  <a:cubicBezTo>
                    <a:pt x="5241" y="21782"/>
                    <a:pt x="4188" y="22443"/>
                    <a:pt x="3086" y="22137"/>
                  </a:cubicBezTo>
                  <a:cubicBezTo>
                    <a:pt x="1629" y="21733"/>
                    <a:pt x="1115" y="19884"/>
                    <a:pt x="686" y="18378"/>
                  </a:cubicBezTo>
                  <a:cubicBezTo>
                    <a:pt x="637" y="18195"/>
                    <a:pt x="576" y="18011"/>
                    <a:pt x="527" y="17852"/>
                  </a:cubicBezTo>
                  <a:cubicBezTo>
                    <a:pt x="0" y="16052"/>
                    <a:pt x="368" y="14215"/>
                    <a:pt x="1482" y="13162"/>
                  </a:cubicBezTo>
                  <a:cubicBezTo>
                    <a:pt x="2143" y="12538"/>
                    <a:pt x="3000" y="12220"/>
                    <a:pt x="3833" y="11889"/>
                  </a:cubicBezTo>
                  <a:cubicBezTo>
                    <a:pt x="4200" y="11754"/>
                    <a:pt x="4567" y="11620"/>
                    <a:pt x="4923" y="11448"/>
                  </a:cubicBezTo>
                  <a:cubicBezTo>
                    <a:pt x="6098" y="10897"/>
                    <a:pt x="7175" y="9795"/>
                    <a:pt x="6943" y="8583"/>
                  </a:cubicBezTo>
                  <a:cubicBezTo>
                    <a:pt x="6918" y="8436"/>
                    <a:pt x="6857" y="8265"/>
                    <a:pt x="6808" y="8118"/>
                  </a:cubicBezTo>
                  <a:cubicBezTo>
                    <a:pt x="6698" y="7787"/>
                    <a:pt x="6588" y="7457"/>
                    <a:pt x="6673" y="7114"/>
                  </a:cubicBezTo>
                  <a:cubicBezTo>
                    <a:pt x="6857" y="6281"/>
                    <a:pt x="7726" y="6245"/>
                    <a:pt x="8645" y="6232"/>
                  </a:cubicBezTo>
                  <a:cubicBezTo>
                    <a:pt x="9245" y="6220"/>
                    <a:pt x="9857" y="6196"/>
                    <a:pt x="10322" y="5951"/>
                  </a:cubicBezTo>
                  <a:cubicBezTo>
                    <a:pt x="11228" y="5498"/>
                    <a:pt x="11302" y="4420"/>
                    <a:pt x="11387" y="3294"/>
                  </a:cubicBezTo>
                  <a:cubicBezTo>
                    <a:pt x="11449" y="2278"/>
                    <a:pt x="11522" y="1237"/>
                    <a:pt x="12208" y="563"/>
                  </a:cubicBezTo>
                  <a:cubicBezTo>
                    <a:pt x="12636" y="159"/>
                    <a:pt x="13224" y="0"/>
                    <a:pt x="13873" y="110"/>
                  </a:cubicBezTo>
                  <a:cubicBezTo>
                    <a:pt x="14852" y="294"/>
                    <a:pt x="15856" y="1078"/>
                    <a:pt x="16297" y="2020"/>
                  </a:cubicBezTo>
                  <a:cubicBezTo>
                    <a:pt x="16665" y="2792"/>
                    <a:pt x="16836" y="3649"/>
                    <a:pt x="16995" y="4457"/>
                  </a:cubicBezTo>
                  <a:cubicBezTo>
                    <a:pt x="17154" y="5241"/>
                    <a:pt x="17326" y="6049"/>
                    <a:pt x="17656" y="6771"/>
                  </a:cubicBezTo>
                  <a:cubicBezTo>
                    <a:pt x="18697" y="9061"/>
                    <a:pt x="21550" y="10457"/>
                    <a:pt x="24133" y="9955"/>
                  </a:cubicBezTo>
                  <a:cubicBezTo>
                    <a:pt x="26607" y="9477"/>
                    <a:pt x="28749" y="7408"/>
                    <a:pt x="29472" y="4812"/>
                  </a:cubicBezTo>
                  <a:cubicBezTo>
                    <a:pt x="29508" y="4702"/>
                    <a:pt x="29533" y="4579"/>
                    <a:pt x="29570" y="4469"/>
                  </a:cubicBezTo>
                  <a:cubicBezTo>
                    <a:pt x="29729" y="3796"/>
                    <a:pt x="29913" y="3098"/>
                    <a:pt x="30463" y="2669"/>
                  </a:cubicBezTo>
                  <a:cubicBezTo>
                    <a:pt x="31406" y="1910"/>
                    <a:pt x="32827" y="2437"/>
                    <a:pt x="33720" y="3318"/>
                  </a:cubicBezTo>
                  <a:cubicBezTo>
                    <a:pt x="34002" y="3600"/>
                    <a:pt x="34259" y="3894"/>
                    <a:pt x="34504" y="4175"/>
                  </a:cubicBezTo>
                  <a:cubicBezTo>
                    <a:pt x="35030" y="4775"/>
                    <a:pt x="35557" y="5400"/>
                    <a:pt x="36267" y="5755"/>
                  </a:cubicBezTo>
                  <a:cubicBezTo>
                    <a:pt x="36745" y="5988"/>
                    <a:pt x="37283" y="6098"/>
                    <a:pt x="37785" y="6196"/>
                  </a:cubicBezTo>
                  <a:cubicBezTo>
                    <a:pt x="38447" y="6318"/>
                    <a:pt x="39108" y="6465"/>
                    <a:pt x="39671" y="6857"/>
                  </a:cubicBezTo>
                  <a:cubicBezTo>
                    <a:pt x="41030" y="7824"/>
                    <a:pt x="40993" y="9857"/>
                    <a:pt x="40553" y="11314"/>
                  </a:cubicBezTo>
                  <a:cubicBezTo>
                    <a:pt x="40418" y="11754"/>
                    <a:pt x="40246" y="12195"/>
                    <a:pt x="40087" y="12624"/>
                  </a:cubicBezTo>
                  <a:cubicBezTo>
                    <a:pt x="39695" y="13689"/>
                    <a:pt x="39291" y="14766"/>
                    <a:pt x="39340" y="15893"/>
                  </a:cubicBezTo>
                  <a:cubicBezTo>
                    <a:pt x="39389" y="17154"/>
                    <a:pt x="40014" y="18354"/>
                    <a:pt x="40614" y="19517"/>
                  </a:cubicBezTo>
                  <a:cubicBezTo>
                    <a:pt x="41336" y="20913"/>
                    <a:pt x="42083" y="22345"/>
                    <a:pt x="41801" y="23876"/>
                  </a:cubicBezTo>
                  <a:cubicBezTo>
                    <a:pt x="41765" y="24170"/>
                    <a:pt x="41667" y="24464"/>
                    <a:pt x="41581" y="24733"/>
                  </a:cubicBezTo>
                  <a:cubicBezTo>
                    <a:pt x="41483" y="25039"/>
                    <a:pt x="41373" y="25357"/>
                    <a:pt x="41336" y="25688"/>
                  </a:cubicBezTo>
                  <a:cubicBezTo>
                    <a:pt x="41214" y="26521"/>
                    <a:pt x="41422" y="27463"/>
                    <a:pt x="42010" y="28590"/>
                  </a:cubicBezTo>
                  <a:cubicBezTo>
                    <a:pt x="43087" y="30720"/>
                    <a:pt x="44752" y="32030"/>
                    <a:pt x="46430" y="32116"/>
                  </a:cubicBezTo>
                  <a:cubicBezTo>
                    <a:pt x="47972" y="32177"/>
                    <a:pt x="48340" y="30867"/>
                    <a:pt x="48768" y="29373"/>
                  </a:cubicBezTo>
                  <a:cubicBezTo>
                    <a:pt x="48878" y="28994"/>
                    <a:pt x="48989" y="28590"/>
                    <a:pt x="49123" y="28210"/>
                  </a:cubicBezTo>
                  <a:cubicBezTo>
                    <a:pt x="49809" y="26264"/>
                    <a:pt x="50703" y="24917"/>
                    <a:pt x="51719" y="23374"/>
                  </a:cubicBezTo>
                  <a:cubicBezTo>
                    <a:pt x="52013" y="22933"/>
                    <a:pt x="52319" y="22468"/>
                    <a:pt x="52625" y="21978"/>
                  </a:cubicBezTo>
                  <a:cubicBezTo>
                    <a:pt x="53286" y="20937"/>
                    <a:pt x="54890" y="21354"/>
                    <a:pt x="56200" y="21684"/>
                  </a:cubicBezTo>
                  <a:cubicBezTo>
                    <a:pt x="56360" y="21733"/>
                    <a:pt x="56519" y="21770"/>
                    <a:pt x="56653" y="21807"/>
                  </a:cubicBezTo>
                  <a:cubicBezTo>
                    <a:pt x="57841" y="22101"/>
                    <a:pt x="59212" y="23056"/>
                    <a:pt x="59372" y="24488"/>
                  </a:cubicBezTo>
                  <a:cubicBezTo>
                    <a:pt x="59420" y="24917"/>
                    <a:pt x="59359" y="25345"/>
                    <a:pt x="59298" y="25774"/>
                  </a:cubicBezTo>
                  <a:cubicBezTo>
                    <a:pt x="59286" y="25933"/>
                    <a:pt x="59261" y="26080"/>
                    <a:pt x="59237" y="26251"/>
                  </a:cubicBezTo>
                  <a:cubicBezTo>
                    <a:pt x="58992" y="28541"/>
                    <a:pt x="59959" y="30794"/>
                    <a:pt x="60816" y="32765"/>
                  </a:cubicBezTo>
                  <a:cubicBezTo>
                    <a:pt x="61024" y="33279"/>
                    <a:pt x="61294" y="33855"/>
                    <a:pt x="61735" y="34234"/>
                  </a:cubicBezTo>
                  <a:cubicBezTo>
                    <a:pt x="62151" y="34589"/>
                    <a:pt x="62714" y="34761"/>
                    <a:pt x="63216" y="34883"/>
                  </a:cubicBezTo>
                  <a:cubicBezTo>
                    <a:pt x="64024" y="35079"/>
                    <a:pt x="64930" y="35116"/>
                    <a:pt x="65800" y="35153"/>
                  </a:cubicBezTo>
                  <a:cubicBezTo>
                    <a:pt x="67306" y="35214"/>
                    <a:pt x="68861" y="35275"/>
                    <a:pt x="69999" y="36157"/>
                  </a:cubicBezTo>
                  <a:cubicBezTo>
                    <a:pt x="71946" y="37638"/>
                    <a:pt x="73256" y="40099"/>
                    <a:pt x="74419" y="42291"/>
                  </a:cubicBezTo>
                  <a:cubicBezTo>
                    <a:pt x="74579" y="42560"/>
                    <a:pt x="74713" y="42842"/>
                    <a:pt x="74872" y="43111"/>
                  </a:cubicBezTo>
                  <a:cubicBezTo>
                    <a:pt x="75815" y="44862"/>
                    <a:pt x="76795" y="46662"/>
                    <a:pt x="77162" y="48670"/>
                  </a:cubicBezTo>
                  <a:cubicBezTo>
                    <a:pt x="77591" y="51045"/>
                    <a:pt x="77101" y="53457"/>
                    <a:pt x="76611" y="55331"/>
                  </a:cubicBezTo>
                  <a:cubicBezTo>
                    <a:pt x="75889" y="58086"/>
                    <a:pt x="74897" y="60767"/>
                    <a:pt x="73648" y="63301"/>
                  </a:cubicBezTo>
                  <a:cubicBezTo>
                    <a:pt x="72730" y="65175"/>
                    <a:pt x="71383" y="67391"/>
                    <a:pt x="69118" y="67991"/>
                  </a:cubicBezTo>
                  <a:cubicBezTo>
                    <a:pt x="68701" y="68113"/>
                    <a:pt x="68285" y="68150"/>
                    <a:pt x="67857" y="681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291150" y="3022000"/>
              <a:ext cx="1763775" cy="1450325"/>
            </a:xfrm>
            <a:custGeom>
              <a:avLst/>
              <a:gdLst/>
              <a:ahLst/>
              <a:cxnLst/>
              <a:rect l="l" t="t" r="r" b="b"/>
              <a:pathLst>
                <a:path w="70551" h="58013" fill="none" extrusionOk="0">
                  <a:moveTo>
                    <a:pt x="64294" y="58013"/>
                  </a:moveTo>
                  <a:lnTo>
                    <a:pt x="64294" y="58013"/>
                  </a:lnTo>
                  <a:cubicBezTo>
                    <a:pt x="63510" y="58013"/>
                    <a:pt x="62371" y="57547"/>
                    <a:pt x="61269" y="57094"/>
                  </a:cubicBezTo>
                  <a:cubicBezTo>
                    <a:pt x="60718" y="56862"/>
                    <a:pt x="60143" y="56629"/>
                    <a:pt x="59555" y="56433"/>
                  </a:cubicBezTo>
                  <a:cubicBezTo>
                    <a:pt x="57339" y="55649"/>
                    <a:pt x="54890" y="55282"/>
                    <a:pt x="52086" y="55282"/>
                  </a:cubicBezTo>
                  <a:cubicBezTo>
                    <a:pt x="49478" y="55282"/>
                    <a:pt x="46858" y="55600"/>
                    <a:pt x="44569" y="55894"/>
                  </a:cubicBezTo>
                  <a:cubicBezTo>
                    <a:pt x="43405" y="56041"/>
                    <a:pt x="42071" y="56200"/>
                    <a:pt x="40883" y="56200"/>
                  </a:cubicBezTo>
                  <a:cubicBezTo>
                    <a:pt x="40124" y="56200"/>
                    <a:pt x="39475" y="56139"/>
                    <a:pt x="38887" y="56017"/>
                  </a:cubicBezTo>
                  <a:cubicBezTo>
                    <a:pt x="37455" y="55711"/>
                    <a:pt x="35998" y="54915"/>
                    <a:pt x="34467" y="54070"/>
                  </a:cubicBezTo>
                  <a:cubicBezTo>
                    <a:pt x="33684" y="53654"/>
                    <a:pt x="32508" y="53188"/>
                    <a:pt x="31272" y="52711"/>
                  </a:cubicBezTo>
                  <a:cubicBezTo>
                    <a:pt x="28419" y="51621"/>
                    <a:pt x="24905" y="50262"/>
                    <a:pt x="24023" y="48364"/>
                  </a:cubicBezTo>
                  <a:cubicBezTo>
                    <a:pt x="23619" y="47446"/>
                    <a:pt x="23570" y="46405"/>
                    <a:pt x="23950" y="45793"/>
                  </a:cubicBezTo>
                  <a:cubicBezTo>
                    <a:pt x="24023" y="45671"/>
                    <a:pt x="24182" y="45671"/>
                    <a:pt x="24317" y="45671"/>
                  </a:cubicBezTo>
                  <a:cubicBezTo>
                    <a:pt x="24378" y="45671"/>
                    <a:pt x="24439" y="45671"/>
                    <a:pt x="24476" y="45658"/>
                  </a:cubicBezTo>
                  <a:lnTo>
                    <a:pt x="24488" y="45658"/>
                  </a:lnTo>
                  <a:cubicBezTo>
                    <a:pt x="24819" y="45585"/>
                    <a:pt x="25186" y="45499"/>
                    <a:pt x="25541" y="45401"/>
                  </a:cubicBezTo>
                  <a:cubicBezTo>
                    <a:pt x="28088" y="44703"/>
                    <a:pt x="30268" y="42891"/>
                    <a:pt x="31541" y="40357"/>
                  </a:cubicBezTo>
                  <a:cubicBezTo>
                    <a:pt x="32814" y="37847"/>
                    <a:pt x="32986" y="35006"/>
                    <a:pt x="32006" y="32545"/>
                  </a:cubicBezTo>
                  <a:cubicBezTo>
                    <a:pt x="31467" y="31174"/>
                    <a:pt x="30659" y="30047"/>
                    <a:pt x="29949" y="29056"/>
                  </a:cubicBezTo>
                  <a:cubicBezTo>
                    <a:pt x="29827" y="28872"/>
                    <a:pt x="29655" y="28700"/>
                    <a:pt x="29496" y="28517"/>
                  </a:cubicBezTo>
                  <a:cubicBezTo>
                    <a:pt x="29104" y="28113"/>
                    <a:pt x="28762" y="27745"/>
                    <a:pt x="28860" y="27354"/>
                  </a:cubicBezTo>
                  <a:cubicBezTo>
                    <a:pt x="29166" y="26178"/>
                    <a:pt x="29778" y="25137"/>
                    <a:pt x="30439" y="24011"/>
                  </a:cubicBezTo>
                  <a:cubicBezTo>
                    <a:pt x="31541" y="22162"/>
                    <a:pt x="32680" y="20252"/>
                    <a:pt x="32288" y="17571"/>
                  </a:cubicBezTo>
                  <a:cubicBezTo>
                    <a:pt x="32092" y="16224"/>
                    <a:pt x="31676" y="14240"/>
                    <a:pt x="30292" y="12600"/>
                  </a:cubicBezTo>
                  <a:cubicBezTo>
                    <a:pt x="29068" y="11155"/>
                    <a:pt x="27256" y="10298"/>
                    <a:pt x="25456" y="10298"/>
                  </a:cubicBezTo>
                  <a:cubicBezTo>
                    <a:pt x="24660" y="10298"/>
                    <a:pt x="23888" y="10469"/>
                    <a:pt x="23166" y="10788"/>
                  </a:cubicBezTo>
                  <a:cubicBezTo>
                    <a:pt x="22713" y="11008"/>
                    <a:pt x="22358" y="11339"/>
                    <a:pt x="22040" y="11632"/>
                  </a:cubicBezTo>
                  <a:cubicBezTo>
                    <a:pt x="21697" y="11951"/>
                    <a:pt x="21427" y="12220"/>
                    <a:pt x="21072" y="12294"/>
                  </a:cubicBezTo>
                  <a:cubicBezTo>
                    <a:pt x="21023" y="12306"/>
                    <a:pt x="20987" y="12281"/>
                    <a:pt x="20938" y="12245"/>
                  </a:cubicBezTo>
                  <a:cubicBezTo>
                    <a:pt x="20925" y="12232"/>
                    <a:pt x="20901" y="12232"/>
                    <a:pt x="20889" y="12220"/>
                  </a:cubicBezTo>
                  <a:cubicBezTo>
                    <a:pt x="20154" y="11914"/>
                    <a:pt x="19150" y="11498"/>
                    <a:pt x="17938" y="11498"/>
                  </a:cubicBezTo>
                  <a:cubicBezTo>
                    <a:pt x="17228" y="11498"/>
                    <a:pt x="16554" y="11632"/>
                    <a:pt x="15930" y="11914"/>
                  </a:cubicBezTo>
                  <a:cubicBezTo>
                    <a:pt x="14387" y="12563"/>
                    <a:pt x="13604" y="13824"/>
                    <a:pt x="13150" y="14559"/>
                  </a:cubicBezTo>
                  <a:cubicBezTo>
                    <a:pt x="13150" y="14571"/>
                    <a:pt x="13126" y="14571"/>
                    <a:pt x="13126" y="14583"/>
                  </a:cubicBezTo>
                  <a:cubicBezTo>
                    <a:pt x="13114" y="14620"/>
                    <a:pt x="13102" y="14644"/>
                    <a:pt x="13065" y="14669"/>
                  </a:cubicBezTo>
                  <a:cubicBezTo>
                    <a:pt x="12967" y="14706"/>
                    <a:pt x="12857" y="14620"/>
                    <a:pt x="12746" y="14546"/>
                  </a:cubicBezTo>
                  <a:cubicBezTo>
                    <a:pt x="12722" y="14522"/>
                    <a:pt x="12697" y="14497"/>
                    <a:pt x="12673" y="14485"/>
                  </a:cubicBezTo>
                  <a:cubicBezTo>
                    <a:pt x="12183" y="14155"/>
                    <a:pt x="11657" y="13604"/>
                    <a:pt x="11106" y="13028"/>
                  </a:cubicBezTo>
                  <a:cubicBezTo>
                    <a:pt x="10665" y="12563"/>
                    <a:pt x="10163" y="12036"/>
                    <a:pt x="9600" y="11522"/>
                  </a:cubicBezTo>
                  <a:cubicBezTo>
                    <a:pt x="9134" y="11118"/>
                    <a:pt x="7714" y="9882"/>
                    <a:pt x="5694" y="9796"/>
                  </a:cubicBezTo>
                  <a:lnTo>
                    <a:pt x="5510" y="9796"/>
                  </a:lnTo>
                  <a:cubicBezTo>
                    <a:pt x="4408" y="9796"/>
                    <a:pt x="3539" y="10139"/>
                    <a:pt x="2951" y="10371"/>
                  </a:cubicBezTo>
                  <a:cubicBezTo>
                    <a:pt x="2143" y="10690"/>
                    <a:pt x="1470" y="11118"/>
                    <a:pt x="858" y="11485"/>
                  </a:cubicBezTo>
                  <a:lnTo>
                    <a:pt x="809" y="11522"/>
                  </a:lnTo>
                  <a:cubicBezTo>
                    <a:pt x="760" y="11571"/>
                    <a:pt x="723" y="11620"/>
                    <a:pt x="662" y="11608"/>
                  </a:cubicBezTo>
                  <a:cubicBezTo>
                    <a:pt x="429" y="11510"/>
                    <a:pt x="417" y="11216"/>
                    <a:pt x="392" y="10971"/>
                  </a:cubicBezTo>
                  <a:cubicBezTo>
                    <a:pt x="392" y="10873"/>
                    <a:pt x="380" y="10763"/>
                    <a:pt x="368" y="10690"/>
                  </a:cubicBezTo>
                  <a:cubicBezTo>
                    <a:pt x="307" y="10494"/>
                    <a:pt x="258" y="10286"/>
                    <a:pt x="196" y="10102"/>
                  </a:cubicBezTo>
                  <a:cubicBezTo>
                    <a:pt x="0" y="9453"/>
                    <a:pt x="135" y="8939"/>
                    <a:pt x="233" y="8853"/>
                  </a:cubicBezTo>
                  <a:cubicBezTo>
                    <a:pt x="368" y="8694"/>
                    <a:pt x="882" y="8510"/>
                    <a:pt x="1335" y="8327"/>
                  </a:cubicBezTo>
                  <a:lnTo>
                    <a:pt x="1457" y="8290"/>
                  </a:lnTo>
                  <a:cubicBezTo>
                    <a:pt x="1849" y="8131"/>
                    <a:pt x="2315" y="7959"/>
                    <a:pt x="2780" y="7739"/>
                  </a:cubicBezTo>
                  <a:cubicBezTo>
                    <a:pt x="4212" y="7065"/>
                    <a:pt x="4849" y="5853"/>
                    <a:pt x="5474" y="4678"/>
                  </a:cubicBezTo>
                  <a:cubicBezTo>
                    <a:pt x="5865" y="3955"/>
                    <a:pt x="6233" y="3258"/>
                    <a:pt x="6759" y="2694"/>
                  </a:cubicBezTo>
                  <a:cubicBezTo>
                    <a:pt x="6967" y="2486"/>
                    <a:pt x="7273" y="2437"/>
                    <a:pt x="7579" y="2376"/>
                  </a:cubicBezTo>
                  <a:cubicBezTo>
                    <a:pt x="7800" y="2327"/>
                    <a:pt x="8045" y="2302"/>
                    <a:pt x="8265" y="2192"/>
                  </a:cubicBezTo>
                  <a:cubicBezTo>
                    <a:pt x="8755" y="1947"/>
                    <a:pt x="9061" y="1445"/>
                    <a:pt x="9318" y="1005"/>
                  </a:cubicBezTo>
                  <a:cubicBezTo>
                    <a:pt x="9636" y="466"/>
                    <a:pt x="9918" y="1"/>
                    <a:pt x="10432" y="50"/>
                  </a:cubicBezTo>
                  <a:cubicBezTo>
                    <a:pt x="10738" y="86"/>
                    <a:pt x="10787" y="429"/>
                    <a:pt x="10824" y="796"/>
                  </a:cubicBezTo>
                  <a:cubicBezTo>
                    <a:pt x="10849" y="1017"/>
                    <a:pt x="10861" y="1225"/>
                    <a:pt x="10947" y="1396"/>
                  </a:cubicBezTo>
                  <a:cubicBezTo>
                    <a:pt x="12367" y="4568"/>
                    <a:pt x="15783" y="6686"/>
                    <a:pt x="19419" y="6686"/>
                  </a:cubicBezTo>
                  <a:cubicBezTo>
                    <a:pt x="20007" y="6686"/>
                    <a:pt x="20583" y="6625"/>
                    <a:pt x="21146" y="6527"/>
                  </a:cubicBezTo>
                  <a:cubicBezTo>
                    <a:pt x="22774" y="6196"/>
                    <a:pt x="23815" y="4776"/>
                    <a:pt x="24819" y="3380"/>
                  </a:cubicBezTo>
                  <a:cubicBezTo>
                    <a:pt x="25884" y="1947"/>
                    <a:pt x="26962" y="441"/>
                    <a:pt x="28725" y="135"/>
                  </a:cubicBezTo>
                  <a:cubicBezTo>
                    <a:pt x="29227" y="50"/>
                    <a:pt x="29582" y="490"/>
                    <a:pt x="30010" y="992"/>
                  </a:cubicBezTo>
                  <a:cubicBezTo>
                    <a:pt x="30329" y="1384"/>
                    <a:pt x="30684" y="1813"/>
                    <a:pt x="31125" y="2033"/>
                  </a:cubicBezTo>
                  <a:cubicBezTo>
                    <a:pt x="32006" y="2462"/>
                    <a:pt x="32827" y="2633"/>
                    <a:pt x="33488" y="2756"/>
                  </a:cubicBezTo>
                  <a:lnTo>
                    <a:pt x="33573" y="2756"/>
                  </a:lnTo>
                  <a:cubicBezTo>
                    <a:pt x="33659" y="2756"/>
                    <a:pt x="33745" y="2756"/>
                    <a:pt x="33794" y="2817"/>
                  </a:cubicBezTo>
                  <a:cubicBezTo>
                    <a:pt x="33880" y="2939"/>
                    <a:pt x="33818" y="3135"/>
                    <a:pt x="33745" y="3355"/>
                  </a:cubicBezTo>
                  <a:cubicBezTo>
                    <a:pt x="33720" y="3417"/>
                    <a:pt x="33696" y="3490"/>
                    <a:pt x="33684" y="3551"/>
                  </a:cubicBezTo>
                  <a:cubicBezTo>
                    <a:pt x="33573" y="3894"/>
                    <a:pt x="33439" y="4262"/>
                    <a:pt x="33304" y="4653"/>
                  </a:cubicBezTo>
                  <a:lnTo>
                    <a:pt x="33304" y="4666"/>
                  </a:lnTo>
                  <a:cubicBezTo>
                    <a:pt x="32839" y="5914"/>
                    <a:pt x="32276" y="7445"/>
                    <a:pt x="32337" y="9245"/>
                  </a:cubicBezTo>
                  <a:cubicBezTo>
                    <a:pt x="32410" y="11265"/>
                    <a:pt x="33292" y="12955"/>
                    <a:pt x="33990" y="14314"/>
                  </a:cubicBezTo>
                  <a:cubicBezTo>
                    <a:pt x="34406" y="15110"/>
                    <a:pt x="34920" y="16114"/>
                    <a:pt x="34847" y="16518"/>
                  </a:cubicBezTo>
                  <a:cubicBezTo>
                    <a:pt x="34835" y="16591"/>
                    <a:pt x="34773" y="16787"/>
                    <a:pt x="34724" y="16959"/>
                  </a:cubicBezTo>
                  <a:cubicBezTo>
                    <a:pt x="34602" y="17363"/>
                    <a:pt x="34455" y="17852"/>
                    <a:pt x="34357" y="18440"/>
                  </a:cubicBezTo>
                  <a:cubicBezTo>
                    <a:pt x="34124" y="20007"/>
                    <a:pt x="34467" y="21611"/>
                    <a:pt x="35386" y="23387"/>
                  </a:cubicBezTo>
                  <a:cubicBezTo>
                    <a:pt x="37063" y="26668"/>
                    <a:pt x="39708" y="28627"/>
                    <a:pt x="42683" y="28749"/>
                  </a:cubicBezTo>
                  <a:lnTo>
                    <a:pt x="42940" y="28749"/>
                  </a:lnTo>
                  <a:cubicBezTo>
                    <a:pt x="46956" y="28749"/>
                    <a:pt x="47997" y="25089"/>
                    <a:pt x="48438" y="23521"/>
                  </a:cubicBezTo>
                  <a:cubicBezTo>
                    <a:pt x="48548" y="23178"/>
                    <a:pt x="48634" y="22848"/>
                    <a:pt x="48732" y="22566"/>
                  </a:cubicBezTo>
                  <a:cubicBezTo>
                    <a:pt x="49282" y="21011"/>
                    <a:pt x="49980" y="19946"/>
                    <a:pt x="50960" y="18477"/>
                  </a:cubicBezTo>
                  <a:cubicBezTo>
                    <a:pt x="50997" y="18428"/>
                    <a:pt x="51009" y="18379"/>
                    <a:pt x="51021" y="18342"/>
                  </a:cubicBezTo>
                  <a:cubicBezTo>
                    <a:pt x="51070" y="18232"/>
                    <a:pt x="51119" y="18122"/>
                    <a:pt x="51229" y="18073"/>
                  </a:cubicBezTo>
                  <a:cubicBezTo>
                    <a:pt x="51364" y="18011"/>
                    <a:pt x="51499" y="18097"/>
                    <a:pt x="51621" y="18134"/>
                  </a:cubicBezTo>
                  <a:cubicBezTo>
                    <a:pt x="51670" y="18171"/>
                    <a:pt x="51731" y="18183"/>
                    <a:pt x="51756" y="18195"/>
                  </a:cubicBezTo>
                  <a:lnTo>
                    <a:pt x="51780" y="18195"/>
                  </a:lnTo>
                  <a:cubicBezTo>
                    <a:pt x="51939" y="18244"/>
                    <a:pt x="52111" y="18293"/>
                    <a:pt x="52282" y="18318"/>
                  </a:cubicBezTo>
                  <a:lnTo>
                    <a:pt x="52294" y="18318"/>
                  </a:lnTo>
                  <a:cubicBezTo>
                    <a:pt x="52307" y="18318"/>
                    <a:pt x="52343" y="18318"/>
                    <a:pt x="52368" y="18354"/>
                  </a:cubicBezTo>
                  <a:cubicBezTo>
                    <a:pt x="52380" y="18379"/>
                    <a:pt x="52368" y="18428"/>
                    <a:pt x="52368" y="18465"/>
                  </a:cubicBezTo>
                  <a:cubicBezTo>
                    <a:pt x="52368" y="18477"/>
                    <a:pt x="52368" y="18477"/>
                    <a:pt x="52356" y="18489"/>
                  </a:cubicBezTo>
                  <a:cubicBezTo>
                    <a:pt x="52343" y="18648"/>
                    <a:pt x="52307" y="18856"/>
                    <a:pt x="52282" y="19089"/>
                  </a:cubicBezTo>
                  <a:cubicBezTo>
                    <a:pt x="51927" y="22285"/>
                    <a:pt x="53201" y="25199"/>
                    <a:pt x="54119" y="27317"/>
                  </a:cubicBezTo>
                  <a:cubicBezTo>
                    <a:pt x="54413" y="27990"/>
                    <a:pt x="54890" y="29129"/>
                    <a:pt x="55955" y="30011"/>
                  </a:cubicBezTo>
                  <a:cubicBezTo>
                    <a:pt x="56886" y="30806"/>
                    <a:pt x="57927" y="31149"/>
                    <a:pt x="58821" y="31357"/>
                  </a:cubicBezTo>
                  <a:cubicBezTo>
                    <a:pt x="59959" y="31639"/>
                    <a:pt x="61086" y="31688"/>
                    <a:pt x="62090" y="31725"/>
                  </a:cubicBezTo>
                  <a:cubicBezTo>
                    <a:pt x="62824" y="31761"/>
                    <a:pt x="64061" y="31810"/>
                    <a:pt x="64355" y="32019"/>
                  </a:cubicBezTo>
                  <a:cubicBezTo>
                    <a:pt x="65714" y="33059"/>
                    <a:pt x="66853" y="35190"/>
                    <a:pt x="67844" y="37051"/>
                  </a:cubicBezTo>
                  <a:cubicBezTo>
                    <a:pt x="68004" y="37345"/>
                    <a:pt x="68150" y="37626"/>
                    <a:pt x="68310" y="37896"/>
                  </a:cubicBezTo>
                  <a:cubicBezTo>
                    <a:pt x="69130" y="39414"/>
                    <a:pt x="69975" y="40969"/>
                    <a:pt x="70244" y="42438"/>
                  </a:cubicBezTo>
                  <a:cubicBezTo>
                    <a:pt x="70550" y="44152"/>
                    <a:pt x="70146" y="46111"/>
                    <a:pt x="69754" y="47630"/>
                  </a:cubicBezTo>
                  <a:cubicBezTo>
                    <a:pt x="69105" y="50152"/>
                    <a:pt x="68187" y="52625"/>
                    <a:pt x="67036" y="54964"/>
                  </a:cubicBezTo>
                  <a:cubicBezTo>
                    <a:pt x="65959" y="57131"/>
                    <a:pt x="65151" y="57743"/>
                    <a:pt x="64661" y="57866"/>
                  </a:cubicBezTo>
                  <a:cubicBezTo>
                    <a:pt x="64575" y="58000"/>
                    <a:pt x="64428" y="58013"/>
                    <a:pt x="64294" y="58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3494700" y="3128825"/>
              <a:ext cx="1476050" cy="1252600"/>
            </a:xfrm>
            <a:custGeom>
              <a:avLst/>
              <a:gdLst/>
              <a:ahLst/>
              <a:cxnLst/>
              <a:rect l="l" t="t" r="r" b="b"/>
              <a:pathLst>
                <a:path w="59042" h="50104" fill="none" extrusionOk="0">
                  <a:moveTo>
                    <a:pt x="55454" y="50103"/>
                  </a:moveTo>
                  <a:lnTo>
                    <a:pt x="55417" y="50091"/>
                  </a:lnTo>
                  <a:cubicBezTo>
                    <a:pt x="55062" y="49956"/>
                    <a:pt x="54682" y="49797"/>
                    <a:pt x="54413" y="49699"/>
                  </a:cubicBezTo>
                  <a:lnTo>
                    <a:pt x="54388" y="49699"/>
                  </a:lnTo>
                  <a:cubicBezTo>
                    <a:pt x="53825" y="49466"/>
                    <a:pt x="53201" y="49209"/>
                    <a:pt x="52515" y="48977"/>
                  </a:cubicBezTo>
                  <a:cubicBezTo>
                    <a:pt x="49944" y="48071"/>
                    <a:pt x="47140" y="47642"/>
                    <a:pt x="43944" y="47642"/>
                  </a:cubicBezTo>
                  <a:cubicBezTo>
                    <a:pt x="41128" y="47642"/>
                    <a:pt x="38410" y="47985"/>
                    <a:pt x="36010" y="48266"/>
                  </a:cubicBezTo>
                  <a:cubicBezTo>
                    <a:pt x="34945" y="48413"/>
                    <a:pt x="33733" y="48548"/>
                    <a:pt x="32741" y="48548"/>
                  </a:cubicBezTo>
                  <a:cubicBezTo>
                    <a:pt x="32227" y="48548"/>
                    <a:pt x="31823" y="48511"/>
                    <a:pt x="31468" y="48438"/>
                  </a:cubicBezTo>
                  <a:cubicBezTo>
                    <a:pt x="30500" y="48230"/>
                    <a:pt x="29252" y="47556"/>
                    <a:pt x="27929" y="46834"/>
                  </a:cubicBezTo>
                  <a:cubicBezTo>
                    <a:pt x="26950" y="46295"/>
                    <a:pt x="25676" y="45805"/>
                    <a:pt x="24329" y="45291"/>
                  </a:cubicBezTo>
                  <a:cubicBezTo>
                    <a:pt x="23044" y="44801"/>
                    <a:pt x="21734" y="44287"/>
                    <a:pt x="20632" y="43724"/>
                  </a:cubicBezTo>
                  <a:cubicBezTo>
                    <a:pt x="20620" y="43712"/>
                    <a:pt x="20583" y="43712"/>
                    <a:pt x="20558" y="43712"/>
                  </a:cubicBezTo>
                  <a:cubicBezTo>
                    <a:pt x="20497" y="43699"/>
                    <a:pt x="20411" y="43675"/>
                    <a:pt x="20411" y="43602"/>
                  </a:cubicBezTo>
                  <a:cubicBezTo>
                    <a:pt x="20436" y="42034"/>
                    <a:pt x="21856" y="41189"/>
                    <a:pt x="23350" y="40283"/>
                  </a:cubicBezTo>
                  <a:cubicBezTo>
                    <a:pt x="24562" y="39549"/>
                    <a:pt x="25823" y="38802"/>
                    <a:pt x="26411" y="37614"/>
                  </a:cubicBezTo>
                  <a:cubicBezTo>
                    <a:pt x="28113" y="34247"/>
                    <a:pt x="28333" y="30390"/>
                    <a:pt x="27011" y="27048"/>
                  </a:cubicBezTo>
                  <a:cubicBezTo>
                    <a:pt x="26325" y="25297"/>
                    <a:pt x="25358" y="23938"/>
                    <a:pt x="24574" y="22848"/>
                  </a:cubicBezTo>
                  <a:cubicBezTo>
                    <a:pt x="24574" y="22836"/>
                    <a:pt x="24562" y="22836"/>
                    <a:pt x="24562" y="22824"/>
                  </a:cubicBezTo>
                  <a:cubicBezTo>
                    <a:pt x="24550" y="22799"/>
                    <a:pt x="24513" y="22775"/>
                    <a:pt x="24513" y="22738"/>
                  </a:cubicBezTo>
                  <a:cubicBezTo>
                    <a:pt x="24501" y="22542"/>
                    <a:pt x="24562" y="22236"/>
                    <a:pt x="24721" y="22064"/>
                  </a:cubicBezTo>
                  <a:cubicBezTo>
                    <a:pt x="24795" y="21991"/>
                    <a:pt x="24868" y="21942"/>
                    <a:pt x="24966" y="21942"/>
                  </a:cubicBezTo>
                  <a:lnTo>
                    <a:pt x="25040" y="21942"/>
                  </a:lnTo>
                  <a:cubicBezTo>
                    <a:pt x="27256" y="21942"/>
                    <a:pt x="28701" y="23521"/>
                    <a:pt x="30084" y="25052"/>
                  </a:cubicBezTo>
                  <a:cubicBezTo>
                    <a:pt x="31394" y="26472"/>
                    <a:pt x="32631" y="27844"/>
                    <a:pt x="34431" y="27917"/>
                  </a:cubicBezTo>
                  <a:cubicBezTo>
                    <a:pt x="34578" y="27917"/>
                    <a:pt x="34712" y="27929"/>
                    <a:pt x="34847" y="27929"/>
                  </a:cubicBezTo>
                  <a:cubicBezTo>
                    <a:pt x="36500" y="27929"/>
                    <a:pt x="37529" y="26754"/>
                    <a:pt x="38508" y="25615"/>
                  </a:cubicBezTo>
                  <a:cubicBezTo>
                    <a:pt x="39500" y="24476"/>
                    <a:pt x="40541" y="23289"/>
                    <a:pt x="42230" y="23289"/>
                  </a:cubicBezTo>
                  <a:lnTo>
                    <a:pt x="42414" y="23289"/>
                  </a:lnTo>
                  <a:cubicBezTo>
                    <a:pt x="42732" y="23313"/>
                    <a:pt x="42793" y="23693"/>
                    <a:pt x="42842" y="24048"/>
                  </a:cubicBezTo>
                  <a:cubicBezTo>
                    <a:pt x="42867" y="24207"/>
                    <a:pt x="42879" y="24366"/>
                    <a:pt x="42928" y="24489"/>
                  </a:cubicBezTo>
                  <a:cubicBezTo>
                    <a:pt x="43283" y="25309"/>
                    <a:pt x="44030" y="27011"/>
                    <a:pt x="45671" y="28407"/>
                  </a:cubicBezTo>
                  <a:cubicBezTo>
                    <a:pt x="47152" y="29656"/>
                    <a:pt x="48720" y="30170"/>
                    <a:pt x="49907" y="30452"/>
                  </a:cubicBezTo>
                  <a:cubicBezTo>
                    <a:pt x="51376" y="30819"/>
                    <a:pt x="52760" y="30868"/>
                    <a:pt x="53862" y="30917"/>
                  </a:cubicBezTo>
                  <a:cubicBezTo>
                    <a:pt x="54009" y="30917"/>
                    <a:pt x="54327" y="30929"/>
                    <a:pt x="54621" y="30941"/>
                  </a:cubicBezTo>
                  <a:lnTo>
                    <a:pt x="54633" y="30941"/>
                  </a:lnTo>
                  <a:lnTo>
                    <a:pt x="54658" y="30966"/>
                  </a:lnTo>
                  <a:cubicBezTo>
                    <a:pt x="55356" y="31798"/>
                    <a:pt x="56188" y="33353"/>
                    <a:pt x="56776" y="34468"/>
                  </a:cubicBezTo>
                  <a:cubicBezTo>
                    <a:pt x="56935" y="34761"/>
                    <a:pt x="57082" y="35043"/>
                    <a:pt x="57241" y="35325"/>
                  </a:cubicBezTo>
                  <a:cubicBezTo>
                    <a:pt x="57927" y="36610"/>
                    <a:pt x="58649" y="37920"/>
                    <a:pt x="58833" y="38863"/>
                  </a:cubicBezTo>
                  <a:cubicBezTo>
                    <a:pt x="59041" y="40051"/>
                    <a:pt x="58576" y="41912"/>
                    <a:pt x="58392" y="42598"/>
                  </a:cubicBezTo>
                  <a:cubicBezTo>
                    <a:pt x="57792" y="44887"/>
                    <a:pt x="56947" y="47140"/>
                    <a:pt x="55894" y="49270"/>
                  </a:cubicBezTo>
                  <a:cubicBezTo>
                    <a:pt x="55735" y="49577"/>
                    <a:pt x="55588" y="49846"/>
                    <a:pt x="55454" y="50079"/>
                  </a:cubicBezTo>
                  <a:close/>
                  <a:moveTo>
                    <a:pt x="4739" y="5645"/>
                  </a:moveTo>
                  <a:lnTo>
                    <a:pt x="4666" y="5645"/>
                  </a:lnTo>
                  <a:cubicBezTo>
                    <a:pt x="4396" y="5633"/>
                    <a:pt x="4225" y="5388"/>
                    <a:pt x="4041" y="5143"/>
                  </a:cubicBezTo>
                  <a:cubicBezTo>
                    <a:pt x="3943" y="5009"/>
                    <a:pt x="3845" y="4874"/>
                    <a:pt x="3723" y="4776"/>
                  </a:cubicBezTo>
                  <a:cubicBezTo>
                    <a:pt x="3233" y="4347"/>
                    <a:pt x="2584" y="4115"/>
                    <a:pt x="1960" y="3907"/>
                  </a:cubicBezTo>
                  <a:cubicBezTo>
                    <a:pt x="1127" y="3613"/>
                    <a:pt x="356" y="3343"/>
                    <a:pt x="62" y="2621"/>
                  </a:cubicBezTo>
                  <a:cubicBezTo>
                    <a:pt x="1" y="2462"/>
                    <a:pt x="123" y="2327"/>
                    <a:pt x="233" y="2217"/>
                  </a:cubicBezTo>
                  <a:cubicBezTo>
                    <a:pt x="270" y="2156"/>
                    <a:pt x="331" y="2119"/>
                    <a:pt x="356" y="2058"/>
                  </a:cubicBezTo>
                  <a:cubicBezTo>
                    <a:pt x="393" y="1972"/>
                    <a:pt x="429" y="1886"/>
                    <a:pt x="454" y="1813"/>
                  </a:cubicBezTo>
                  <a:cubicBezTo>
                    <a:pt x="539" y="1629"/>
                    <a:pt x="601" y="1458"/>
                    <a:pt x="735" y="1360"/>
                  </a:cubicBezTo>
                  <a:cubicBezTo>
                    <a:pt x="980" y="1176"/>
                    <a:pt x="1188" y="1103"/>
                    <a:pt x="1360" y="1152"/>
                  </a:cubicBezTo>
                  <a:cubicBezTo>
                    <a:pt x="3111" y="1592"/>
                    <a:pt x="6049" y="2645"/>
                    <a:pt x="6086" y="4751"/>
                  </a:cubicBezTo>
                  <a:cubicBezTo>
                    <a:pt x="6086" y="4935"/>
                    <a:pt x="6013" y="5094"/>
                    <a:pt x="5866" y="5241"/>
                  </a:cubicBezTo>
                  <a:cubicBezTo>
                    <a:pt x="5584" y="5511"/>
                    <a:pt x="5094" y="5645"/>
                    <a:pt x="4739" y="5645"/>
                  </a:cubicBezTo>
                  <a:close/>
                  <a:moveTo>
                    <a:pt x="20020" y="3625"/>
                  </a:moveTo>
                  <a:cubicBezTo>
                    <a:pt x="19762" y="3625"/>
                    <a:pt x="19481" y="3588"/>
                    <a:pt x="19224" y="3490"/>
                  </a:cubicBezTo>
                  <a:cubicBezTo>
                    <a:pt x="18758" y="3343"/>
                    <a:pt x="18428" y="3062"/>
                    <a:pt x="18281" y="2731"/>
                  </a:cubicBezTo>
                  <a:cubicBezTo>
                    <a:pt x="18097" y="2278"/>
                    <a:pt x="18550" y="1948"/>
                    <a:pt x="18954" y="1629"/>
                  </a:cubicBezTo>
                  <a:cubicBezTo>
                    <a:pt x="19163" y="1470"/>
                    <a:pt x="19358" y="1323"/>
                    <a:pt x="19481" y="1164"/>
                  </a:cubicBezTo>
                  <a:cubicBezTo>
                    <a:pt x="19554" y="1054"/>
                    <a:pt x="19616" y="919"/>
                    <a:pt x="19689" y="772"/>
                  </a:cubicBezTo>
                  <a:cubicBezTo>
                    <a:pt x="19848" y="429"/>
                    <a:pt x="20020" y="62"/>
                    <a:pt x="20350" y="38"/>
                  </a:cubicBezTo>
                  <a:cubicBezTo>
                    <a:pt x="20779" y="1"/>
                    <a:pt x="21330" y="368"/>
                    <a:pt x="21526" y="833"/>
                  </a:cubicBezTo>
                  <a:cubicBezTo>
                    <a:pt x="21856" y="1580"/>
                    <a:pt x="21771" y="2927"/>
                    <a:pt x="20962" y="3405"/>
                  </a:cubicBezTo>
                  <a:lnTo>
                    <a:pt x="20950" y="3368"/>
                  </a:lnTo>
                  <a:lnTo>
                    <a:pt x="20962" y="3405"/>
                  </a:lnTo>
                  <a:cubicBezTo>
                    <a:pt x="20693" y="3552"/>
                    <a:pt x="20350" y="3625"/>
                    <a:pt x="20020" y="36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150375" y="3826750"/>
              <a:ext cx="732825" cy="448450"/>
            </a:xfrm>
            <a:custGeom>
              <a:avLst/>
              <a:gdLst/>
              <a:ahLst/>
              <a:cxnLst/>
              <a:rect l="l" t="t" r="r" b="b"/>
              <a:pathLst>
                <a:path w="29313" h="17938" fill="none" extrusionOk="0">
                  <a:moveTo>
                    <a:pt x="27488" y="17925"/>
                  </a:moveTo>
                  <a:cubicBezTo>
                    <a:pt x="27464" y="17925"/>
                    <a:pt x="27451" y="17913"/>
                    <a:pt x="27427" y="17888"/>
                  </a:cubicBezTo>
                  <a:cubicBezTo>
                    <a:pt x="27415" y="17888"/>
                    <a:pt x="27415" y="17876"/>
                    <a:pt x="27402" y="17876"/>
                  </a:cubicBezTo>
                  <a:lnTo>
                    <a:pt x="27402" y="17876"/>
                  </a:lnTo>
                  <a:cubicBezTo>
                    <a:pt x="24464" y="16848"/>
                    <a:pt x="21293" y="16346"/>
                    <a:pt x="17705" y="16346"/>
                  </a:cubicBezTo>
                  <a:cubicBezTo>
                    <a:pt x="14693" y="16346"/>
                    <a:pt x="11865" y="16701"/>
                    <a:pt x="9367" y="17007"/>
                  </a:cubicBezTo>
                  <a:cubicBezTo>
                    <a:pt x="8387" y="17129"/>
                    <a:pt x="7285" y="17264"/>
                    <a:pt x="6502" y="17264"/>
                  </a:cubicBezTo>
                  <a:cubicBezTo>
                    <a:pt x="6135" y="17264"/>
                    <a:pt x="5975" y="17239"/>
                    <a:pt x="5951" y="17239"/>
                  </a:cubicBezTo>
                  <a:cubicBezTo>
                    <a:pt x="5461" y="17129"/>
                    <a:pt x="4224" y="16456"/>
                    <a:pt x="3318" y="15966"/>
                  </a:cubicBezTo>
                  <a:cubicBezTo>
                    <a:pt x="2988" y="15782"/>
                    <a:pt x="2486" y="15709"/>
                    <a:pt x="2008" y="15623"/>
                  </a:cubicBezTo>
                  <a:cubicBezTo>
                    <a:pt x="1102" y="15489"/>
                    <a:pt x="184" y="15342"/>
                    <a:pt x="98" y="14509"/>
                  </a:cubicBezTo>
                  <a:cubicBezTo>
                    <a:pt x="0" y="13725"/>
                    <a:pt x="735" y="13260"/>
                    <a:pt x="1519" y="12746"/>
                  </a:cubicBezTo>
                  <a:cubicBezTo>
                    <a:pt x="2180" y="12317"/>
                    <a:pt x="2865" y="11877"/>
                    <a:pt x="3196" y="11203"/>
                  </a:cubicBezTo>
                  <a:cubicBezTo>
                    <a:pt x="3796" y="10028"/>
                    <a:pt x="3747" y="8546"/>
                    <a:pt x="3686" y="7114"/>
                  </a:cubicBezTo>
                  <a:cubicBezTo>
                    <a:pt x="3625" y="5240"/>
                    <a:pt x="3576" y="3441"/>
                    <a:pt x="4984" y="2522"/>
                  </a:cubicBezTo>
                  <a:cubicBezTo>
                    <a:pt x="5473" y="2204"/>
                    <a:pt x="6024" y="2510"/>
                    <a:pt x="6612" y="2828"/>
                  </a:cubicBezTo>
                  <a:cubicBezTo>
                    <a:pt x="7077" y="3073"/>
                    <a:pt x="7530" y="3343"/>
                    <a:pt x="8045" y="3355"/>
                  </a:cubicBezTo>
                  <a:cubicBezTo>
                    <a:pt x="8228" y="3367"/>
                    <a:pt x="8424" y="3367"/>
                    <a:pt x="8608" y="3367"/>
                  </a:cubicBezTo>
                  <a:cubicBezTo>
                    <a:pt x="10285" y="3367"/>
                    <a:pt x="11412" y="2314"/>
                    <a:pt x="12391" y="1396"/>
                  </a:cubicBezTo>
                  <a:cubicBezTo>
                    <a:pt x="13187" y="649"/>
                    <a:pt x="13873" y="0"/>
                    <a:pt x="14693" y="61"/>
                  </a:cubicBezTo>
                  <a:cubicBezTo>
                    <a:pt x="15342" y="110"/>
                    <a:pt x="15709" y="771"/>
                    <a:pt x="16138" y="1506"/>
                  </a:cubicBezTo>
                  <a:cubicBezTo>
                    <a:pt x="16456" y="2057"/>
                    <a:pt x="16775" y="2632"/>
                    <a:pt x="17264" y="3049"/>
                  </a:cubicBezTo>
                  <a:cubicBezTo>
                    <a:pt x="19309" y="4775"/>
                    <a:pt x="21452" y="5449"/>
                    <a:pt x="22884" y="5804"/>
                  </a:cubicBezTo>
                  <a:cubicBezTo>
                    <a:pt x="23472" y="5938"/>
                    <a:pt x="24060" y="5951"/>
                    <a:pt x="24635" y="5975"/>
                  </a:cubicBezTo>
                  <a:cubicBezTo>
                    <a:pt x="25370" y="5987"/>
                    <a:pt x="26056" y="6000"/>
                    <a:pt x="26570" y="6318"/>
                  </a:cubicBezTo>
                  <a:cubicBezTo>
                    <a:pt x="27023" y="6599"/>
                    <a:pt x="27206" y="7138"/>
                    <a:pt x="27366" y="7628"/>
                  </a:cubicBezTo>
                  <a:cubicBezTo>
                    <a:pt x="27427" y="7824"/>
                    <a:pt x="27513" y="8008"/>
                    <a:pt x="27574" y="8142"/>
                  </a:cubicBezTo>
                  <a:cubicBezTo>
                    <a:pt x="27733" y="8448"/>
                    <a:pt x="27892" y="8742"/>
                    <a:pt x="28039" y="9024"/>
                  </a:cubicBezTo>
                  <a:cubicBezTo>
                    <a:pt x="28100" y="9134"/>
                    <a:pt x="28161" y="9244"/>
                    <a:pt x="28223" y="9367"/>
                  </a:cubicBezTo>
                  <a:cubicBezTo>
                    <a:pt x="28639" y="10114"/>
                    <a:pt x="29202" y="11142"/>
                    <a:pt x="29263" y="11571"/>
                  </a:cubicBezTo>
                  <a:cubicBezTo>
                    <a:pt x="29288" y="11693"/>
                    <a:pt x="29312" y="12195"/>
                    <a:pt x="28884" y="13860"/>
                  </a:cubicBezTo>
                  <a:cubicBezTo>
                    <a:pt x="28774" y="14264"/>
                    <a:pt x="28737" y="14754"/>
                    <a:pt x="28688" y="15207"/>
                  </a:cubicBezTo>
                  <a:cubicBezTo>
                    <a:pt x="28566" y="16346"/>
                    <a:pt x="28455" y="17521"/>
                    <a:pt x="27525" y="17937"/>
                  </a:cubicBezTo>
                  <a:cubicBezTo>
                    <a:pt x="27513" y="17925"/>
                    <a:pt x="27513" y="17925"/>
                    <a:pt x="27488" y="1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294225" y="3936625"/>
              <a:ext cx="503275" cy="246750"/>
            </a:xfrm>
            <a:custGeom>
              <a:avLst/>
              <a:gdLst/>
              <a:ahLst/>
              <a:cxnLst/>
              <a:rect l="l" t="t" r="r" b="b"/>
              <a:pathLst>
                <a:path w="20131" h="9870" fill="none" extrusionOk="0">
                  <a:moveTo>
                    <a:pt x="18098" y="9869"/>
                  </a:moveTo>
                  <a:cubicBezTo>
                    <a:pt x="17204" y="9869"/>
                    <a:pt x="16249" y="9563"/>
                    <a:pt x="15232" y="9257"/>
                  </a:cubicBezTo>
                  <a:cubicBezTo>
                    <a:pt x="14155" y="8914"/>
                    <a:pt x="13053" y="8584"/>
                    <a:pt x="11976" y="8584"/>
                  </a:cubicBezTo>
                  <a:cubicBezTo>
                    <a:pt x="8743" y="8584"/>
                    <a:pt x="5817" y="8951"/>
                    <a:pt x="3233" y="9257"/>
                  </a:cubicBezTo>
                  <a:cubicBezTo>
                    <a:pt x="3001" y="9294"/>
                    <a:pt x="2756" y="9330"/>
                    <a:pt x="2511" y="9367"/>
                  </a:cubicBezTo>
                  <a:cubicBezTo>
                    <a:pt x="1936" y="9477"/>
                    <a:pt x="1323" y="9563"/>
                    <a:pt x="907" y="9490"/>
                  </a:cubicBezTo>
                  <a:cubicBezTo>
                    <a:pt x="883" y="9490"/>
                    <a:pt x="834" y="9477"/>
                    <a:pt x="797" y="9477"/>
                  </a:cubicBezTo>
                  <a:cubicBezTo>
                    <a:pt x="527" y="9428"/>
                    <a:pt x="111" y="9355"/>
                    <a:pt x="50" y="9049"/>
                  </a:cubicBezTo>
                  <a:cubicBezTo>
                    <a:pt x="1" y="8865"/>
                    <a:pt x="136" y="8718"/>
                    <a:pt x="283" y="8571"/>
                  </a:cubicBezTo>
                  <a:cubicBezTo>
                    <a:pt x="356" y="8498"/>
                    <a:pt x="430" y="8400"/>
                    <a:pt x="478" y="8314"/>
                  </a:cubicBezTo>
                  <a:cubicBezTo>
                    <a:pt x="1458" y="6355"/>
                    <a:pt x="1397" y="4274"/>
                    <a:pt x="1336" y="2584"/>
                  </a:cubicBezTo>
                  <a:cubicBezTo>
                    <a:pt x="1336" y="2560"/>
                    <a:pt x="1323" y="2511"/>
                    <a:pt x="1299" y="2474"/>
                  </a:cubicBezTo>
                  <a:cubicBezTo>
                    <a:pt x="1274" y="2388"/>
                    <a:pt x="1238" y="2278"/>
                    <a:pt x="1336" y="2217"/>
                  </a:cubicBezTo>
                  <a:cubicBezTo>
                    <a:pt x="1470" y="2107"/>
                    <a:pt x="1654" y="2168"/>
                    <a:pt x="1838" y="2229"/>
                  </a:cubicBezTo>
                  <a:cubicBezTo>
                    <a:pt x="1948" y="2266"/>
                    <a:pt x="2058" y="2315"/>
                    <a:pt x="2156" y="2315"/>
                  </a:cubicBezTo>
                  <a:cubicBezTo>
                    <a:pt x="2401" y="2327"/>
                    <a:pt x="2646" y="2327"/>
                    <a:pt x="2878" y="2327"/>
                  </a:cubicBezTo>
                  <a:cubicBezTo>
                    <a:pt x="4213" y="2327"/>
                    <a:pt x="5217" y="1617"/>
                    <a:pt x="6111" y="1005"/>
                  </a:cubicBezTo>
                  <a:cubicBezTo>
                    <a:pt x="6894" y="478"/>
                    <a:pt x="7568" y="1"/>
                    <a:pt x="8278" y="74"/>
                  </a:cubicBezTo>
                  <a:cubicBezTo>
                    <a:pt x="8572" y="111"/>
                    <a:pt x="8755" y="380"/>
                    <a:pt x="8927" y="674"/>
                  </a:cubicBezTo>
                  <a:cubicBezTo>
                    <a:pt x="9049" y="858"/>
                    <a:pt x="9172" y="1054"/>
                    <a:pt x="9319" y="1188"/>
                  </a:cubicBezTo>
                  <a:cubicBezTo>
                    <a:pt x="11914" y="3380"/>
                    <a:pt x="14559" y="4225"/>
                    <a:pt x="16322" y="4653"/>
                  </a:cubicBezTo>
                  <a:cubicBezTo>
                    <a:pt x="16702" y="4739"/>
                    <a:pt x="17081" y="4739"/>
                    <a:pt x="17461" y="4727"/>
                  </a:cubicBezTo>
                  <a:cubicBezTo>
                    <a:pt x="17926" y="4715"/>
                    <a:pt x="18355" y="4715"/>
                    <a:pt x="18673" y="4910"/>
                  </a:cubicBezTo>
                  <a:cubicBezTo>
                    <a:pt x="18747" y="4959"/>
                    <a:pt x="18783" y="5045"/>
                    <a:pt x="18808" y="5143"/>
                  </a:cubicBezTo>
                  <a:cubicBezTo>
                    <a:pt x="18832" y="5192"/>
                    <a:pt x="18844" y="5229"/>
                    <a:pt x="18869" y="5278"/>
                  </a:cubicBezTo>
                  <a:cubicBezTo>
                    <a:pt x="19040" y="5584"/>
                    <a:pt x="19200" y="5890"/>
                    <a:pt x="19359" y="6184"/>
                  </a:cubicBezTo>
                  <a:cubicBezTo>
                    <a:pt x="19432" y="6294"/>
                    <a:pt x="19481" y="6392"/>
                    <a:pt x="19555" y="6514"/>
                  </a:cubicBezTo>
                  <a:cubicBezTo>
                    <a:pt x="19591" y="6600"/>
                    <a:pt x="19653" y="6686"/>
                    <a:pt x="19714" y="6784"/>
                  </a:cubicBezTo>
                  <a:cubicBezTo>
                    <a:pt x="19885" y="7004"/>
                    <a:pt x="20081" y="7310"/>
                    <a:pt x="20118" y="7592"/>
                  </a:cubicBezTo>
                  <a:cubicBezTo>
                    <a:pt x="20130" y="7739"/>
                    <a:pt x="20081" y="7947"/>
                    <a:pt x="20008" y="8167"/>
                  </a:cubicBezTo>
                  <a:cubicBezTo>
                    <a:pt x="19971" y="8277"/>
                    <a:pt x="19934" y="8400"/>
                    <a:pt x="19897" y="8535"/>
                  </a:cubicBezTo>
                  <a:cubicBezTo>
                    <a:pt x="19873" y="8633"/>
                    <a:pt x="19873" y="8731"/>
                    <a:pt x="19873" y="8841"/>
                  </a:cubicBezTo>
                  <a:cubicBezTo>
                    <a:pt x="19873" y="9037"/>
                    <a:pt x="19873" y="9245"/>
                    <a:pt x="19714" y="9343"/>
                  </a:cubicBezTo>
                  <a:cubicBezTo>
                    <a:pt x="19212" y="9747"/>
                    <a:pt x="18661" y="9869"/>
                    <a:pt x="18098" y="98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404425" y="4038250"/>
              <a:ext cx="119400" cy="60950"/>
            </a:xfrm>
            <a:custGeom>
              <a:avLst/>
              <a:gdLst/>
              <a:ahLst/>
              <a:cxnLst/>
              <a:rect l="l" t="t" r="r" b="b"/>
              <a:pathLst>
                <a:path w="4776" h="2438" fill="none" extrusionOk="0">
                  <a:moveTo>
                    <a:pt x="1752" y="2437"/>
                  </a:moveTo>
                  <a:cubicBezTo>
                    <a:pt x="968" y="2437"/>
                    <a:pt x="246" y="2290"/>
                    <a:pt x="74" y="1984"/>
                  </a:cubicBezTo>
                  <a:cubicBezTo>
                    <a:pt x="1" y="1837"/>
                    <a:pt x="38" y="1690"/>
                    <a:pt x="172" y="1519"/>
                  </a:cubicBezTo>
                  <a:lnTo>
                    <a:pt x="172" y="1519"/>
                  </a:lnTo>
                  <a:cubicBezTo>
                    <a:pt x="1042" y="454"/>
                    <a:pt x="2278" y="1"/>
                    <a:pt x="3135" y="50"/>
                  </a:cubicBezTo>
                  <a:cubicBezTo>
                    <a:pt x="3625" y="62"/>
                    <a:pt x="4335" y="343"/>
                    <a:pt x="4629" y="735"/>
                  </a:cubicBezTo>
                  <a:cubicBezTo>
                    <a:pt x="4751" y="894"/>
                    <a:pt x="4776" y="1066"/>
                    <a:pt x="4739" y="1225"/>
                  </a:cubicBezTo>
                  <a:cubicBezTo>
                    <a:pt x="4580" y="1813"/>
                    <a:pt x="3747" y="2253"/>
                    <a:pt x="2523" y="2413"/>
                  </a:cubicBezTo>
                  <a:cubicBezTo>
                    <a:pt x="2266" y="2425"/>
                    <a:pt x="2009" y="2437"/>
                    <a:pt x="1752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278025" y="3400650"/>
              <a:ext cx="161025" cy="193175"/>
            </a:xfrm>
            <a:custGeom>
              <a:avLst/>
              <a:gdLst/>
              <a:ahLst/>
              <a:cxnLst/>
              <a:rect l="l" t="t" r="r" b="b"/>
              <a:pathLst>
                <a:path w="6441" h="7727" fill="none" extrusionOk="0">
                  <a:moveTo>
                    <a:pt x="2535" y="7726"/>
                  </a:moveTo>
                  <a:cubicBezTo>
                    <a:pt x="2228" y="7726"/>
                    <a:pt x="1959" y="7592"/>
                    <a:pt x="1726" y="7347"/>
                  </a:cubicBezTo>
                  <a:lnTo>
                    <a:pt x="1714" y="7322"/>
                  </a:lnTo>
                  <a:cubicBezTo>
                    <a:pt x="1286" y="6833"/>
                    <a:pt x="465" y="5914"/>
                    <a:pt x="282" y="5510"/>
                  </a:cubicBezTo>
                  <a:cubicBezTo>
                    <a:pt x="0" y="4861"/>
                    <a:pt x="184" y="4127"/>
                    <a:pt x="331" y="3490"/>
                  </a:cubicBezTo>
                  <a:cubicBezTo>
                    <a:pt x="380" y="3282"/>
                    <a:pt x="429" y="3098"/>
                    <a:pt x="453" y="2914"/>
                  </a:cubicBezTo>
                  <a:lnTo>
                    <a:pt x="453" y="2914"/>
                  </a:lnTo>
                  <a:cubicBezTo>
                    <a:pt x="576" y="2229"/>
                    <a:pt x="490" y="1604"/>
                    <a:pt x="404" y="1102"/>
                  </a:cubicBezTo>
                  <a:cubicBezTo>
                    <a:pt x="343" y="625"/>
                    <a:pt x="282" y="270"/>
                    <a:pt x="465" y="135"/>
                  </a:cubicBezTo>
                  <a:cubicBezTo>
                    <a:pt x="649" y="0"/>
                    <a:pt x="1065" y="74"/>
                    <a:pt x="1861" y="404"/>
                  </a:cubicBezTo>
                  <a:cubicBezTo>
                    <a:pt x="2963" y="870"/>
                    <a:pt x="3685" y="882"/>
                    <a:pt x="4261" y="882"/>
                  </a:cubicBezTo>
                  <a:cubicBezTo>
                    <a:pt x="4714" y="882"/>
                    <a:pt x="5081" y="894"/>
                    <a:pt x="5449" y="1115"/>
                  </a:cubicBezTo>
                  <a:cubicBezTo>
                    <a:pt x="6440" y="1690"/>
                    <a:pt x="6159" y="3331"/>
                    <a:pt x="5791" y="4078"/>
                  </a:cubicBezTo>
                  <a:cubicBezTo>
                    <a:pt x="5632" y="4408"/>
                    <a:pt x="5449" y="4592"/>
                    <a:pt x="5265" y="4788"/>
                  </a:cubicBezTo>
                  <a:cubicBezTo>
                    <a:pt x="4959" y="5082"/>
                    <a:pt x="4616" y="5412"/>
                    <a:pt x="4236" y="6380"/>
                  </a:cubicBezTo>
                  <a:cubicBezTo>
                    <a:pt x="4016" y="6930"/>
                    <a:pt x="3379" y="7592"/>
                    <a:pt x="2718" y="7714"/>
                  </a:cubicBezTo>
                  <a:cubicBezTo>
                    <a:pt x="2669" y="7726"/>
                    <a:pt x="2596" y="7726"/>
                    <a:pt x="2535" y="77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693700" y="3373700"/>
              <a:ext cx="139900" cy="243075"/>
            </a:xfrm>
            <a:custGeom>
              <a:avLst/>
              <a:gdLst/>
              <a:ahLst/>
              <a:cxnLst/>
              <a:rect l="l" t="t" r="r" b="b"/>
              <a:pathLst>
                <a:path w="5596" h="9723" fill="none" extrusionOk="0">
                  <a:moveTo>
                    <a:pt x="4825" y="9723"/>
                  </a:moveTo>
                  <a:lnTo>
                    <a:pt x="4800" y="9723"/>
                  </a:lnTo>
                  <a:cubicBezTo>
                    <a:pt x="4604" y="9710"/>
                    <a:pt x="4494" y="9551"/>
                    <a:pt x="4371" y="9417"/>
                  </a:cubicBezTo>
                  <a:lnTo>
                    <a:pt x="4347" y="9404"/>
                  </a:lnTo>
                  <a:cubicBezTo>
                    <a:pt x="4004" y="8988"/>
                    <a:pt x="3527" y="8670"/>
                    <a:pt x="3025" y="8510"/>
                  </a:cubicBezTo>
                  <a:lnTo>
                    <a:pt x="2841" y="8462"/>
                  </a:lnTo>
                  <a:cubicBezTo>
                    <a:pt x="2670" y="8425"/>
                    <a:pt x="2510" y="8376"/>
                    <a:pt x="2363" y="8302"/>
                  </a:cubicBezTo>
                  <a:cubicBezTo>
                    <a:pt x="2229" y="8217"/>
                    <a:pt x="2106" y="8119"/>
                    <a:pt x="1959" y="7960"/>
                  </a:cubicBezTo>
                  <a:cubicBezTo>
                    <a:pt x="1653" y="7629"/>
                    <a:pt x="1457" y="7213"/>
                    <a:pt x="1249" y="6809"/>
                  </a:cubicBezTo>
                  <a:cubicBezTo>
                    <a:pt x="1127" y="6588"/>
                    <a:pt x="1004" y="6343"/>
                    <a:pt x="955" y="6062"/>
                  </a:cubicBezTo>
                  <a:cubicBezTo>
                    <a:pt x="906" y="5805"/>
                    <a:pt x="919" y="5523"/>
                    <a:pt x="943" y="5266"/>
                  </a:cubicBezTo>
                  <a:cubicBezTo>
                    <a:pt x="943" y="5217"/>
                    <a:pt x="943" y="5180"/>
                    <a:pt x="955" y="5131"/>
                  </a:cubicBezTo>
                  <a:cubicBezTo>
                    <a:pt x="1029" y="4054"/>
                    <a:pt x="882" y="3123"/>
                    <a:pt x="515" y="2364"/>
                  </a:cubicBezTo>
                  <a:cubicBezTo>
                    <a:pt x="466" y="2278"/>
                    <a:pt x="429" y="2193"/>
                    <a:pt x="392" y="2119"/>
                  </a:cubicBezTo>
                  <a:cubicBezTo>
                    <a:pt x="282" y="1911"/>
                    <a:pt x="184" y="1715"/>
                    <a:pt x="111" y="1507"/>
                  </a:cubicBezTo>
                  <a:cubicBezTo>
                    <a:pt x="0" y="1152"/>
                    <a:pt x="49" y="809"/>
                    <a:pt x="221" y="589"/>
                  </a:cubicBezTo>
                  <a:cubicBezTo>
                    <a:pt x="466" y="246"/>
                    <a:pt x="906" y="197"/>
                    <a:pt x="1323" y="160"/>
                  </a:cubicBezTo>
                  <a:cubicBezTo>
                    <a:pt x="1433" y="136"/>
                    <a:pt x="1519" y="136"/>
                    <a:pt x="1629" y="123"/>
                  </a:cubicBezTo>
                  <a:lnTo>
                    <a:pt x="1898" y="74"/>
                  </a:lnTo>
                  <a:cubicBezTo>
                    <a:pt x="2070" y="50"/>
                    <a:pt x="2253" y="1"/>
                    <a:pt x="2437" y="1"/>
                  </a:cubicBezTo>
                  <a:lnTo>
                    <a:pt x="2437" y="1"/>
                  </a:lnTo>
                  <a:cubicBezTo>
                    <a:pt x="2792" y="1"/>
                    <a:pt x="3147" y="136"/>
                    <a:pt x="3453" y="258"/>
                  </a:cubicBezTo>
                  <a:lnTo>
                    <a:pt x="4298" y="601"/>
                  </a:lnTo>
                  <a:cubicBezTo>
                    <a:pt x="4347" y="613"/>
                    <a:pt x="4408" y="625"/>
                    <a:pt x="4469" y="662"/>
                  </a:cubicBezTo>
                  <a:cubicBezTo>
                    <a:pt x="4629" y="711"/>
                    <a:pt x="4812" y="772"/>
                    <a:pt x="4910" y="870"/>
                  </a:cubicBezTo>
                  <a:cubicBezTo>
                    <a:pt x="5155" y="1140"/>
                    <a:pt x="5131" y="1642"/>
                    <a:pt x="5118" y="2058"/>
                  </a:cubicBezTo>
                  <a:cubicBezTo>
                    <a:pt x="5118" y="2156"/>
                    <a:pt x="5106" y="2254"/>
                    <a:pt x="5106" y="2340"/>
                  </a:cubicBezTo>
                  <a:cubicBezTo>
                    <a:pt x="5106" y="2768"/>
                    <a:pt x="5167" y="3197"/>
                    <a:pt x="5241" y="3625"/>
                  </a:cubicBezTo>
                  <a:cubicBezTo>
                    <a:pt x="5302" y="4017"/>
                    <a:pt x="5363" y="4409"/>
                    <a:pt x="5375" y="4813"/>
                  </a:cubicBezTo>
                  <a:cubicBezTo>
                    <a:pt x="5375" y="5082"/>
                    <a:pt x="5363" y="5364"/>
                    <a:pt x="5351" y="5633"/>
                  </a:cubicBezTo>
                  <a:cubicBezTo>
                    <a:pt x="5327" y="5952"/>
                    <a:pt x="5302" y="6307"/>
                    <a:pt x="5327" y="6625"/>
                  </a:cubicBezTo>
                  <a:cubicBezTo>
                    <a:pt x="5351" y="6894"/>
                    <a:pt x="5388" y="7139"/>
                    <a:pt x="5437" y="7396"/>
                  </a:cubicBezTo>
                  <a:cubicBezTo>
                    <a:pt x="5473" y="7604"/>
                    <a:pt x="5510" y="7837"/>
                    <a:pt x="5535" y="8057"/>
                  </a:cubicBezTo>
                  <a:cubicBezTo>
                    <a:pt x="5596" y="8633"/>
                    <a:pt x="5498" y="9110"/>
                    <a:pt x="5253" y="9466"/>
                  </a:cubicBezTo>
                  <a:cubicBezTo>
                    <a:pt x="5180" y="9551"/>
                    <a:pt x="5020" y="9723"/>
                    <a:pt x="4825" y="97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3141775" y="2797950"/>
              <a:ext cx="2059150" cy="1815800"/>
            </a:xfrm>
            <a:custGeom>
              <a:avLst/>
              <a:gdLst/>
              <a:ahLst/>
              <a:cxnLst/>
              <a:rect l="l" t="t" r="r" b="b"/>
              <a:pathLst>
                <a:path w="82366" h="72632" fill="none" extrusionOk="0">
                  <a:moveTo>
                    <a:pt x="81851" y="50470"/>
                  </a:moveTo>
                  <a:cubicBezTo>
                    <a:pt x="81423" y="48119"/>
                    <a:pt x="80309" y="46050"/>
                    <a:pt x="79317" y="44225"/>
                  </a:cubicBezTo>
                  <a:cubicBezTo>
                    <a:pt x="79182" y="43980"/>
                    <a:pt x="79035" y="43723"/>
                    <a:pt x="78901" y="43466"/>
                  </a:cubicBezTo>
                  <a:lnTo>
                    <a:pt x="78876" y="43417"/>
                  </a:lnTo>
                  <a:cubicBezTo>
                    <a:pt x="77603" y="41030"/>
                    <a:pt x="76146" y="38336"/>
                    <a:pt x="73819" y="36548"/>
                  </a:cubicBezTo>
                  <a:cubicBezTo>
                    <a:pt x="72105" y="35226"/>
                    <a:pt x="70011" y="35152"/>
                    <a:pt x="68310" y="35079"/>
                  </a:cubicBezTo>
                  <a:cubicBezTo>
                    <a:pt x="67930" y="35067"/>
                    <a:pt x="67550" y="35042"/>
                    <a:pt x="67183" y="35018"/>
                  </a:cubicBezTo>
                  <a:cubicBezTo>
                    <a:pt x="67979" y="34920"/>
                    <a:pt x="68689" y="34479"/>
                    <a:pt x="69203" y="33757"/>
                  </a:cubicBezTo>
                  <a:cubicBezTo>
                    <a:pt x="69742" y="32961"/>
                    <a:pt x="69975" y="31969"/>
                    <a:pt x="69877" y="30843"/>
                  </a:cubicBezTo>
                  <a:cubicBezTo>
                    <a:pt x="69840" y="30536"/>
                    <a:pt x="69791" y="30243"/>
                    <a:pt x="69754" y="29998"/>
                  </a:cubicBezTo>
                  <a:cubicBezTo>
                    <a:pt x="69718" y="29802"/>
                    <a:pt x="69693" y="29618"/>
                    <a:pt x="69669" y="29471"/>
                  </a:cubicBezTo>
                  <a:cubicBezTo>
                    <a:pt x="69656" y="29288"/>
                    <a:pt x="69669" y="29043"/>
                    <a:pt x="69693" y="28786"/>
                  </a:cubicBezTo>
                  <a:cubicBezTo>
                    <a:pt x="69705" y="28492"/>
                    <a:pt x="69730" y="28124"/>
                    <a:pt x="69718" y="27745"/>
                  </a:cubicBezTo>
                  <a:cubicBezTo>
                    <a:pt x="69705" y="27194"/>
                    <a:pt x="69632" y="26704"/>
                    <a:pt x="69546" y="26263"/>
                  </a:cubicBezTo>
                  <a:cubicBezTo>
                    <a:pt x="69485" y="25908"/>
                    <a:pt x="69448" y="25590"/>
                    <a:pt x="69448" y="25345"/>
                  </a:cubicBezTo>
                  <a:cubicBezTo>
                    <a:pt x="69448" y="25296"/>
                    <a:pt x="69448" y="25247"/>
                    <a:pt x="69460" y="25186"/>
                  </a:cubicBezTo>
                  <a:cubicBezTo>
                    <a:pt x="69485" y="24574"/>
                    <a:pt x="69571" y="23313"/>
                    <a:pt x="68665" y="22333"/>
                  </a:cubicBezTo>
                  <a:cubicBezTo>
                    <a:pt x="68163" y="21782"/>
                    <a:pt x="67526" y="21574"/>
                    <a:pt x="67220" y="21488"/>
                  </a:cubicBezTo>
                  <a:lnTo>
                    <a:pt x="67195" y="21476"/>
                  </a:lnTo>
                  <a:lnTo>
                    <a:pt x="66363" y="21145"/>
                  </a:lnTo>
                  <a:cubicBezTo>
                    <a:pt x="65934" y="20986"/>
                    <a:pt x="65298" y="20717"/>
                    <a:pt x="64502" y="20717"/>
                  </a:cubicBezTo>
                  <a:lnTo>
                    <a:pt x="64477" y="20717"/>
                  </a:lnTo>
                  <a:cubicBezTo>
                    <a:pt x="64073" y="20717"/>
                    <a:pt x="63730" y="20803"/>
                    <a:pt x="63485" y="20839"/>
                  </a:cubicBezTo>
                  <a:cubicBezTo>
                    <a:pt x="63436" y="20864"/>
                    <a:pt x="63400" y="20864"/>
                    <a:pt x="63339" y="20876"/>
                  </a:cubicBezTo>
                  <a:cubicBezTo>
                    <a:pt x="63277" y="20888"/>
                    <a:pt x="63192" y="20888"/>
                    <a:pt x="63130" y="20900"/>
                  </a:cubicBezTo>
                  <a:cubicBezTo>
                    <a:pt x="62555" y="20962"/>
                    <a:pt x="61367" y="21109"/>
                    <a:pt x="60522" y="22125"/>
                  </a:cubicBezTo>
                  <a:cubicBezTo>
                    <a:pt x="60229" y="22027"/>
                    <a:pt x="59922" y="21917"/>
                    <a:pt x="59604" y="21843"/>
                  </a:cubicBezTo>
                  <a:cubicBezTo>
                    <a:pt x="59482" y="21807"/>
                    <a:pt x="59335" y="21782"/>
                    <a:pt x="59188" y="21733"/>
                  </a:cubicBezTo>
                  <a:lnTo>
                    <a:pt x="59176" y="21733"/>
                  </a:lnTo>
                  <a:cubicBezTo>
                    <a:pt x="58404" y="21537"/>
                    <a:pt x="57461" y="21305"/>
                    <a:pt x="56506" y="21305"/>
                  </a:cubicBezTo>
                  <a:cubicBezTo>
                    <a:pt x="54511" y="21305"/>
                    <a:pt x="53519" y="22394"/>
                    <a:pt x="53115" y="23031"/>
                  </a:cubicBezTo>
                  <a:cubicBezTo>
                    <a:pt x="52956" y="23264"/>
                    <a:pt x="52821" y="23496"/>
                    <a:pt x="52686" y="23704"/>
                  </a:cubicBezTo>
                  <a:cubicBezTo>
                    <a:pt x="52503" y="23533"/>
                    <a:pt x="52294" y="23398"/>
                    <a:pt x="52074" y="23264"/>
                  </a:cubicBezTo>
                  <a:cubicBezTo>
                    <a:pt x="51180" y="22737"/>
                    <a:pt x="50372" y="22725"/>
                    <a:pt x="49772" y="22725"/>
                  </a:cubicBezTo>
                  <a:cubicBezTo>
                    <a:pt x="49307" y="22725"/>
                    <a:pt x="48915" y="22713"/>
                    <a:pt x="48229" y="22419"/>
                  </a:cubicBezTo>
                  <a:cubicBezTo>
                    <a:pt x="47360" y="22051"/>
                    <a:pt x="46760" y="21904"/>
                    <a:pt x="46197" y="21904"/>
                  </a:cubicBezTo>
                  <a:cubicBezTo>
                    <a:pt x="46013" y="21904"/>
                    <a:pt x="45830" y="21917"/>
                    <a:pt x="45658" y="21941"/>
                  </a:cubicBezTo>
                  <a:cubicBezTo>
                    <a:pt x="45462" y="21513"/>
                    <a:pt x="45266" y="21121"/>
                    <a:pt x="45058" y="20741"/>
                  </a:cubicBezTo>
                  <a:cubicBezTo>
                    <a:pt x="44556" y="19762"/>
                    <a:pt x="44079" y="18819"/>
                    <a:pt x="44054" y="18072"/>
                  </a:cubicBezTo>
                  <a:cubicBezTo>
                    <a:pt x="44018" y="17411"/>
                    <a:pt x="44324" y="16591"/>
                    <a:pt x="44666" y="15697"/>
                  </a:cubicBezTo>
                  <a:cubicBezTo>
                    <a:pt x="44838" y="15256"/>
                    <a:pt x="45022" y="14754"/>
                    <a:pt x="45168" y="14252"/>
                  </a:cubicBezTo>
                  <a:cubicBezTo>
                    <a:pt x="45830" y="12060"/>
                    <a:pt x="45756" y="8926"/>
                    <a:pt x="43405" y="7248"/>
                  </a:cubicBezTo>
                  <a:cubicBezTo>
                    <a:pt x="42463" y="6575"/>
                    <a:pt x="41410" y="6367"/>
                    <a:pt x="40638" y="6208"/>
                  </a:cubicBezTo>
                  <a:cubicBezTo>
                    <a:pt x="40271" y="6134"/>
                    <a:pt x="39891" y="6061"/>
                    <a:pt x="39695" y="5963"/>
                  </a:cubicBezTo>
                  <a:cubicBezTo>
                    <a:pt x="39402" y="5828"/>
                    <a:pt x="39034" y="5387"/>
                    <a:pt x="38667" y="4959"/>
                  </a:cubicBezTo>
                  <a:cubicBezTo>
                    <a:pt x="38410" y="4653"/>
                    <a:pt x="38104" y="4285"/>
                    <a:pt x="37749" y="3943"/>
                  </a:cubicBezTo>
                  <a:cubicBezTo>
                    <a:pt x="36659" y="2877"/>
                    <a:pt x="35263" y="2265"/>
                    <a:pt x="33941" y="2265"/>
                  </a:cubicBezTo>
                  <a:cubicBezTo>
                    <a:pt x="32998" y="2265"/>
                    <a:pt x="32141" y="2559"/>
                    <a:pt x="31443" y="3122"/>
                  </a:cubicBezTo>
                  <a:cubicBezTo>
                    <a:pt x="30292" y="4041"/>
                    <a:pt x="29974" y="5314"/>
                    <a:pt x="29753" y="6147"/>
                  </a:cubicBezTo>
                  <a:cubicBezTo>
                    <a:pt x="29729" y="6257"/>
                    <a:pt x="29717" y="6355"/>
                    <a:pt x="29680" y="6453"/>
                  </a:cubicBezTo>
                  <a:cubicBezTo>
                    <a:pt x="29202" y="8204"/>
                    <a:pt x="27733" y="9636"/>
                    <a:pt x="26117" y="9942"/>
                  </a:cubicBezTo>
                  <a:cubicBezTo>
                    <a:pt x="25896" y="9991"/>
                    <a:pt x="25688" y="10003"/>
                    <a:pt x="25468" y="10003"/>
                  </a:cubicBezTo>
                  <a:cubicBezTo>
                    <a:pt x="24060" y="10003"/>
                    <a:pt x="22676" y="9195"/>
                    <a:pt x="22162" y="8057"/>
                  </a:cubicBezTo>
                  <a:cubicBezTo>
                    <a:pt x="21942" y="7567"/>
                    <a:pt x="21819" y="6918"/>
                    <a:pt x="21672" y="6220"/>
                  </a:cubicBezTo>
                  <a:cubicBezTo>
                    <a:pt x="21489" y="5326"/>
                    <a:pt x="21280" y="4285"/>
                    <a:pt x="20791" y="3257"/>
                  </a:cubicBezTo>
                  <a:cubicBezTo>
                    <a:pt x="20019" y="1629"/>
                    <a:pt x="18415" y="392"/>
                    <a:pt x="16701" y="74"/>
                  </a:cubicBezTo>
                  <a:cubicBezTo>
                    <a:pt x="16432" y="25"/>
                    <a:pt x="16150" y="0"/>
                    <a:pt x="15881" y="0"/>
                  </a:cubicBezTo>
                  <a:cubicBezTo>
                    <a:pt x="14803" y="0"/>
                    <a:pt x="13812" y="392"/>
                    <a:pt x="13040" y="1126"/>
                  </a:cubicBezTo>
                  <a:cubicBezTo>
                    <a:pt x="11718" y="2412"/>
                    <a:pt x="11595" y="4114"/>
                    <a:pt x="11510" y="5351"/>
                  </a:cubicBezTo>
                  <a:cubicBezTo>
                    <a:pt x="11497" y="5583"/>
                    <a:pt x="11485" y="5889"/>
                    <a:pt x="11449" y="6122"/>
                  </a:cubicBezTo>
                  <a:cubicBezTo>
                    <a:pt x="11302" y="6134"/>
                    <a:pt x="11142" y="6134"/>
                    <a:pt x="11008" y="6134"/>
                  </a:cubicBezTo>
                  <a:cubicBezTo>
                    <a:pt x="10432" y="6147"/>
                    <a:pt x="9771" y="6171"/>
                    <a:pt x="9110" y="6379"/>
                  </a:cubicBezTo>
                  <a:cubicBezTo>
                    <a:pt x="7947" y="6759"/>
                    <a:pt x="7126" y="7653"/>
                    <a:pt x="6857" y="8816"/>
                  </a:cubicBezTo>
                  <a:cubicBezTo>
                    <a:pt x="6649" y="9771"/>
                    <a:pt x="6906" y="10554"/>
                    <a:pt x="7077" y="11032"/>
                  </a:cubicBezTo>
                  <a:cubicBezTo>
                    <a:pt x="7077" y="11044"/>
                    <a:pt x="7077" y="11044"/>
                    <a:pt x="7090" y="11069"/>
                  </a:cubicBezTo>
                  <a:cubicBezTo>
                    <a:pt x="6979" y="11203"/>
                    <a:pt x="6735" y="11399"/>
                    <a:pt x="6404" y="11571"/>
                  </a:cubicBezTo>
                  <a:cubicBezTo>
                    <a:pt x="6122" y="11693"/>
                    <a:pt x="5792" y="11828"/>
                    <a:pt x="5473" y="11950"/>
                  </a:cubicBezTo>
                  <a:cubicBezTo>
                    <a:pt x="4518" y="12317"/>
                    <a:pt x="3343" y="12758"/>
                    <a:pt x="2363" y="13701"/>
                  </a:cubicBezTo>
                  <a:cubicBezTo>
                    <a:pt x="637" y="15329"/>
                    <a:pt x="0" y="18084"/>
                    <a:pt x="784" y="20705"/>
                  </a:cubicBezTo>
                  <a:cubicBezTo>
                    <a:pt x="833" y="20876"/>
                    <a:pt x="882" y="21047"/>
                    <a:pt x="943" y="21219"/>
                  </a:cubicBezTo>
                  <a:cubicBezTo>
                    <a:pt x="1433" y="22933"/>
                    <a:pt x="2241" y="25810"/>
                    <a:pt x="4935" y="26545"/>
                  </a:cubicBezTo>
                  <a:cubicBezTo>
                    <a:pt x="5314" y="26655"/>
                    <a:pt x="5718" y="26704"/>
                    <a:pt x="6110" y="26704"/>
                  </a:cubicBezTo>
                  <a:cubicBezTo>
                    <a:pt x="7653" y="26704"/>
                    <a:pt x="8914" y="25921"/>
                    <a:pt x="9918" y="25284"/>
                  </a:cubicBezTo>
                  <a:cubicBezTo>
                    <a:pt x="10334" y="25014"/>
                    <a:pt x="10763" y="24757"/>
                    <a:pt x="11069" y="24635"/>
                  </a:cubicBezTo>
                  <a:cubicBezTo>
                    <a:pt x="11191" y="24586"/>
                    <a:pt x="11363" y="24512"/>
                    <a:pt x="11485" y="24488"/>
                  </a:cubicBezTo>
                  <a:cubicBezTo>
                    <a:pt x="11559" y="24525"/>
                    <a:pt x="11681" y="24610"/>
                    <a:pt x="11865" y="24770"/>
                  </a:cubicBezTo>
                  <a:cubicBezTo>
                    <a:pt x="12244" y="25112"/>
                    <a:pt x="12612" y="25492"/>
                    <a:pt x="13016" y="25921"/>
                  </a:cubicBezTo>
                  <a:cubicBezTo>
                    <a:pt x="13738" y="26667"/>
                    <a:pt x="14546" y="27524"/>
                    <a:pt x="15575" y="28198"/>
                  </a:cubicBezTo>
                  <a:cubicBezTo>
                    <a:pt x="16701" y="28957"/>
                    <a:pt x="18036" y="29361"/>
                    <a:pt x="19321" y="29361"/>
                  </a:cubicBezTo>
                  <a:cubicBezTo>
                    <a:pt x="20717" y="29361"/>
                    <a:pt x="21954" y="28896"/>
                    <a:pt x="22884" y="27990"/>
                  </a:cubicBezTo>
                  <a:cubicBezTo>
                    <a:pt x="23386" y="27500"/>
                    <a:pt x="23729" y="26961"/>
                    <a:pt x="23999" y="26520"/>
                  </a:cubicBezTo>
                  <a:cubicBezTo>
                    <a:pt x="24060" y="26423"/>
                    <a:pt x="24121" y="26325"/>
                    <a:pt x="24207" y="26214"/>
                  </a:cubicBezTo>
                  <a:cubicBezTo>
                    <a:pt x="24390" y="26276"/>
                    <a:pt x="24599" y="26361"/>
                    <a:pt x="24770" y="26423"/>
                  </a:cubicBezTo>
                  <a:cubicBezTo>
                    <a:pt x="25492" y="26716"/>
                    <a:pt x="26374" y="27084"/>
                    <a:pt x="27415" y="27084"/>
                  </a:cubicBezTo>
                  <a:cubicBezTo>
                    <a:pt x="27770" y="27084"/>
                    <a:pt x="28100" y="27035"/>
                    <a:pt x="28443" y="26961"/>
                  </a:cubicBezTo>
                  <a:cubicBezTo>
                    <a:pt x="29631" y="26667"/>
                    <a:pt x="30414" y="25921"/>
                    <a:pt x="30978" y="25382"/>
                  </a:cubicBezTo>
                  <a:cubicBezTo>
                    <a:pt x="31137" y="25235"/>
                    <a:pt x="31369" y="25014"/>
                    <a:pt x="31467" y="24941"/>
                  </a:cubicBezTo>
                  <a:cubicBezTo>
                    <a:pt x="31578" y="24953"/>
                    <a:pt x="31798" y="25063"/>
                    <a:pt x="31933" y="25235"/>
                  </a:cubicBezTo>
                  <a:cubicBezTo>
                    <a:pt x="32373" y="25749"/>
                    <a:pt x="32545" y="26692"/>
                    <a:pt x="32655" y="27329"/>
                  </a:cubicBezTo>
                  <a:cubicBezTo>
                    <a:pt x="32900" y="28982"/>
                    <a:pt x="32667" y="31014"/>
                    <a:pt x="31590" y="31614"/>
                  </a:cubicBezTo>
                  <a:cubicBezTo>
                    <a:pt x="31516" y="31663"/>
                    <a:pt x="31455" y="31687"/>
                    <a:pt x="31382" y="31724"/>
                  </a:cubicBezTo>
                  <a:cubicBezTo>
                    <a:pt x="30916" y="31957"/>
                    <a:pt x="30157" y="32336"/>
                    <a:pt x="29594" y="33144"/>
                  </a:cubicBezTo>
                  <a:cubicBezTo>
                    <a:pt x="29166" y="33769"/>
                    <a:pt x="28933" y="34553"/>
                    <a:pt x="28921" y="35446"/>
                  </a:cubicBezTo>
                  <a:cubicBezTo>
                    <a:pt x="28884" y="37871"/>
                    <a:pt x="30231" y="39768"/>
                    <a:pt x="31308" y="41287"/>
                  </a:cubicBezTo>
                  <a:cubicBezTo>
                    <a:pt x="31871" y="42083"/>
                    <a:pt x="32410" y="42854"/>
                    <a:pt x="32692" y="43564"/>
                  </a:cubicBezTo>
                  <a:cubicBezTo>
                    <a:pt x="33059" y="44519"/>
                    <a:pt x="32973" y="45670"/>
                    <a:pt x="32435" y="46735"/>
                  </a:cubicBezTo>
                  <a:cubicBezTo>
                    <a:pt x="31896" y="47813"/>
                    <a:pt x="31027" y="48560"/>
                    <a:pt x="30047" y="48841"/>
                  </a:cubicBezTo>
                  <a:cubicBezTo>
                    <a:pt x="29790" y="48902"/>
                    <a:pt x="29496" y="48976"/>
                    <a:pt x="29190" y="49037"/>
                  </a:cubicBezTo>
                  <a:cubicBezTo>
                    <a:pt x="27464" y="49417"/>
                    <a:pt x="24268" y="50139"/>
                    <a:pt x="23901" y="53286"/>
                  </a:cubicBezTo>
                  <a:cubicBezTo>
                    <a:pt x="23790" y="54278"/>
                    <a:pt x="24048" y="55122"/>
                    <a:pt x="24243" y="55735"/>
                  </a:cubicBezTo>
                  <a:cubicBezTo>
                    <a:pt x="24280" y="55845"/>
                    <a:pt x="24329" y="55967"/>
                    <a:pt x="24354" y="56053"/>
                  </a:cubicBezTo>
                  <a:cubicBezTo>
                    <a:pt x="24146" y="56408"/>
                    <a:pt x="23815" y="56947"/>
                    <a:pt x="23729" y="57694"/>
                  </a:cubicBezTo>
                  <a:cubicBezTo>
                    <a:pt x="23570" y="58832"/>
                    <a:pt x="23913" y="60461"/>
                    <a:pt x="26300" y="61771"/>
                  </a:cubicBezTo>
                  <a:lnTo>
                    <a:pt x="37700" y="67991"/>
                  </a:lnTo>
                  <a:cubicBezTo>
                    <a:pt x="39426" y="68946"/>
                    <a:pt x="41410" y="70011"/>
                    <a:pt x="43638" y="70501"/>
                  </a:cubicBezTo>
                  <a:cubicBezTo>
                    <a:pt x="44630" y="70721"/>
                    <a:pt x="45670" y="70831"/>
                    <a:pt x="46858" y="70831"/>
                  </a:cubicBezTo>
                  <a:cubicBezTo>
                    <a:pt x="48401" y="70831"/>
                    <a:pt x="49895" y="70648"/>
                    <a:pt x="51229" y="70476"/>
                  </a:cubicBezTo>
                  <a:cubicBezTo>
                    <a:pt x="53445" y="70195"/>
                    <a:pt x="55759" y="69913"/>
                    <a:pt x="58025" y="69913"/>
                  </a:cubicBezTo>
                  <a:cubicBezTo>
                    <a:pt x="60216" y="69913"/>
                    <a:pt x="62053" y="70182"/>
                    <a:pt x="63645" y="70733"/>
                  </a:cubicBezTo>
                  <a:cubicBezTo>
                    <a:pt x="64098" y="70905"/>
                    <a:pt x="64612" y="71101"/>
                    <a:pt x="65102" y="71297"/>
                  </a:cubicBezTo>
                  <a:cubicBezTo>
                    <a:pt x="66632" y="71933"/>
                    <a:pt x="68371" y="72631"/>
                    <a:pt x="70269" y="72631"/>
                  </a:cubicBezTo>
                  <a:cubicBezTo>
                    <a:pt x="70918" y="72631"/>
                    <a:pt x="71530" y="72558"/>
                    <a:pt x="72117" y="72386"/>
                  </a:cubicBezTo>
                  <a:cubicBezTo>
                    <a:pt x="73648" y="71982"/>
                    <a:pt x="75938" y="70917"/>
                    <a:pt x="78117" y="66497"/>
                  </a:cubicBezTo>
                  <a:cubicBezTo>
                    <a:pt x="79452" y="63803"/>
                    <a:pt x="80505" y="60975"/>
                    <a:pt x="81264" y="58085"/>
                  </a:cubicBezTo>
                  <a:cubicBezTo>
                    <a:pt x="81815" y="56028"/>
                    <a:pt x="82366" y="53274"/>
                    <a:pt x="81851" y="504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2"/>
          <p:cNvGrpSpPr/>
          <p:nvPr/>
        </p:nvGrpSpPr>
        <p:grpSpPr>
          <a:xfrm rot="10800000">
            <a:off x="8338735" y="1283140"/>
            <a:ext cx="548532" cy="572686"/>
            <a:chOff x="1270775" y="1125497"/>
            <a:chExt cx="447270" cy="467003"/>
          </a:xfrm>
        </p:grpSpPr>
        <p:sp>
          <p:nvSpPr>
            <p:cNvPr id="1145" name="Google Shape;1145;p42"/>
            <p:cNvSpPr/>
            <p:nvPr/>
          </p:nvSpPr>
          <p:spPr>
            <a:xfrm>
              <a:off x="1454106" y="1296862"/>
              <a:ext cx="86556" cy="64305"/>
            </a:xfrm>
            <a:custGeom>
              <a:avLst/>
              <a:gdLst/>
              <a:ahLst/>
              <a:cxnLst/>
              <a:rect l="l" t="t" r="r" b="b"/>
              <a:pathLst>
                <a:path w="1237" h="919" extrusionOk="0">
                  <a:moveTo>
                    <a:pt x="0" y="0"/>
                  </a:moveTo>
                  <a:lnTo>
                    <a:pt x="0" y="919"/>
                  </a:lnTo>
                  <a:lnTo>
                    <a:pt x="1237" y="91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635757" y="1415117"/>
              <a:ext cx="82288" cy="60876"/>
            </a:xfrm>
            <a:custGeom>
              <a:avLst/>
              <a:gdLst/>
              <a:ahLst/>
              <a:cxnLst/>
              <a:rect l="l" t="t" r="r" b="b"/>
              <a:pathLst>
                <a:path w="1176" h="870" extrusionOk="0">
                  <a:moveTo>
                    <a:pt x="0" y="0"/>
                  </a:moveTo>
                  <a:lnTo>
                    <a:pt x="0" y="869"/>
                  </a:lnTo>
                  <a:lnTo>
                    <a:pt x="1175" y="869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270775" y="1373973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0" y="0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540593" y="1562481"/>
              <a:ext cx="42053" cy="30018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1" y="0"/>
                  </a:moveTo>
                  <a:lnTo>
                    <a:pt x="1" y="429"/>
                  </a:lnTo>
                  <a:lnTo>
                    <a:pt x="601" y="4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312759" y="1509301"/>
              <a:ext cx="42053" cy="30088"/>
            </a:xfrm>
            <a:custGeom>
              <a:avLst/>
              <a:gdLst/>
              <a:ahLst/>
              <a:cxnLst/>
              <a:rect l="l" t="t" r="r" b="b"/>
              <a:pathLst>
                <a:path w="601" h="430" extrusionOk="0">
                  <a:moveTo>
                    <a:pt x="0" y="1"/>
                  </a:moveTo>
                  <a:lnTo>
                    <a:pt x="0" y="429"/>
                  </a:lnTo>
                  <a:lnTo>
                    <a:pt x="600" y="42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544022" y="1125497"/>
              <a:ext cx="41214" cy="30088"/>
            </a:xfrm>
            <a:custGeom>
              <a:avLst/>
              <a:gdLst/>
              <a:ahLst/>
              <a:cxnLst/>
              <a:rect l="l" t="t" r="r" b="b"/>
              <a:pathLst>
                <a:path w="589" h="430" extrusionOk="0">
                  <a:moveTo>
                    <a:pt x="1" y="1"/>
                  </a:moveTo>
                  <a:lnTo>
                    <a:pt x="1" y="429"/>
                  </a:lnTo>
                  <a:lnTo>
                    <a:pt x="589" y="42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42"/>
          <p:cNvSpPr/>
          <p:nvPr/>
        </p:nvSpPr>
        <p:spPr>
          <a:xfrm>
            <a:off x="0" y="4041066"/>
            <a:ext cx="9144214" cy="1079069"/>
          </a:xfrm>
          <a:custGeom>
            <a:avLst/>
            <a:gdLst/>
            <a:ahLst/>
            <a:cxnLst/>
            <a:rect l="l" t="t" r="r" b="b"/>
            <a:pathLst>
              <a:path w="211134" h="24915" extrusionOk="0">
                <a:moveTo>
                  <a:pt x="104157" y="1"/>
                </a:moveTo>
                <a:lnTo>
                  <a:pt x="103868" y="20"/>
                </a:lnTo>
                <a:lnTo>
                  <a:pt x="103597" y="39"/>
                </a:lnTo>
                <a:lnTo>
                  <a:pt x="103308" y="78"/>
                </a:lnTo>
                <a:lnTo>
                  <a:pt x="103018" y="155"/>
                </a:lnTo>
                <a:lnTo>
                  <a:pt x="100720" y="677"/>
                </a:lnTo>
                <a:lnTo>
                  <a:pt x="98402" y="1198"/>
                </a:lnTo>
                <a:lnTo>
                  <a:pt x="96084" y="1700"/>
                </a:lnTo>
                <a:lnTo>
                  <a:pt x="93728" y="2164"/>
                </a:lnTo>
                <a:lnTo>
                  <a:pt x="92589" y="2376"/>
                </a:lnTo>
                <a:lnTo>
                  <a:pt x="91449" y="2569"/>
                </a:lnTo>
                <a:lnTo>
                  <a:pt x="89228" y="2917"/>
                </a:lnTo>
                <a:lnTo>
                  <a:pt x="88127" y="3110"/>
                </a:lnTo>
                <a:lnTo>
                  <a:pt x="87026" y="3342"/>
                </a:lnTo>
                <a:lnTo>
                  <a:pt x="86466" y="3477"/>
                </a:lnTo>
                <a:lnTo>
                  <a:pt x="85906" y="3612"/>
                </a:lnTo>
                <a:lnTo>
                  <a:pt x="85346" y="3767"/>
                </a:lnTo>
                <a:lnTo>
                  <a:pt x="84786" y="3960"/>
                </a:lnTo>
                <a:lnTo>
                  <a:pt x="83917" y="4230"/>
                </a:lnTo>
                <a:lnTo>
                  <a:pt x="83048" y="4481"/>
                </a:lnTo>
                <a:lnTo>
                  <a:pt x="82198" y="4713"/>
                </a:lnTo>
                <a:lnTo>
                  <a:pt x="81348" y="4945"/>
                </a:lnTo>
                <a:lnTo>
                  <a:pt x="80479" y="5138"/>
                </a:lnTo>
                <a:lnTo>
                  <a:pt x="79610" y="5331"/>
                </a:lnTo>
                <a:lnTo>
                  <a:pt x="77853" y="5698"/>
                </a:lnTo>
                <a:lnTo>
                  <a:pt x="77370" y="5833"/>
                </a:lnTo>
                <a:lnTo>
                  <a:pt x="76868" y="5969"/>
                </a:lnTo>
                <a:lnTo>
                  <a:pt x="76346" y="6162"/>
                </a:lnTo>
                <a:lnTo>
                  <a:pt x="75825" y="6355"/>
                </a:lnTo>
                <a:lnTo>
                  <a:pt x="74743" y="6799"/>
                </a:lnTo>
                <a:lnTo>
                  <a:pt x="73662" y="7243"/>
                </a:lnTo>
                <a:lnTo>
                  <a:pt x="73102" y="7456"/>
                </a:lnTo>
                <a:lnTo>
                  <a:pt x="72561" y="7649"/>
                </a:lnTo>
                <a:lnTo>
                  <a:pt x="72020" y="7823"/>
                </a:lnTo>
                <a:lnTo>
                  <a:pt x="71499" y="7958"/>
                </a:lnTo>
                <a:lnTo>
                  <a:pt x="70958" y="8074"/>
                </a:lnTo>
                <a:lnTo>
                  <a:pt x="70456" y="8132"/>
                </a:lnTo>
                <a:lnTo>
                  <a:pt x="70205" y="8151"/>
                </a:lnTo>
                <a:lnTo>
                  <a:pt x="69953" y="8151"/>
                </a:lnTo>
                <a:lnTo>
                  <a:pt x="69702" y="8132"/>
                </a:lnTo>
                <a:lnTo>
                  <a:pt x="69471" y="8093"/>
                </a:lnTo>
                <a:lnTo>
                  <a:pt x="69258" y="8054"/>
                </a:lnTo>
                <a:lnTo>
                  <a:pt x="69046" y="8016"/>
                </a:lnTo>
                <a:lnTo>
                  <a:pt x="68659" y="7900"/>
                </a:lnTo>
                <a:lnTo>
                  <a:pt x="68293" y="7745"/>
                </a:lnTo>
                <a:lnTo>
                  <a:pt x="67945" y="7591"/>
                </a:lnTo>
                <a:lnTo>
                  <a:pt x="67597" y="7417"/>
                </a:lnTo>
                <a:lnTo>
                  <a:pt x="67230" y="7263"/>
                </a:lnTo>
                <a:lnTo>
                  <a:pt x="66844" y="7108"/>
                </a:lnTo>
                <a:lnTo>
                  <a:pt x="66438" y="6992"/>
                </a:lnTo>
                <a:lnTo>
                  <a:pt x="66168" y="6934"/>
                </a:lnTo>
                <a:lnTo>
                  <a:pt x="65898" y="6896"/>
                </a:lnTo>
                <a:lnTo>
                  <a:pt x="65627" y="6876"/>
                </a:lnTo>
                <a:lnTo>
                  <a:pt x="65338" y="6857"/>
                </a:lnTo>
                <a:lnTo>
                  <a:pt x="64797" y="6857"/>
                </a:lnTo>
                <a:lnTo>
                  <a:pt x="64237" y="6934"/>
                </a:lnTo>
                <a:lnTo>
                  <a:pt x="63696" y="7031"/>
                </a:lnTo>
                <a:lnTo>
                  <a:pt x="63155" y="7166"/>
                </a:lnTo>
                <a:lnTo>
                  <a:pt x="62595" y="7321"/>
                </a:lnTo>
                <a:lnTo>
                  <a:pt x="62054" y="7514"/>
                </a:lnTo>
                <a:lnTo>
                  <a:pt x="60973" y="7919"/>
                </a:lnTo>
                <a:lnTo>
                  <a:pt x="59911" y="8344"/>
                </a:lnTo>
                <a:lnTo>
                  <a:pt x="59370" y="8537"/>
                </a:lnTo>
                <a:lnTo>
                  <a:pt x="58848" y="8730"/>
                </a:lnTo>
                <a:lnTo>
                  <a:pt x="58327" y="8885"/>
                </a:lnTo>
                <a:lnTo>
                  <a:pt x="57825" y="9020"/>
                </a:lnTo>
                <a:lnTo>
                  <a:pt x="57380" y="9097"/>
                </a:lnTo>
                <a:lnTo>
                  <a:pt x="56936" y="9175"/>
                </a:lnTo>
                <a:lnTo>
                  <a:pt x="56048" y="9310"/>
                </a:lnTo>
                <a:lnTo>
                  <a:pt x="55140" y="9387"/>
                </a:lnTo>
                <a:lnTo>
                  <a:pt x="54232" y="9445"/>
                </a:lnTo>
                <a:lnTo>
                  <a:pt x="53325" y="9464"/>
                </a:lnTo>
                <a:lnTo>
                  <a:pt x="52417" y="9484"/>
                </a:lnTo>
                <a:lnTo>
                  <a:pt x="50621" y="9522"/>
                </a:lnTo>
                <a:lnTo>
                  <a:pt x="50061" y="9542"/>
                </a:lnTo>
                <a:lnTo>
                  <a:pt x="49520" y="9580"/>
                </a:lnTo>
                <a:lnTo>
                  <a:pt x="48419" y="9696"/>
                </a:lnTo>
                <a:lnTo>
                  <a:pt x="47318" y="9812"/>
                </a:lnTo>
                <a:lnTo>
                  <a:pt x="46217" y="9966"/>
                </a:lnTo>
                <a:lnTo>
                  <a:pt x="45117" y="10102"/>
                </a:lnTo>
                <a:lnTo>
                  <a:pt x="44016" y="10218"/>
                </a:lnTo>
                <a:lnTo>
                  <a:pt x="43456" y="10256"/>
                </a:lnTo>
                <a:lnTo>
                  <a:pt x="42915" y="10295"/>
                </a:lnTo>
                <a:lnTo>
                  <a:pt x="42374" y="10314"/>
                </a:lnTo>
                <a:lnTo>
                  <a:pt x="41814" y="10314"/>
                </a:lnTo>
                <a:lnTo>
                  <a:pt x="41389" y="10295"/>
                </a:lnTo>
                <a:lnTo>
                  <a:pt x="40964" y="10275"/>
                </a:lnTo>
                <a:lnTo>
                  <a:pt x="40134" y="10198"/>
                </a:lnTo>
                <a:lnTo>
                  <a:pt x="39323" y="10102"/>
                </a:lnTo>
                <a:lnTo>
                  <a:pt x="38531" y="10024"/>
                </a:lnTo>
                <a:lnTo>
                  <a:pt x="38144" y="9986"/>
                </a:lnTo>
                <a:lnTo>
                  <a:pt x="37739" y="9966"/>
                </a:lnTo>
                <a:lnTo>
                  <a:pt x="37353" y="9966"/>
                </a:lnTo>
                <a:lnTo>
                  <a:pt x="36947" y="9986"/>
                </a:lnTo>
                <a:lnTo>
                  <a:pt x="36541" y="10024"/>
                </a:lnTo>
                <a:lnTo>
                  <a:pt x="36117" y="10102"/>
                </a:lnTo>
                <a:lnTo>
                  <a:pt x="35711" y="10198"/>
                </a:lnTo>
                <a:lnTo>
                  <a:pt x="35267" y="10333"/>
                </a:lnTo>
                <a:lnTo>
                  <a:pt x="34977" y="10449"/>
                </a:lnTo>
                <a:lnTo>
                  <a:pt x="34668" y="10565"/>
                </a:lnTo>
                <a:lnTo>
                  <a:pt x="34089" y="10836"/>
                </a:lnTo>
                <a:lnTo>
                  <a:pt x="33529" y="11087"/>
                </a:lnTo>
                <a:lnTo>
                  <a:pt x="32968" y="11357"/>
                </a:lnTo>
                <a:lnTo>
                  <a:pt x="32408" y="11589"/>
                </a:lnTo>
                <a:lnTo>
                  <a:pt x="32119" y="11685"/>
                </a:lnTo>
                <a:lnTo>
                  <a:pt x="31829" y="11763"/>
                </a:lnTo>
                <a:lnTo>
                  <a:pt x="31520" y="11840"/>
                </a:lnTo>
                <a:lnTo>
                  <a:pt x="31192" y="11898"/>
                </a:lnTo>
                <a:lnTo>
                  <a:pt x="30863" y="11917"/>
                </a:lnTo>
                <a:lnTo>
                  <a:pt x="30535" y="11936"/>
                </a:lnTo>
                <a:lnTo>
                  <a:pt x="30187" y="11917"/>
                </a:lnTo>
                <a:lnTo>
                  <a:pt x="29840" y="11859"/>
                </a:lnTo>
                <a:lnTo>
                  <a:pt x="29511" y="11782"/>
                </a:lnTo>
                <a:lnTo>
                  <a:pt x="29183" y="11685"/>
                </a:lnTo>
                <a:lnTo>
                  <a:pt x="28835" y="11589"/>
                </a:lnTo>
                <a:lnTo>
                  <a:pt x="28507" y="11492"/>
                </a:lnTo>
                <a:lnTo>
                  <a:pt x="28179" y="11434"/>
                </a:lnTo>
                <a:lnTo>
                  <a:pt x="27850" y="11415"/>
                </a:lnTo>
                <a:lnTo>
                  <a:pt x="27580" y="11434"/>
                </a:lnTo>
                <a:lnTo>
                  <a:pt x="27329" y="11454"/>
                </a:lnTo>
                <a:lnTo>
                  <a:pt x="27097" y="11473"/>
                </a:lnTo>
                <a:lnTo>
                  <a:pt x="26846" y="11531"/>
                </a:lnTo>
                <a:lnTo>
                  <a:pt x="26614" y="11589"/>
                </a:lnTo>
                <a:lnTo>
                  <a:pt x="26383" y="11647"/>
                </a:lnTo>
                <a:lnTo>
                  <a:pt x="25938" y="11821"/>
                </a:lnTo>
                <a:lnTo>
                  <a:pt x="25513" y="12014"/>
                </a:lnTo>
                <a:lnTo>
                  <a:pt x="25089" y="12245"/>
                </a:lnTo>
                <a:lnTo>
                  <a:pt x="24683" y="12477"/>
                </a:lnTo>
                <a:lnTo>
                  <a:pt x="24277" y="12728"/>
                </a:lnTo>
                <a:lnTo>
                  <a:pt x="23466" y="13250"/>
                </a:lnTo>
                <a:lnTo>
                  <a:pt x="23061" y="13501"/>
                </a:lnTo>
                <a:lnTo>
                  <a:pt x="22636" y="13733"/>
                </a:lnTo>
                <a:lnTo>
                  <a:pt x="22211" y="13945"/>
                </a:lnTo>
                <a:lnTo>
                  <a:pt x="21767" y="14138"/>
                </a:lnTo>
                <a:lnTo>
                  <a:pt x="21303" y="14293"/>
                </a:lnTo>
                <a:lnTo>
                  <a:pt x="21071" y="14351"/>
                </a:lnTo>
                <a:lnTo>
                  <a:pt x="20820" y="14389"/>
                </a:lnTo>
                <a:lnTo>
                  <a:pt x="20550" y="14428"/>
                </a:lnTo>
                <a:lnTo>
                  <a:pt x="20299" y="14447"/>
                </a:lnTo>
                <a:lnTo>
                  <a:pt x="20048" y="14428"/>
                </a:lnTo>
                <a:lnTo>
                  <a:pt x="19816" y="14409"/>
                </a:lnTo>
                <a:lnTo>
                  <a:pt x="19565" y="14389"/>
                </a:lnTo>
                <a:lnTo>
                  <a:pt x="19333" y="14331"/>
                </a:lnTo>
                <a:lnTo>
                  <a:pt x="18870" y="14235"/>
                </a:lnTo>
                <a:lnTo>
                  <a:pt x="18425" y="14119"/>
                </a:lnTo>
                <a:lnTo>
                  <a:pt x="17962" y="14022"/>
                </a:lnTo>
                <a:lnTo>
                  <a:pt x="17730" y="14003"/>
                </a:lnTo>
                <a:lnTo>
                  <a:pt x="17479" y="13984"/>
                </a:lnTo>
                <a:lnTo>
                  <a:pt x="17247" y="13984"/>
                </a:lnTo>
                <a:lnTo>
                  <a:pt x="16996" y="14003"/>
                </a:lnTo>
                <a:lnTo>
                  <a:pt x="16784" y="14022"/>
                </a:lnTo>
                <a:lnTo>
                  <a:pt x="16591" y="14080"/>
                </a:lnTo>
                <a:lnTo>
                  <a:pt x="16398" y="14119"/>
                </a:lnTo>
                <a:lnTo>
                  <a:pt x="16224" y="14196"/>
                </a:lnTo>
                <a:lnTo>
                  <a:pt x="15876" y="14351"/>
                </a:lnTo>
                <a:lnTo>
                  <a:pt x="15528" y="14563"/>
                </a:lnTo>
                <a:lnTo>
                  <a:pt x="15219" y="14775"/>
                </a:lnTo>
                <a:lnTo>
                  <a:pt x="14910" y="15027"/>
                </a:lnTo>
                <a:lnTo>
                  <a:pt x="14292" y="15548"/>
                </a:lnTo>
                <a:lnTo>
                  <a:pt x="13983" y="15799"/>
                </a:lnTo>
                <a:lnTo>
                  <a:pt x="13674" y="16050"/>
                </a:lnTo>
                <a:lnTo>
                  <a:pt x="13346" y="16301"/>
                </a:lnTo>
                <a:lnTo>
                  <a:pt x="12998" y="16514"/>
                </a:lnTo>
                <a:lnTo>
                  <a:pt x="12651" y="16688"/>
                </a:lnTo>
                <a:lnTo>
                  <a:pt x="12477" y="16765"/>
                </a:lnTo>
                <a:lnTo>
                  <a:pt x="12284" y="16842"/>
                </a:lnTo>
                <a:lnTo>
                  <a:pt x="12091" y="16881"/>
                </a:lnTo>
                <a:lnTo>
                  <a:pt x="11878" y="16939"/>
                </a:lnTo>
                <a:lnTo>
                  <a:pt x="11666" y="16958"/>
                </a:lnTo>
                <a:lnTo>
                  <a:pt x="11453" y="16977"/>
                </a:lnTo>
                <a:lnTo>
                  <a:pt x="11009" y="16997"/>
                </a:lnTo>
                <a:lnTo>
                  <a:pt x="10584" y="16997"/>
                </a:lnTo>
                <a:lnTo>
                  <a:pt x="10217" y="16958"/>
                </a:lnTo>
                <a:lnTo>
                  <a:pt x="9889" y="16939"/>
                </a:lnTo>
                <a:lnTo>
                  <a:pt x="9310" y="16861"/>
                </a:lnTo>
                <a:lnTo>
                  <a:pt x="8769" y="16823"/>
                </a:lnTo>
                <a:lnTo>
                  <a:pt x="8518" y="16803"/>
                </a:lnTo>
                <a:lnTo>
                  <a:pt x="8247" y="16823"/>
                </a:lnTo>
                <a:lnTo>
                  <a:pt x="7958" y="16861"/>
                </a:lnTo>
                <a:lnTo>
                  <a:pt x="7649" y="16919"/>
                </a:lnTo>
                <a:lnTo>
                  <a:pt x="7320" y="17016"/>
                </a:lnTo>
                <a:lnTo>
                  <a:pt x="6953" y="17132"/>
                </a:lnTo>
                <a:lnTo>
                  <a:pt x="6548" y="17306"/>
                </a:lnTo>
                <a:lnTo>
                  <a:pt x="6084" y="17518"/>
                </a:lnTo>
                <a:lnTo>
                  <a:pt x="5621" y="17730"/>
                </a:lnTo>
                <a:lnTo>
                  <a:pt x="5215" y="17885"/>
                </a:lnTo>
                <a:lnTo>
                  <a:pt x="4810" y="18020"/>
                </a:lnTo>
                <a:lnTo>
                  <a:pt x="4423" y="18097"/>
                </a:lnTo>
                <a:lnTo>
                  <a:pt x="4056" y="18155"/>
                </a:lnTo>
                <a:lnTo>
                  <a:pt x="3709" y="18194"/>
                </a:lnTo>
                <a:lnTo>
                  <a:pt x="3033" y="18194"/>
                </a:lnTo>
                <a:lnTo>
                  <a:pt x="2357" y="18155"/>
                </a:lnTo>
                <a:lnTo>
                  <a:pt x="1642" y="18117"/>
                </a:lnTo>
                <a:lnTo>
                  <a:pt x="1275" y="18097"/>
                </a:lnTo>
                <a:lnTo>
                  <a:pt x="870" y="18097"/>
                </a:lnTo>
                <a:lnTo>
                  <a:pt x="445" y="18136"/>
                </a:lnTo>
                <a:lnTo>
                  <a:pt x="1" y="18175"/>
                </a:lnTo>
                <a:lnTo>
                  <a:pt x="1" y="24915"/>
                </a:lnTo>
                <a:lnTo>
                  <a:pt x="211134" y="24915"/>
                </a:lnTo>
                <a:lnTo>
                  <a:pt x="211134" y="19237"/>
                </a:lnTo>
                <a:lnTo>
                  <a:pt x="210709" y="19198"/>
                </a:lnTo>
                <a:lnTo>
                  <a:pt x="210284" y="19179"/>
                </a:lnTo>
                <a:lnTo>
                  <a:pt x="209859" y="19121"/>
                </a:lnTo>
                <a:lnTo>
                  <a:pt x="209454" y="19063"/>
                </a:lnTo>
                <a:lnTo>
                  <a:pt x="209029" y="18966"/>
                </a:lnTo>
                <a:lnTo>
                  <a:pt x="208643" y="18851"/>
                </a:lnTo>
                <a:lnTo>
                  <a:pt x="208237" y="18696"/>
                </a:lnTo>
                <a:lnTo>
                  <a:pt x="207851" y="18522"/>
                </a:lnTo>
                <a:lnTo>
                  <a:pt x="207677" y="18426"/>
                </a:lnTo>
                <a:lnTo>
                  <a:pt x="207503" y="18310"/>
                </a:lnTo>
                <a:lnTo>
                  <a:pt x="207175" y="18059"/>
                </a:lnTo>
                <a:lnTo>
                  <a:pt x="206866" y="17788"/>
                </a:lnTo>
                <a:lnTo>
                  <a:pt x="206557" y="17518"/>
                </a:lnTo>
                <a:lnTo>
                  <a:pt x="206248" y="17248"/>
                </a:lnTo>
                <a:lnTo>
                  <a:pt x="205919" y="16977"/>
                </a:lnTo>
                <a:lnTo>
                  <a:pt x="205765" y="16861"/>
                </a:lnTo>
                <a:lnTo>
                  <a:pt x="205572" y="16765"/>
                </a:lnTo>
                <a:lnTo>
                  <a:pt x="205398" y="16649"/>
                </a:lnTo>
                <a:lnTo>
                  <a:pt x="205185" y="16572"/>
                </a:lnTo>
                <a:lnTo>
                  <a:pt x="204819" y="16436"/>
                </a:lnTo>
                <a:lnTo>
                  <a:pt x="204413" y="16321"/>
                </a:lnTo>
                <a:lnTo>
                  <a:pt x="204007" y="16224"/>
                </a:lnTo>
                <a:lnTo>
                  <a:pt x="203582" y="16147"/>
                </a:lnTo>
                <a:lnTo>
                  <a:pt x="203158" y="16089"/>
                </a:lnTo>
                <a:lnTo>
                  <a:pt x="202713" y="16050"/>
                </a:lnTo>
                <a:lnTo>
                  <a:pt x="201806" y="16012"/>
                </a:lnTo>
                <a:lnTo>
                  <a:pt x="200917" y="15992"/>
                </a:lnTo>
                <a:lnTo>
                  <a:pt x="200010" y="15973"/>
                </a:lnTo>
                <a:lnTo>
                  <a:pt x="199140" y="15973"/>
                </a:lnTo>
                <a:lnTo>
                  <a:pt x="198329" y="15934"/>
                </a:lnTo>
                <a:lnTo>
                  <a:pt x="197248" y="15838"/>
                </a:lnTo>
                <a:lnTo>
                  <a:pt x="196185" y="15722"/>
                </a:lnTo>
                <a:lnTo>
                  <a:pt x="195143" y="15587"/>
                </a:lnTo>
                <a:lnTo>
                  <a:pt x="194100" y="15413"/>
                </a:lnTo>
                <a:lnTo>
                  <a:pt x="193057" y="15239"/>
                </a:lnTo>
                <a:lnTo>
                  <a:pt x="192033" y="15065"/>
                </a:lnTo>
                <a:lnTo>
                  <a:pt x="189967" y="14660"/>
                </a:lnTo>
                <a:lnTo>
                  <a:pt x="187919" y="14254"/>
                </a:lnTo>
                <a:lnTo>
                  <a:pt x="185872" y="13848"/>
                </a:lnTo>
                <a:lnTo>
                  <a:pt x="184829" y="13655"/>
                </a:lnTo>
                <a:lnTo>
                  <a:pt x="183806" y="13462"/>
                </a:lnTo>
                <a:lnTo>
                  <a:pt x="182743" y="13308"/>
                </a:lnTo>
                <a:lnTo>
                  <a:pt x="181700" y="13153"/>
                </a:lnTo>
                <a:lnTo>
                  <a:pt x="180097" y="12960"/>
                </a:lnTo>
                <a:lnTo>
                  <a:pt x="178533" y="12806"/>
                </a:lnTo>
                <a:lnTo>
                  <a:pt x="177007" y="12651"/>
                </a:lnTo>
                <a:lnTo>
                  <a:pt x="175462" y="12497"/>
                </a:lnTo>
                <a:lnTo>
                  <a:pt x="173937" y="12303"/>
                </a:lnTo>
                <a:lnTo>
                  <a:pt x="173183" y="12207"/>
                </a:lnTo>
                <a:lnTo>
                  <a:pt x="172411" y="12091"/>
                </a:lnTo>
                <a:lnTo>
                  <a:pt x="171638" y="11956"/>
                </a:lnTo>
                <a:lnTo>
                  <a:pt x="170866" y="11801"/>
                </a:lnTo>
                <a:lnTo>
                  <a:pt x="170093" y="11627"/>
                </a:lnTo>
                <a:lnTo>
                  <a:pt x="169301" y="11434"/>
                </a:lnTo>
                <a:lnTo>
                  <a:pt x="168529" y="11260"/>
                </a:lnTo>
                <a:lnTo>
                  <a:pt x="167737" y="11087"/>
                </a:lnTo>
                <a:lnTo>
                  <a:pt x="166945" y="10951"/>
                </a:lnTo>
                <a:lnTo>
                  <a:pt x="166153" y="10836"/>
                </a:lnTo>
                <a:lnTo>
                  <a:pt x="164570" y="10604"/>
                </a:lnTo>
                <a:lnTo>
                  <a:pt x="163778" y="10469"/>
                </a:lnTo>
                <a:lnTo>
                  <a:pt x="162986" y="10333"/>
                </a:lnTo>
                <a:lnTo>
                  <a:pt x="162406" y="10218"/>
                </a:lnTo>
                <a:lnTo>
                  <a:pt x="161846" y="10140"/>
                </a:lnTo>
                <a:lnTo>
                  <a:pt x="160726" y="9986"/>
                </a:lnTo>
                <a:lnTo>
                  <a:pt x="159625" y="9870"/>
                </a:lnTo>
                <a:lnTo>
                  <a:pt x="158524" y="9812"/>
                </a:lnTo>
                <a:lnTo>
                  <a:pt x="157424" y="9754"/>
                </a:lnTo>
                <a:lnTo>
                  <a:pt x="156323" y="9715"/>
                </a:lnTo>
                <a:lnTo>
                  <a:pt x="155203" y="9657"/>
                </a:lnTo>
                <a:lnTo>
                  <a:pt x="154044" y="9600"/>
                </a:lnTo>
                <a:lnTo>
                  <a:pt x="153580" y="9561"/>
                </a:lnTo>
                <a:lnTo>
                  <a:pt x="153155" y="9503"/>
                </a:lnTo>
                <a:lnTo>
                  <a:pt x="152730" y="9426"/>
                </a:lnTo>
                <a:lnTo>
                  <a:pt x="152306" y="9348"/>
                </a:lnTo>
                <a:lnTo>
                  <a:pt x="151900" y="9233"/>
                </a:lnTo>
                <a:lnTo>
                  <a:pt x="151514" y="9117"/>
                </a:lnTo>
                <a:lnTo>
                  <a:pt x="150703" y="8885"/>
                </a:lnTo>
                <a:lnTo>
                  <a:pt x="149930" y="8615"/>
                </a:lnTo>
                <a:lnTo>
                  <a:pt x="149119" y="8383"/>
                </a:lnTo>
                <a:lnTo>
                  <a:pt x="148733" y="8267"/>
                </a:lnTo>
                <a:lnTo>
                  <a:pt x="148308" y="8151"/>
                </a:lnTo>
                <a:lnTo>
                  <a:pt x="147902" y="8054"/>
                </a:lnTo>
                <a:lnTo>
                  <a:pt x="147458" y="7977"/>
                </a:lnTo>
                <a:lnTo>
                  <a:pt x="146840" y="7881"/>
                </a:lnTo>
                <a:lnTo>
                  <a:pt x="146203" y="7823"/>
                </a:lnTo>
                <a:lnTo>
                  <a:pt x="145565" y="7765"/>
                </a:lnTo>
                <a:lnTo>
                  <a:pt x="144928" y="7707"/>
                </a:lnTo>
                <a:lnTo>
                  <a:pt x="143634" y="7649"/>
                </a:lnTo>
                <a:lnTo>
                  <a:pt x="142321" y="7630"/>
                </a:lnTo>
                <a:lnTo>
                  <a:pt x="141027" y="7591"/>
                </a:lnTo>
                <a:lnTo>
                  <a:pt x="139713" y="7552"/>
                </a:lnTo>
                <a:lnTo>
                  <a:pt x="139076" y="7514"/>
                </a:lnTo>
                <a:lnTo>
                  <a:pt x="138419" y="7475"/>
                </a:lnTo>
                <a:lnTo>
                  <a:pt x="137782" y="7398"/>
                </a:lnTo>
                <a:lnTo>
                  <a:pt x="137145" y="7321"/>
                </a:lnTo>
                <a:lnTo>
                  <a:pt x="134808" y="7012"/>
                </a:lnTo>
                <a:lnTo>
                  <a:pt x="133649" y="6838"/>
                </a:lnTo>
                <a:lnTo>
                  <a:pt x="132490" y="6645"/>
                </a:lnTo>
                <a:lnTo>
                  <a:pt x="131331" y="6451"/>
                </a:lnTo>
                <a:lnTo>
                  <a:pt x="130172" y="6239"/>
                </a:lnTo>
                <a:lnTo>
                  <a:pt x="129033" y="5988"/>
                </a:lnTo>
                <a:lnTo>
                  <a:pt x="127894" y="5718"/>
                </a:lnTo>
                <a:lnTo>
                  <a:pt x="125885" y="5254"/>
                </a:lnTo>
                <a:lnTo>
                  <a:pt x="124900" y="5042"/>
                </a:lnTo>
                <a:lnTo>
                  <a:pt x="123896" y="4829"/>
                </a:lnTo>
                <a:lnTo>
                  <a:pt x="122911" y="4636"/>
                </a:lnTo>
                <a:lnTo>
                  <a:pt x="121906" y="4462"/>
                </a:lnTo>
                <a:lnTo>
                  <a:pt x="120902" y="4308"/>
                </a:lnTo>
                <a:lnTo>
                  <a:pt x="119878" y="4172"/>
                </a:lnTo>
                <a:lnTo>
                  <a:pt x="119299" y="4095"/>
                </a:lnTo>
                <a:lnTo>
                  <a:pt x="118739" y="3999"/>
                </a:lnTo>
                <a:lnTo>
                  <a:pt x="118198" y="3883"/>
                </a:lnTo>
                <a:lnTo>
                  <a:pt x="117657" y="3767"/>
                </a:lnTo>
                <a:lnTo>
                  <a:pt x="116595" y="3516"/>
                </a:lnTo>
                <a:lnTo>
                  <a:pt x="115552" y="3226"/>
                </a:lnTo>
                <a:lnTo>
                  <a:pt x="113466" y="2589"/>
                </a:lnTo>
                <a:lnTo>
                  <a:pt x="112404" y="2280"/>
                </a:lnTo>
                <a:lnTo>
                  <a:pt x="111323" y="1990"/>
                </a:lnTo>
                <a:lnTo>
                  <a:pt x="110936" y="1893"/>
                </a:lnTo>
                <a:lnTo>
                  <a:pt x="110550" y="1778"/>
                </a:lnTo>
                <a:lnTo>
                  <a:pt x="109778" y="1507"/>
                </a:lnTo>
                <a:lnTo>
                  <a:pt x="108194" y="928"/>
                </a:lnTo>
                <a:lnTo>
                  <a:pt x="107402" y="638"/>
                </a:lnTo>
                <a:lnTo>
                  <a:pt x="106610" y="387"/>
                </a:lnTo>
                <a:lnTo>
                  <a:pt x="106205" y="271"/>
                </a:lnTo>
                <a:lnTo>
                  <a:pt x="105818" y="175"/>
                </a:lnTo>
                <a:lnTo>
                  <a:pt x="105413" y="97"/>
                </a:lnTo>
                <a:lnTo>
                  <a:pt x="105007" y="59"/>
                </a:lnTo>
                <a:lnTo>
                  <a:pt x="105123" y="1005"/>
                </a:lnTo>
                <a:lnTo>
                  <a:pt x="105162" y="1488"/>
                </a:lnTo>
                <a:lnTo>
                  <a:pt x="105181" y="1971"/>
                </a:lnTo>
                <a:lnTo>
                  <a:pt x="105200" y="5718"/>
                </a:lnTo>
                <a:lnTo>
                  <a:pt x="105200" y="6065"/>
                </a:lnTo>
                <a:lnTo>
                  <a:pt x="105200" y="6471"/>
                </a:lnTo>
                <a:lnTo>
                  <a:pt x="105181" y="6683"/>
                </a:lnTo>
                <a:lnTo>
                  <a:pt x="105162" y="6876"/>
                </a:lnTo>
                <a:lnTo>
                  <a:pt x="105104" y="7031"/>
                </a:lnTo>
                <a:lnTo>
                  <a:pt x="105065" y="7108"/>
                </a:lnTo>
                <a:lnTo>
                  <a:pt x="105007" y="7147"/>
                </a:lnTo>
                <a:lnTo>
                  <a:pt x="104930" y="7012"/>
                </a:lnTo>
                <a:lnTo>
                  <a:pt x="104853" y="6857"/>
                </a:lnTo>
                <a:lnTo>
                  <a:pt x="104737" y="6548"/>
                </a:lnTo>
                <a:lnTo>
                  <a:pt x="104660" y="6220"/>
                </a:lnTo>
                <a:lnTo>
                  <a:pt x="104602" y="5872"/>
                </a:lnTo>
                <a:lnTo>
                  <a:pt x="104544" y="5524"/>
                </a:lnTo>
                <a:lnTo>
                  <a:pt x="104524" y="5196"/>
                </a:lnTo>
                <a:lnTo>
                  <a:pt x="104447" y="4520"/>
                </a:lnTo>
                <a:lnTo>
                  <a:pt x="104273" y="2840"/>
                </a:lnTo>
                <a:lnTo>
                  <a:pt x="104196" y="1990"/>
                </a:lnTo>
                <a:lnTo>
                  <a:pt x="104177" y="1584"/>
                </a:lnTo>
                <a:lnTo>
                  <a:pt x="104177" y="1160"/>
                </a:lnTo>
                <a:lnTo>
                  <a:pt x="104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2"/>
          <p:cNvSpPr/>
          <p:nvPr/>
        </p:nvSpPr>
        <p:spPr>
          <a:xfrm>
            <a:off x="4508422" y="3344311"/>
            <a:ext cx="566322" cy="699327"/>
          </a:xfrm>
          <a:custGeom>
            <a:avLst/>
            <a:gdLst/>
            <a:ahLst/>
            <a:cxnLst/>
            <a:rect l="l" t="t" r="r" b="b"/>
            <a:pathLst>
              <a:path w="13076" h="16147" extrusionOk="0">
                <a:moveTo>
                  <a:pt x="657" y="928"/>
                </a:moveTo>
                <a:lnTo>
                  <a:pt x="715" y="1198"/>
                </a:lnTo>
                <a:lnTo>
                  <a:pt x="773" y="1449"/>
                </a:lnTo>
                <a:lnTo>
                  <a:pt x="928" y="2145"/>
                </a:lnTo>
                <a:lnTo>
                  <a:pt x="1043" y="2840"/>
                </a:lnTo>
                <a:lnTo>
                  <a:pt x="1140" y="3535"/>
                </a:lnTo>
                <a:lnTo>
                  <a:pt x="1198" y="4230"/>
                </a:lnTo>
                <a:lnTo>
                  <a:pt x="1237" y="4848"/>
                </a:lnTo>
                <a:lnTo>
                  <a:pt x="1237" y="5486"/>
                </a:lnTo>
                <a:lnTo>
                  <a:pt x="1217" y="5814"/>
                </a:lnTo>
                <a:lnTo>
                  <a:pt x="1179" y="6123"/>
                </a:lnTo>
                <a:lnTo>
                  <a:pt x="1121" y="6432"/>
                </a:lnTo>
                <a:lnTo>
                  <a:pt x="1043" y="6722"/>
                </a:lnTo>
                <a:lnTo>
                  <a:pt x="966" y="6915"/>
                </a:lnTo>
                <a:lnTo>
                  <a:pt x="870" y="7089"/>
                </a:lnTo>
                <a:lnTo>
                  <a:pt x="619" y="7417"/>
                </a:lnTo>
                <a:lnTo>
                  <a:pt x="599" y="6451"/>
                </a:lnTo>
                <a:lnTo>
                  <a:pt x="619" y="5466"/>
                </a:lnTo>
                <a:lnTo>
                  <a:pt x="638" y="4926"/>
                </a:lnTo>
                <a:lnTo>
                  <a:pt x="638" y="4385"/>
                </a:lnTo>
                <a:lnTo>
                  <a:pt x="599" y="3323"/>
                </a:lnTo>
                <a:lnTo>
                  <a:pt x="580" y="2241"/>
                </a:lnTo>
                <a:lnTo>
                  <a:pt x="599" y="1700"/>
                </a:lnTo>
                <a:lnTo>
                  <a:pt x="619" y="1160"/>
                </a:lnTo>
                <a:lnTo>
                  <a:pt x="657" y="928"/>
                </a:lnTo>
                <a:close/>
                <a:moveTo>
                  <a:pt x="387" y="1"/>
                </a:moveTo>
                <a:lnTo>
                  <a:pt x="309" y="59"/>
                </a:lnTo>
                <a:lnTo>
                  <a:pt x="213" y="117"/>
                </a:lnTo>
                <a:lnTo>
                  <a:pt x="174" y="175"/>
                </a:lnTo>
                <a:lnTo>
                  <a:pt x="136" y="252"/>
                </a:lnTo>
                <a:lnTo>
                  <a:pt x="155" y="329"/>
                </a:lnTo>
                <a:lnTo>
                  <a:pt x="194" y="908"/>
                </a:lnTo>
                <a:lnTo>
                  <a:pt x="194" y="1488"/>
                </a:lnTo>
                <a:lnTo>
                  <a:pt x="194" y="2067"/>
                </a:lnTo>
                <a:lnTo>
                  <a:pt x="174" y="2647"/>
                </a:lnTo>
                <a:lnTo>
                  <a:pt x="136" y="3805"/>
                </a:lnTo>
                <a:lnTo>
                  <a:pt x="78" y="4964"/>
                </a:lnTo>
                <a:lnTo>
                  <a:pt x="78" y="5872"/>
                </a:lnTo>
                <a:lnTo>
                  <a:pt x="78" y="6780"/>
                </a:lnTo>
                <a:lnTo>
                  <a:pt x="97" y="7687"/>
                </a:lnTo>
                <a:lnTo>
                  <a:pt x="136" y="8595"/>
                </a:lnTo>
                <a:lnTo>
                  <a:pt x="155" y="9213"/>
                </a:lnTo>
                <a:lnTo>
                  <a:pt x="136" y="9812"/>
                </a:lnTo>
                <a:lnTo>
                  <a:pt x="97" y="11029"/>
                </a:lnTo>
                <a:lnTo>
                  <a:pt x="39" y="12226"/>
                </a:lnTo>
                <a:lnTo>
                  <a:pt x="20" y="12825"/>
                </a:lnTo>
                <a:lnTo>
                  <a:pt x="0" y="13443"/>
                </a:lnTo>
                <a:lnTo>
                  <a:pt x="20" y="14775"/>
                </a:lnTo>
                <a:lnTo>
                  <a:pt x="58" y="16089"/>
                </a:lnTo>
                <a:lnTo>
                  <a:pt x="483" y="16108"/>
                </a:lnTo>
                <a:lnTo>
                  <a:pt x="908" y="16147"/>
                </a:lnTo>
                <a:lnTo>
                  <a:pt x="908" y="16147"/>
                </a:lnTo>
                <a:lnTo>
                  <a:pt x="831" y="15432"/>
                </a:lnTo>
                <a:lnTo>
                  <a:pt x="812" y="15065"/>
                </a:lnTo>
                <a:lnTo>
                  <a:pt x="792" y="14718"/>
                </a:lnTo>
                <a:lnTo>
                  <a:pt x="754" y="13462"/>
                </a:lnTo>
                <a:lnTo>
                  <a:pt x="734" y="12863"/>
                </a:lnTo>
                <a:lnTo>
                  <a:pt x="676" y="12226"/>
                </a:lnTo>
                <a:lnTo>
                  <a:pt x="638" y="11840"/>
                </a:lnTo>
                <a:lnTo>
                  <a:pt x="619" y="11434"/>
                </a:lnTo>
                <a:lnTo>
                  <a:pt x="619" y="10642"/>
                </a:lnTo>
                <a:lnTo>
                  <a:pt x="638" y="9831"/>
                </a:lnTo>
                <a:lnTo>
                  <a:pt x="638" y="9039"/>
                </a:lnTo>
                <a:lnTo>
                  <a:pt x="619" y="7649"/>
                </a:lnTo>
                <a:lnTo>
                  <a:pt x="1082" y="7784"/>
                </a:lnTo>
                <a:lnTo>
                  <a:pt x="1546" y="7900"/>
                </a:lnTo>
                <a:lnTo>
                  <a:pt x="2028" y="7977"/>
                </a:lnTo>
                <a:lnTo>
                  <a:pt x="2492" y="8054"/>
                </a:lnTo>
                <a:lnTo>
                  <a:pt x="2955" y="8093"/>
                </a:lnTo>
                <a:lnTo>
                  <a:pt x="3438" y="8112"/>
                </a:lnTo>
                <a:lnTo>
                  <a:pt x="3921" y="8093"/>
                </a:lnTo>
                <a:lnTo>
                  <a:pt x="4423" y="8035"/>
                </a:lnTo>
                <a:lnTo>
                  <a:pt x="5080" y="7939"/>
                </a:lnTo>
                <a:lnTo>
                  <a:pt x="5737" y="7861"/>
                </a:lnTo>
                <a:lnTo>
                  <a:pt x="6393" y="7823"/>
                </a:lnTo>
                <a:lnTo>
                  <a:pt x="7031" y="7823"/>
                </a:lnTo>
                <a:lnTo>
                  <a:pt x="7668" y="7861"/>
                </a:lnTo>
                <a:lnTo>
                  <a:pt x="7977" y="7881"/>
                </a:lnTo>
                <a:lnTo>
                  <a:pt x="8305" y="7939"/>
                </a:lnTo>
                <a:lnTo>
                  <a:pt x="8634" y="7996"/>
                </a:lnTo>
                <a:lnTo>
                  <a:pt x="8943" y="8074"/>
                </a:lnTo>
                <a:lnTo>
                  <a:pt x="9271" y="8170"/>
                </a:lnTo>
                <a:lnTo>
                  <a:pt x="9599" y="8267"/>
                </a:lnTo>
                <a:lnTo>
                  <a:pt x="10275" y="8518"/>
                </a:lnTo>
                <a:lnTo>
                  <a:pt x="10932" y="8769"/>
                </a:lnTo>
                <a:lnTo>
                  <a:pt x="11569" y="9059"/>
                </a:lnTo>
                <a:lnTo>
                  <a:pt x="11878" y="9213"/>
                </a:lnTo>
                <a:lnTo>
                  <a:pt x="12187" y="9387"/>
                </a:lnTo>
                <a:lnTo>
                  <a:pt x="12110" y="8827"/>
                </a:lnTo>
                <a:lnTo>
                  <a:pt x="11994" y="8248"/>
                </a:lnTo>
                <a:lnTo>
                  <a:pt x="11878" y="7687"/>
                </a:lnTo>
                <a:lnTo>
                  <a:pt x="11801" y="7127"/>
                </a:lnTo>
                <a:lnTo>
                  <a:pt x="11782" y="6838"/>
                </a:lnTo>
                <a:lnTo>
                  <a:pt x="11762" y="6567"/>
                </a:lnTo>
                <a:lnTo>
                  <a:pt x="11762" y="6278"/>
                </a:lnTo>
                <a:lnTo>
                  <a:pt x="11782" y="6007"/>
                </a:lnTo>
                <a:lnTo>
                  <a:pt x="11820" y="5717"/>
                </a:lnTo>
                <a:lnTo>
                  <a:pt x="11897" y="5447"/>
                </a:lnTo>
                <a:lnTo>
                  <a:pt x="11975" y="5177"/>
                </a:lnTo>
                <a:lnTo>
                  <a:pt x="12110" y="4887"/>
                </a:lnTo>
                <a:lnTo>
                  <a:pt x="12303" y="4481"/>
                </a:lnTo>
                <a:lnTo>
                  <a:pt x="12516" y="4095"/>
                </a:lnTo>
                <a:lnTo>
                  <a:pt x="12631" y="3902"/>
                </a:lnTo>
                <a:lnTo>
                  <a:pt x="12767" y="3709"/>
                </a:lnTo>
                <a:lnTo>
                  <a:pt x="12902" y="3535"/>
                </a:lnTo>
                <a:lnTo>
                  <a:pt x="13076" y="3400"/>
                </a:lnTo>
                <a:lnTo>
                  <a:pt x="12786" y="3303"/>
                </a:lnTo>
                <a:lnTo>
                  <a:pt x="12496" y="3226"/>
                </a:lnTo>
                <a:lnTo>
                  <a:pt x="11917" y="3091"/>
                </a:lnTo>
                <a:lnTo>
                  <a:pt x="11318" y="2975"/>
                </a:lnTo>
                <a:lnTo>
                  <a:pt x="10739" y="2840"/>
                </a:lnTo>
                <a:lnTo>
                  <a:pt x="10198" y="2685"/>
                </a:lnTo>
                <a:lnTo>
                  <a:pt x="9657" y="2492"/>
                </a:lnTo>
                <a:lnTo>
                  <a:pt x="9136" y="2280"/>
                </a:lnTo>
                <a:lnTo>
                  <a:pt x="8634" y="2067"/>
                </a:lnTo>
                <a:lnTo>
                  <a:pt x="7629" y="1584"/>
                </a:lnTo>
                <a:lnTo>
                  <a:pt x="6606" y="1102"/>
                </a:lnTo>
                <a:lnTo>
                  <a:pt x="6239" y="947"/>
                </a:lnTo>
                <a:lnTo>
                  <a:pt x="5872" y="812"/>
                </a:lnTo>
                <a:lnTo>
                  <a:pt x="5505" y="696"/>
                </a:lnTo>
                <a:lnTo>
                  <a:pt x="5157" y="599"/>
                </a:lnTo>
                <a:lnTo>
                  <a:pt x="4790" y="522"/>
                </a:lnTo>
                <a:lnTo>
                  <a:pt x="4423" y="464"/>
                </a:lnTo>
                <a:lnTo>
                  <a:pt x="4056" y="406"/>
                </a:lnTo>
                <a:lnTo>
                  <a:pt x="3689" y="368"/>
                </a:lnTo>
                <a:lnTo>
                  <a:pt x="3322" y="348"/>
                </a:lnTo>
                <a:lnTo>
                  <a:pt x="2569" y="348"/>
                </a:lnTo>
                <a:lnTo>
                  <a:pt x="2202" y="368"/>
                </a:lnTo>
                <a:lnTo>
                  <a:pt x="1449" y="426"/>
                </a:lnTo>
                <a:lnTo>
                  <a:pt x="696" y="522"/>
                </a:lnTo>
                <a:lnTo>
                  <a:pt x="696" y="232"/>
                </a:lnTo>
                <a:lnTo>
                  <a:pt x="676" y="117"/>
                </a:lnTo>
                <a:lnTo>
                  <a:pt x="657" y="59"/>
                </a:lnTo>
                <a:lnTo>
                  <a:pt x="58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42"/>
          <p:cNvSpPr txBox="1">
            <a:spLocks noGrp="1"/>
          </p:cNvSpPr>
          <p:nvPr>
            <p:ph type="title"/>
          </p:nvPr>
        </p:nvSpPr>
        <p:spPr>
          <a:xfrm>
            <a:off x="3738025" y="1247875"/>
            <a:ext cx="4647000" cy="11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1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47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1247" name="Google Shape;1247;p47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8" name="Google Shape;1248;p47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1249" name="Google Shape;1249;p47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1255" name="Google Shape;1255;p47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1256" name="Google Shape;1256;p47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7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7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7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7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7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2" name="Google Shape;1262;p47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3" name="Google Shape;1263;p47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1264" name="Google Shape;1264;p47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7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7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7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7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7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7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7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7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73" name="Google Shape;1273;p47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8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1276" name="Google Shape;1276;p48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1277" name="Google Shape;1277;p48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8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8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2" name="Google Shape;1282;p48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5EC7CA-7516-448A-133F-6D98A51E2E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432560" y="0"/>
            <a:ext cx="1184612" cy="118461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88" r:id="rId4"/>
    <p:sldLayoutId id="2147483693" r:id="rId5"/>
    <p:sldLayoutId id="21474836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87;p53">
            <a:extLst>
              <a:ext uri="{FF2B5EF4-FFF2-40B4-BE49-F238E27FC236}">
                <a16:creationId xmlns:a16="http://schemas.microsoft.com/office/drawing/2014/main" id="{660F3426-3879-2CAB-41E0-E149342EB4E2}"/>
              </a:ext>
            </a:extLst>
          </p:cNvPr>
          <p:cNvGrpSpPr/>
          <p:nvPr/>
        </p:nvGrpSpPr>
        <p:grpSpPr>
          <a:xfrm rot="10800000" flipH="1">
            <a:off x="2067505" y="4654390"/>
            <a:ext cx="3829050" cy="936056"/>
            <a:chOff x="238125" y="1984300"/>
            <a:chExt cx="7143750" cy="1746375"/>
          </a:xfrm>
        </p:grpSpPr>
        <p:sp>
          <p:nvSpPr>
            <p:cNvPr id="6" name="Google Shape;1388;p53">
              <a:extLst>
                <a:ext uri="{FF2B5EF4-FFF2-40B4-BE49-F238E27FC236}">
                  <a16:creationId xmlns:a16="http://schemas.microsoft.com/office/drawing/2014/main" id="{A8CD925B-86ED-2738-1722-D7DDA4AB0978}"/>
                </a:ext>
              </a:extLst>
            </p:cNvPr>
            <p:cNvSpPr/>
            <p:nvPr/>
          </p:nvSpPr>
          <p:spPr>
            <a:xfrm>
              <a:off x="238125" y="1984300"/>
              <a:ext cx="7143750" cy="1746375"/>
            </a:xfrm>
            <a:custGeom>
              <a:avLst/>
              <a:gdLst/>
              <a:ahLst/>
              <a:cxnLst/>
              <a:rect l="l" t="t" r="r" b="b"/>
              <a:pathLst>
                <a:path w="285750" h="69855" extrusionOk="0">
                  <a:moveTo>
                    <a:pt x="191092" y="1647"/>
                  </a:moveTo>
                  <a:lnTo>
                    <a:pt x="191221" y="1712"/>
                  </a:lnTo>
                  <a:lnTo>
                    <a:pt x="191350" y="1841"/>
                  </a:lnTo>
                  <a:lnTo>
                    <a:pt x="191415" y="1970"/>
                  </a:lnTo>
                  <a:lnTo>
                    <a:pt x="191415" y="2099"/>
                  </a:lnTo>
                  <a:lnTo>
                    <a:pt x="191383" y="2228"/>
                  </a:lnTo>
                  <a:lnTo>
                    <a:pt x="191286" y="2325"/>
                  </a:lnTo>
                  <a:lnTo>
                    <a:pt x="191124" y="2390"/>
                  </a:lnTo>
                  <a:lnTo>
                    <a:pt x="191027" y="2390"/>
                  </a:lnTo>
                  <a:lnTo>
                    <a:pt x="190898" y="2293"/>
                  </a:lnTo>
                  <a:lnTo>
                    <a:pt x="190801" y="2132"/>
                  </a:lnTo>
                  <a:lnTo>
                    <a:pt x="190737" y="1970"/>
                  </a:lnTo>
                  <a:lnTo>
                    <a:pt x="190737" y="1841"/>
                  </a:lnTo>
                  <a:lnTo>
                    <a:pt x="190801" y="1744"/>
                  </a:lnTo>
                  <a:lnTo>
                    <a:pt x="190866" y="1679"/>
                  </a:lnTo>
                  <a:lnTo>
                    <a:pt x="190963" y="1647"/>
                  </a:lnTo>
                  <a:close/>
                  <a:moveTo>
                    <a:pt x="181210" y="2487"/>
                  </a:moveTo>
                  <a:lnTo>
                    <a:pt x="181403" y="2584"/>
                  </a:lnTo>
                  <a:lnTo>
                    <a:pt x="181468" y="2648"/>
                  </a:lnTo>
                  <a:lnTo>
                    <a:pt x="181500" y="2681"/>
                  </a:lnTo>
                  <a:lnTo>
                    <a:pt x="181468" y="2713"/>
                  </a:lnTo>
                  <a:lnTo>
                    <a:pt x="181371" y="2745"/>
                  </a:lnTo>
                  <a:lnTo>
                    <a:pt x="181113" y="2810"/>
                  </a:lnTo>
                  <a:lnTo>
                    <a:pt x="180984" y="2810"/>
                  </a:lnTo>
                  <a:lnTo>
                    <a:pt x="180887" y="2777"/>
                  </a:lnTo>
                  <a:lnTo>
                    <a:pt x="180822" y="2713"/>
                  </a:lnTo>
                  <a:lnTo>
                    <a:pt x="180822" y="2616"/>
                  </a:lnTo>
                  <a:lnTo>
                    <a:pt x="180887" y="2551"/>
                  </a:lnTo>
                  <a:lnTo>
                    <a:pt x="180951" y="2487"/>
                  </a:lnTo>
                  <a:close/>
                  <a:moveTo>
                    <a:pt x="40208" y="4069"/>
                  </a:moveTo>
                  <a:lnTo>
                    <a:pt x="40369" y="4134"/>
                  </a:lnTo>
                  <a:lnTo>
                    <a:pt x="40531" y="4231"/>
                  </a:lnTo>
                  <a:lnTo>
                    <a:pt x="40628" y="4295"/>
                  </a:lnTo>
                  <a:lnTo>
                    <a:pt x="40660" y="4328"/>
                  </a:lnTo>
                  <a:lnTo>
                    <a:pt x="40531" y="4328"/>
                  </a:lnTo>
                  <a:lnTo>
                    <a:pt x="40305" y="4295"/>
                  </a:lnTo>
                  <a:lnTo>
                    <a:pt x="40079" y="4198"/>
                  </a:lnTo>
                  <a:lnTo>
                    <a:pt x="39949" y="4134"/>
                  </a:lnTo>
                  <a:lnTo>
                    <a:pt x="39885" y="4102"/>
                  </a:lnTo>
                  <a:lnTo>
                    <a:pt x="39885" y="4069"/>
                  </a:lnTo>
                  <a:close/>
                  <a:moveTo>
                    <a:pt x="165902" y="3423"/>
                  </a:moveTo>
                  <a:lnTo>
                    <a:pt x="166644" y="3520"/>
                  </a:lnTo>
                  <a:lnTo>
                    <a:pt x="167290" y="3649"/>
                  </a:lnTo>
                  <a:lnTo>
                    <a:pt x="167904" y="3779"/>
                  </a:lnTo>
                  <a:lnTo>
                    <a:pt x="168485" y="3908"/>
                  </a:lnTo>
                  <a:lnTo>
                    <a:pt x="169002" y="4069"/>
                  </a:lnTo>
                  <a:lnTo>
                    <a:pt x="169260" y="4198"/>
                  </a:lnTo>
                  <a:lnTo>
                    <a:pt x="169390" y="4263"/>
                  </a:lnTo>
                  <a:lnTo>
                    <a:pt x="169422" y="4328"/>
                  </a:lnTo>
                  <a:lnTo>
                    <a:pt x="169390" y="4360"/>
                  </a:lnTo>
                  <a:lnTo>
                    <a:pt x="169293" y="4392"/>
                  </a:lnTo>
                  <a:lnTo>
                    <a:pt x="169067" y="4424"/>
                  </a:lnTo>
                  <a:lnTo>
                    <a:pt x="168744" y="4424"/>
                  </a:lnTo>
                  <a:lnTo>
                    <a:pt x="168356" y="4392"/>
                  </a:lnTo>
                  <a:lnTo>
                    <a:pt x="167872" y="4328"/>
                  </a:lnTo>
                  <a:lnTo>
                    <a:pt x="166838" y="4166"/>
                  </a:lnTo>
                  <a:lnTo>
                    <a:pt x="166063" y="4069"/>
                  </a:lnTo>
                  <a:lnTo>
                    <a:pt x="165805" y="4005"/>
                  </a:lnTo>
                  <a:lnTo>
                    <a:pt x="165643" y="3940"/>
                  </a:lnTo>
                  <a:lnTo>
                    <a:pt x="165611" y="3875"/>
                  </a:lnTo>
                  <a:lnTo>
                    <a:pt x="165579" y="3843"/>
                  </a:lnTo>
                  <a:lnTo>
                    <a:pt x="165579" y="3746"/>
                  </a:lnTo>
                  <a:lnTo>
                    <a:pt x="165579" y="3682"/>
                  </a:lnTo>
                  <a:lnTo>
                    <a:pt x="165643" y="3553"/>
                  </a:lnTo>
                  <a:lnTo>
                    <a:pt x="165708" y="3456"/>
                  </a:lnTo>
                  <a:lnTo>
                    <a:pt x="165805" y="3423"/>
                  </a:lnTo>
                  <a:close/>
                  <a:moveTo>
                    <a:pt x="239245" y="4231"/>
                  </a:moveTo>
                  <a:lnTo>
                    <a:pt x="239341" y="4263"/>
                  </a:lnTo>
                  <a:lnTo>
                    <a:pt x="239406" y="4328"/>
                  </a:lnTo>
                  <a:lnTo>
                    <a:pt x="239406" y="4392"/>
                  </a:lnTo>
                  <a:lnTo>
                    <a:pt x="239341" y="4489"/>
                  </a:lnTo>
                  <a:lnTo>
                    <a:pt x="239245" y="4554"/>
                  </a:lnTo>
                  <a:lnTo>
                    <a:pt x="239148" y="4618"/>
                  </a:lnTo>
                  <a:lnTo>
                    <a:pt x="238986" y="4651"/>
                  </a:lnTo>
                  <a:lnTo>
                    <a:pt x="238857" y="4651"/>
                  </a:lnTo>
                  <a:lnTo>
                    <a:pt x="238760" y="4618"/>
                  </a:lnTo>
                  <a:lnTo>
                    <a:pt x="238696" y="4554"/>
                  </a:lnTo>
                  <a:lnTo>
                    <a:pt x="238696" y="4457"/>
                  </a:lnTo>
                  <a:lnTo>
                    <a:pt x="238760" y="4392"/>
                  </a:lnTo>
                  <a:lnTo>
                    <a:pt x="238857" y="4328"/>
                  </a:lnTo>
                  <a:lnTo>
                    <a:pt x="238954" y="4263"/>
                  </a:lnTo>
                  <a:lnTo>
                    <a:pt x="239115" y="4231"/>
                  </a:lnTo>
                  <a:close/>
                  <a:moveTo>
                    <a:pt x="272154" y="7331"/>
                  </a:moveTo>
                  <a:lnTo>
                    <a:pt x="272283" y="7363"/>
                  </a:lnTo>
                  <a:lnTo>
                    <a:pt x="272412" y="7396"/>
                  </a:lnTo>
                  <a:lnTo>
                    <a:pt x="272541" y="7460"/>
                  </a:lnTo>
                  <a:lnTo>
                    <a:pt x="272606" y="7557"/>
                  </a:lnTo>
                  <a:lnTo>
                    <a:pt x="272638" y="7654"/>
                  </a:lnTo>
                  <a:lnTo>
                    <a:pt x="272606" y="7686"/>
                  </a:lnTo>
                  <a:lnTo>
                    <a:pt x="272573" y="7719"/>
                  </a:lnTo>
                  <a:lnTo>
                    <a:pt x="272444" y="7719"/>
                  </a:lnTo>
                  <a:lnTo>
                    <a:pt x="272283" y="7686"/>
                  </a:lnTo>
                  <a:lnTo>
                    <a:pt x="271960" y="7589"/>
                  </a:lnTo>
                  <a:lnTo>
                    <a:pt x="271863" y="7525"/>
                  </a:lnTo>
                  <a:lnTo>
                    <a:pt x="271831" y="7493"/>
                  </a:lnTo>
                  <a:lnTo>
                    <a:pt x="271831" y="7428"/>
                  </a:lnTo>
                  <a:lnTo>
                    <a:pt x="271895" y="7396"/>
                  </a:lnTo>
                  <a:lnTo>
                    <a:pt x="272154" y="7331"/>
                  </a:lnTo>
                  <a:close/>
                  <a:moveTo>
                    <a:pt x="273930" y="8042"/>
                  </a:moveTo>
                  <a:lnTo>
                    <a:pt x="274027" y="8106"/>
                  </a:lnTo>
                  <a:lnTo>
                    <a:pt x="274091" y="8203"/>
                  </a:lnTo>
                  <a:lnTo>
                    <a:pt x="274124" y="8300"/>
                  </a:lnTo>
                  <a:lnTo>
                    <a:pt x="274091" y="8429"/>
                  </a:lnTo>
                  <a:lnTo>
                    <a:pt x="273994" y="8558"/>
                  </a:lnTo>
                  <a:lnTo>
                    <a:pt x="273865" y="8623"/>
                  </a:lnTo>
                  <a:lnTo>
                    <a:pt x="273736" y="8687"/>
                  </a:lnTo>
                  <a:lnTo>
                    <a:pt x="273607" y="8655"/>
                  </a:lnTo>
                  <a:lnTo>
                    <a:pt x="273510" y="8623"/>
                  </a:lnTo>
                  <a:lnTo>
                    <a:pt x="273413" y="8526"/>
                  </a:lnTo>
                  <a:lnTo>
                    <a:pt x="273413" y="8397"/>
                  </a:lnTo>
                  <a:lnTo>
                    <a:pt x="273445" y="8300"/>
                  </a:lnTo>
                  <a:lnTo>
                    <a:pt x="273510" y="8171"/>
                  </a:lnTo>
                  <a:lnTo>
                    <a:pt x="273639" y="8074"/>
                  </a:lnTo>
                  <a:lnTo>
                    <a:pt x="273768" y="8042"/>
                  </a:lnTo>
                  <a:close/>
                  <a:moveTo>
                    <a:pt x="30358" y="11336"/>
                  </a:moveTo>
                  <a:lnTo>
                    <a:pt x="30487" y="11368"/>
                  </a:lnTo>
                  <a:lnTo>
                    <a:pt x="30616" y="11433"/>
                  </a:lnTo>
                  <a:lnTo>
                    <a:pt x="30681" y="11529"/>
                  </a:lnTo>
                  <a:lnTo>
                    <a:pt x="30681" y="11594"/>
                  </a:lnTo>
                  <a:lnTo>
                    <a:pt x="30616" y="11659"/>
                  </a:lnTo>
                  <a:lnTo>
                    <a:pt x="30487" y="11659"/>
                  </a:lnTo>
                  <a:lnTo>
                    <a:pt x="30325" y="11626"/>
                  </a:lnTo>
                  <a:lnTo>
                    <a:pt x="30035" y="11529"/>
                  </a:lnTo>
                  <a:lnTo>
                    <a:pt x="29938" y="11497"/>
                  </a:lnTo>
                  <a:lnTo>
                    <a:pt x="29906" y="11433"/>
                  </a:lnTo>
                  <a:lnTo>
                    <a:pt x="29906" y="11400"/>
                  </a:lnTo>
                  <a:lnTo>
                    <a:pt x="29970" y="11400"/>
                  </a:lnTo>
                  <a:lnTo>
                    <a:pt x="30229" y="11336"/>
                  </a:lnTo>
                  <a:close/>
                  <a:moveTo>
                    <a:pt x="32618" y="14404"/>
                  </a:moveTo>
                  <a:lnTo>
                    <a:pt x="32748" y="14436"/>
                  </a:lnTo>
                  <a:lnTo>
                    <a:pt x="32877" y="14468"/>
                  </a:lnTo>
                  <a:lnTo>
                    <a:pt x="32974" y="14533"/>
                  </a:lnTo>
                  <a:lnTo>
                    <a:pt x="33006" y="14630"/>
                  </a:lnTo>
                  <a:lnTo>
                    <a:pt x="33006" y="14727"/>
                  </a:lnTo>
                  <a:lnTo>
                    <a:pt x="32941" y="14791"/>
                  </a:lnTo>
                  <a:lnTo>
                    <a:pt x="32812" y="14824"/>
                  </a:lnTo>
                  <a:lnTo>
                    <a:pt x="32651" y="14824"/>
                  </a:lnTo>
                  <a:lnTo>
                    <a:pt x="32457" y="14791"/>
                  </a:lnTo>
                  <a:lnTo>
                    <a:pt x="32263" y="14694"/>
                  </a:lnTo>
                  <a:lnTo>
                    <a:pt x="32166" y="14630"/>
                  </a:lnTo>
                  <a:lnTo>
                    <a:pt x="32166" y="14565"/>
                  </a:lnTo>
                  <a:lnTo>
                    <a:pt x="32166" y="14501"/>
                  </a:lnTo>
                  <a:lnTo>
                    <a:pt x="32199" y="14468"/>
                  </a:lnTo>
                  <a:lnTo>
                    <a:pt x="32328" y="14436"/>
                  </a:lnTo>
                  <a:lnTo>
                    <a:pt x="32489" y="14404"/>
                  </a:lnTo>
                  <a:close/>
                  <a:moveTo>
                    <a:pt x="3940" y="23737"/>
                  </a:moveTo>
                  <a:lnTo>
                    <a:pt x="4166" y="23769"/>
                  </a:lnTo>
                  <a:lnTo>
                    <a:pt x="4295" y="23834"/>
                  </a:lnTo>
                  <a:lnTo>
                    <a:pt x="4424" y="23963"/>
                  </a:lnTo>
                  <a:lnTo>
                    <a:pt x="4489" y="24092"/>
                  </a:lnTo>
                  <a:lnTo>
                    <a:pt x="4554" y="24254"/>
                  </a:lnTo>
                  <a:lnTo>
                    <a:pt x="4586" y="24448"/>
                  </a:lnTo>
                  <a:lnTo>
                    <a:pt x="4586" y="24512"/>
                  </a:lnTo>
                  <a:lnTo>
                    <a:pt x="4554" y="24512"/>
                  </a:lnTo>
                  <a:lnTo>
                    <a:pt x="4457" y="24448"/>
                  </a:lnTo>
                  <a:lnTo>
                    <a:pt x="4263" y="24254"/>
                  </a:lnTo>
                  <a:lnTo>
                    <a:pt x="3972" y="23963"/>
                  </a:lnTo>
                  <a:lnTo>
                    <a:pt x="3908" y="23866"/>
                  </a:lnTo>
                  <a:lnTo>
                    <a:pt x="3875" y="23802"/>
                  </a:lnTo>
                  <a:lnTo>
                    <a:pt x="3875" y="23769"/>
                  </a:lnTo>
                  <a:lnTo>
                    <a:pt x="3940" y="23737"/>
                  </a:lnTo>
                  <a:close/>
                  <a:moveTo>
                    <a:pt x="235401" y="0"/>
                  </a:moveTo>
                  <a:lnTo>
                    <a:pt x="235240" y="65"/>
                  </a:lnTo>
                  <a:lnTo>
                    <a:pt x="235111" y="129"/>
                  </a:lnTo>
                  <a:lnTo>
                    <a:pt x="234949" y="226"/>
                  </a:lnTo>
                  <a:lnTo>
                    <a:pt x="234756" y="258"/>
                  </a:lnTo>
                  <a:lnTo>
                    <a:pt x="234497" y="258"/>
                  </a:lnTo>
                  <a:lnTo>
                    <a:pt x="234239" y="226"/>
                  </a:lnTo>
                  <a:lnTo>
                    <a:pt x="233980" y="161"/>
                  </a:lnTo>
                  <a:lnTo>
                    <a:pt x="233690" y="161"/>
                  </a:lnTo>
                  <a:lnTo>
                    <a:pt x="233399" y="194"/>
                  </a:lnTo>
                  <a:lnTo>
                    <a:pt x="233141" y="258"/>
                  </a:lnTo>
                  <a:lnTo>
                    <a:pt x="232915" y="323"/>
                  </a:lnTo>
                  <a:lnTo>
                    <a:pt x="232656" y="355"/>
                  </a:lnTo>
                  <a:lnTo>
                    <a:pt x="232366" y="355"/>
                  </a:lnTo>
                  <a:lnTo>
                    <a:pt x="232140" y="291"/>
                  </a:lnTo>
                  <a:lnTo>
                    <a:pt x="231881" y="258"/>
                  </a:lnTo>
                  <a:lnTo>
                    <a:pt x="231526" y="258"/>
                  </a:lnTo>
                  <a:lnTo>
                    <a:pt x="231171" y="291"/>
                  </a:lnTo>
                  <a:lnTo>
                    <a:pt x="230815" y="355"/>
                  </a:lnTo>
                  <a:lnTo>
                    <a:pt x="230460" y="452"/>
                  </a:lnTo>
                  <a:lnTo>
                    <a:pt x="229879" y="452"/>
                  </a:lnTo>
                  <a:lnTo>
                    <a:pt x="229782" y="420"/>
                  </a:lnTo>
                  <a:lnTo>
                    <a:pt x="229717" y="355"/>
                  </a:lnTo>
                  <a:lnTo>
                    <a:pt x="229588" y="291"/>
                  </a:lnTo>
                  <a:lnTo>
                    <a:pt x="229491" y="291"/>
                  </a:lnTo>
                  <a:lnTo>
                    <a:pt x="229427" y="323"/>
                  </a:lnTo>
                  <a:lnTo>
                    <a:pt x="229362" y="388"/>
                  </a:lnTo>
                  <a:lnTo>
                    <a:pt x="229362" y="420"/>
                  </a:lnTo>
                  <a:lnTo>
                    <a:pt x="229298" y="452"/>
                  </a:lnTo>
                  <a:lnTo>
                    <a:pt x="229168" y="484"/>
                  </a:lnTo>
                  <a:lnTo>
                    <a:pt x="228975" y="420"/>
                  </a:lnTo>
                  <a:lnTo>
                    <a:pt x="228749" y="323"/>
                  </a:lnTo>
                  <a:lnTo>
                    <a:pt x="228619" y="291"/>
                  </a:lnTo>
                  <a:lnTo>
                    <a:pt x="228458" y="226"/>
                  </a:lnTo>
                  <a:lnTo>
                    <a:pt x="228264" y="194"/>
                  </a:lnTo>
                  <a:lnTo>
                    <a:pt x="228038" y="194"/>
                  </a:lnTo>
                  <a:lnTo>
                    <a:pt x="227554" y="226"/>
                  </a:lnTo>
                  <a:lnTo>
                    <a:pt x="227005" y="355"/>
                  </a:lnTo>
                  <a:lnTo>
                    <a:pt x="226488" y="452"/>
                  </a:lnTo>
                  <a:lnTo>
                    <a:pt x="226036" y="484"/>
                  </a:lnTo>
                  <a:lnTo>
                    <a:pt x="225648" y="484"/>
                  </a:lnTo>
                  <a:lnTo>
                    <a:pt x="225519" y="452"/>
                  </a:lnTo>
                  <a:lnTo>
                    <a:pt x="225390" y="420"/>
                  </a:lnTo>
                  <a:lnTo>
                    <a:pt x="225228" y="355"/>
                  </a:lnTo>
                  <a:lnTo>
                    <a:pt x="225067" y="355"/>
                  </a:lnTo>
                  <a:lnTo>
                    <a:pt x="224873" y="388"/>
                  </a:lnTo>
                  <a:lnTo>
                    <a:pt x="224744" y="484"/>
                  </a:lnTo>
                  <a:lnTo>
                    <a:pt x="224679" y="517"/>
                  </a:lnTo>
                  <a:lnTo>
                    <a:pt x="224550" y="549"/>
                  </a:lnTo>
                  <a:lnTo>
                    <a:pt x="224195" y="581"/>
                  </a:lnTo>
                  <a:lnTo>
                    <a:pt x="223678" y="614"/>
                  </a:lnTo>
                  <a:lnTo>
                    <a:pt x="223097" y="646"/>
                  </a:lnTo>
                  <a:lnTo>
                    <a:pt x="222419" y="614"/>
                  </a:lnTo>
                  <a:lnTo>
                    <a:pt x="221773" y="581"/>
                  </a:lnTo>
                  <a:lnTo>
                    <a:pt x="221127" y="517"/>
                  </a:lnTo>
                  <a:lnTo>
                    <a:pt x="220578" y="452"/>
                  </a:lnTo>
                  <a:lnTo>
                    <a:pt x="220352" y="420"/>
                  </a:lnTo>
                  <a:lnTo>
                    <a:pt x="220158" y="420"/>
                  </a:lnTo>
                  <a:lnTo>
                    <a:pt x="219964" y="484"/>
                  </a:lnTo>
                  <a:lnTo>
                    <a:pt x="219803" y="517"/>
                  </a:lnTo>
                  <a:lnTo>
                    <a:pt x="219674" y="581"/>
                  </a:lnTo>
                  <a:lnTo>
                    <a:pt x="219544" y="581"/>
                  </a:lnTo>
                  <a:lnTo>
                    <a:pt x="219447" y="517"/>
                  </a:lnTo>
                  <a:lnTo>
                    <a:pt x="219383" y="420"/>
                  </a:lnTo>
                  <a:lnTo>
                    <a:pt x="219318" y="355"/>
                  </a:lnTo>
                  <a:lnTo>
                    <a:pt x="219254" y="323"/>
                  </a:lnTo>
                  <a:lnTo>
                    <a:pt x="219060" y="291"/>
                  </a:lnTo>
                  <a:lnTo>
                    <a:pt x="218802" y="291"/>
                  </a:lnTo>
                  <a:lnTo>
                    <a:pt x="218511" y="355"/>
                  </a:lnTo>
                  <a:lnTo>
                    <a:pt x="218156" y="452"/>
                  </a:lnTo>
                  <a:lnTo>
                    <a:pt x="217800" y="484"/>
                  </a:lnTo>
                  <a:lnTo>
                    <a:pt x="217445" y="452"/>
                  </a:lnTo>
                  <a:lnTo>
                    <a:pt x="217155" y="420"/>
                  </a:lnTo>
                  <a:lnTo>
                    <a:pt x="216896" y="355"/>
                  </a:lnTo>
                  <a:lnTo>
                    <a:pt x="216605" y="355"/>
                  </a:lnTo>
                  <a:lnTo>
                    <a:pt x="216379" y="420"/>
                  </a:lnTo>
                  <a:lnTo>
                    <a:pt x="216186" y="484"/>
                  </a:lnTo>
                  <a:lnTo>
                    <a:pt x="216089" y="549"/>
                  </a:lnTo>
                  <a:lnTo>
                    <a:pt x="215960" y="581"/>
                  </a:lnTo>
                  <a:lnTo>
                    <a:pt x="215669" y="614"/>
                  </a:lnTo>
                  <a:lnTo>
                    <a:pt x="215314" y="614"/>
                  </a:lnTo>
                  <a:lnTo>
                    <a:pt x="214958" y="549"/>
                  </a:lnTo>
                  <a:lnTo>
                    <a:pt x="214571" y="484"/>
                  </a:lnTo>
                  <a:lnTo>
                    <a:pt x="214183" y="484"/>
                  </a:lnTo>
                  <a:lnTo>
                    <a:pt x="213828" y="517"/>
                  </a:lnTo>
                  <a:lnTo>
                    <a:pt x="213570" y="614"/>
                  </a:lnTo>
                  <a:lnTo>
                    <a:pt x="213408" y="678"/>
                  </a:lnTo>
                  <a:lnTo>
                    <a:pt x="213279" y="711"/>
                  </a:lnTo>
                  <a:lnTo>
                    <a:pt x="212956" y="711"/>
                  </a:lnTo>
                  <a:lnTo>
                    <a:pt x="212633" y="646"/>
                  </a:lnTo>
                  <a:lnTo>
                    <a:pt x="212246" y="517"/>
                  </a:lnTo>
                  <a:lnTo>
                    <a:pt x="211858" y="388"/>
                  </a:lnTo>
                  <a:lnTo>
                    <a:pt x="211697" y="323"/>
                  </a:lnTo>
                  <a:lnTo>
                    <a:pt x="211438" y="323"/>
                  </a:lnTo>
                  <a:lnTo>
                    <a:pt x="211341" y="355"/>
                  </a:lnTo>
                  <a:lnTo>
                    <a:pt x="211244" y="420"/>
                  </a:lnTo>
                  <a:lnTo>
                    <a:pt x="211180" y="484"/>
                  </a:lnTo>
                  <a:lnTo>
                    <a:pt x="211083" y="581"/>
                  </a:lnTo>
                  <a:lnTo>
                    <a:pt x="210986" y="614"/>
                  </a:lnTo>
                  <a:lnTo>
                    <a:pt x="210857" y="678"/>
                  </a:lnTo>
                  <a:lnTo>
                    <a:pt x="210728" y="678"/>
                  </a:lnTo>
                  <a:lnTo>
                    <a:pt x="210372" y="646"/>
                  </a:lnTo>
                  <a:lnTo>
                    <a:pt x="209953" y="581"/>
                  </a:lnTo>
                  <a:lnTo>
                    <a:pt x="209565" y="484"/>
                  </a:lnTo>
                  <a:lnTo>
                    <a:pt x="209145" y="420"/>
                  </a:lnTo>
                  <a:lnTo>
                    <a:pt x="208790" y="452"/>
                  </a:lnTo>
                  <a:lnTo>
                    <a:pt x="208499" y="484"/>
                  </a:lnTo>
                  <a:lnTo>
                    <a:pt x="208241" y="549"/>
                  </a:lnTo>
                  <a:lnTo>
                    <a:pt x="207789" y="549"/>
                  </a:lnTo>
                  <a:lnTo>
                    <a:pt x="207660" y="484"/>
                  </a:lnTo>
                  <a:lnTo>
                    <a:pt x="207530" y="388"/>
                  </a:lnTo>
                  <a:lnTo>
                    <a:pt x="207401" y="355"/>
                  </a:lnTo>
                  <a:lnTo>
                    <a:pt x="207240" y="355"/>
                  </a:lnTo>
                  <a:lnTo>
                    <a:pt x="207143" y="420"/>
                  </a:lnTo>
                  <a:lnTo>
                    <a:pt x="206981" y="452"/>
                  </a:lnTo>
                  <a:lnTo>
                    <a:pt x="206529" y="452"/>
                  </a:lnTo>
                  <a:lnTo>
                    <a:pt x="206271" y="388"/>
                  </a:lnTo>
                  <a:lnTo>
                    <a:pt x="206013" y="355"/>
                  </a:lnTo>
                  <a:lnTo>
                    <a:pt x="205819" y="355"/>
                  </a:lnTo>
                  <a:lnTo>
                    <a:pt x="205657" y="420"/>
                  </a:lnTo>
                  <a:lnTo>
                    <a:pt x="205593" y="452"/>
                  </a:lnTo>
                  <a:lnTo>
                    <a:pt x="205560" y="517"/>
                  </a:lnTo>
                  <a:lnTo>
                    <a:pt x="205528" y="581"/>
                  </a:lnTo>
                  <a:lnTo>
                    <a:pt x="205431" y="646"/>
                  </a:lnTo>
                  <a:lnTo>
                    <a:pt x="205173" y="840"/>
                  </a:lnTo>
                  <a:lnTo>
                    <a:pt x="204785" y="1001"/>
                  </a:lnTo>
                  <a:lnTo>
                    <a:pt x="204301" y="1163"/>
                  </a:lnTo>
                  <a:lnTo>
                    <a:pt x="203913" y="1260"/>
                  </a:lnTo>
                  <a:lnTo>
                    <a:pt x="203558" y="1324"/>
                  </a:lnTo>
                  <a:lnTo>
                    <a:pt x="203203" y="1356"/>
                  </a:lnTo>
                  <a:lnTo>
                    <a:pt x="202880" y="1356"/>
                  </a:lnTo>
                  <a:lnTo>
                    <a:pt x="202525" y="1324"/>
                  </a:lnTo>
                  <a:lnTo>
                    <a:pt x="202169" y="1260"/>
                  </a:lnTo>
                  <a:lnTo>
                    <a:pt x="201814" y="1163"/>
                  </a:lnTo>
                  <a:lnTo>
                    <a:pt x="201427" y="1001"/>
                  </a:lnTo>
                  <a:lnTo>
                    <a:pt x="201201" y="969"/>
                  </a:lnTo>
                  <a:lnTo>
                    <a:pt x="200910" y="1001"/>
                  </a:lnTo>
                  <a:lnTo>
                    <a:pt x="200555" y="1033"/>
                  </a:lnTo>
                  <a:lnTo>
                    <a:pt x="200199" y="1130"/>
                  </a:lnTo>
                  <a:lnTo>
                    <a:pt x="199844" y="1227"/>
                  </a:lnTo>
                  <a:lnTo>
                    <a:pt x="199489" y="1292"/>
                  </a:lnTo>
                  <a:lnTo>
                    <a:pt x="199166" y="1356"/>
                  </a:lnTo>
                  <a:lnTo>
                    <a:pt x="198940" y="1324"/>
                  </a:lnTo>
                  <a:lnTo>
                    <a:pt x="198714" y="1324"/>
                  </a:lnTo>
                  <a:lnTo>
                    <a:pt x="198423" y="1356"/>
                  </a:lnTo>
                  <a:lnTo>
                    <a:pt x="198068" y="1421"/>
                  </a:lnTo>
                  <a:lnTo>
                    <a:pt x="197713" y="1486"/>
                  </a:lnTo>
                  <a:lnTo>
                    <a:pt x="197325" y="1582"/>
                  </a:lnTo>
                  <a:lnTo>
                    <a:pt x="196905" y="1615"/>
                  </a:lnTo>
                  <a:lnTo>
                    <a:pt x="196453" y="1615"/>
                  </a:lnTo>
                  <a:lnTo>
                    <a:pt x="196066" y="1582"/>
                  </a:lnTo>
                  <a:lnTo>
                    <a:pt x="194741" y="1421"/>
                  </a:lnTo>
                  <a:lnTo>
                    <a:pt x="193643" y="1324"/>
                  </a:lnTo>
                  <a:lnTo>
                    <a:pt x="193224" y="1324"/>
                  </a:lnTo>
                  <a:lnTo>
                    <a:pt x="192868" y="1356"/>
                  </a:lnTo>
                  <a:lnTo>
                    <a:pt x="192610" y="1389"/>
                  </a:lnTo>
                  <a:lnTo>
                    <a:pt x="192481" y="1453"/>
                  </a:lnTo>
                  <a:lnTo>
                    <a:pt x="192416" y="1486"/>
                  </a:lnTo>
                  <a:lnTo>
                    <a:pt x="192352" y="1518"/>
                  </a:lnTo>
                  <a:lnTo>
                    <a:pt x="192093" y="1550"/>
                  </a:lnTo>
                  <a:lnTo>
                    <a:pt x="191835" y="1550"/>
                  </a:lnTo>
                  <a:lnTo>
                    <a:pt x="191512" y="1486"/>
                  </a:lnTo>
                  <a:lnTo>
                    <a:pt x="191189" y="1421"/>
                  </a:lnTo>
                  <a:lnTo>
                    <a:pt x="190866" y="1389"/>
                  </a:lnTo>
                  <a:lnTo>
                    <a:pt x="190511" y="1389"/>
                  </a:lnTo>
                  <a:lnTo>
                    <a:pt x="190252" y="1421"/>
                  </a:lnTo>
                  <a:lnTo>
                    <a:pt x="189897" y="1518"/>
                  </a:lnTo>
                  <a:lnTo>
                    <a:pt x="189445" y="1615"/>
                  </a:lnTo>
                  <a:lnTo>
                    <a:pt x="188928" y="1679"/>
                  </a:lnTo>
                  <a:lnTo>
                    <a:pt x="188412" y="1712"/>
                  </a:lnTo>
                  <a:lnTo>
                    <a:pt x="187927" y="1744"/>
                  </a:lnTo>
                  <a:lnTo>
                    <a:pt x="187475" y="1744"/>
                  </a:lnTo>
                  <a:lnTo>
                    <a:pt x="187087" y="1712"/>
                  </a:lnTo>
                  <a:lnTo>
                    <a:pt x="186797" y="1647"/>
                  </a:lnTo>
                  <a:lnTo>
                    <a:pt x="186571" y="1615"/>
                  </a:lnTo>
                  <a:lnTo>
                    <a:pt x="186409" y="1615"/>
                  </a:lnTo>
                  <a:lnTo>
                    <a:pt x="186248" y="1647"/>
                  </a:lnTo>
                  <a:lnTo>
                    <a:pt x="186215" y="1679"/>
                  </a:lnTo>
                  <a:lnTo>
                    <a:pt x="186183" y="1744"/>
                  </a:lnTo>
                  <a:lnTo>
                    <a:pt x="186151" y="1776"/>
                  </a:lnTo>
                  <a:lnTo>
                    <a:pt x="186086" y="1841"/>
                  </a:lnTo>
                  <a:lnTo>
                    <a:pt x="185860" y="1938"/>
                  </a:lnTo>
                  <a:lnTo>
                    <a:pt x="185537" y="2035"/>
                  </a:lnTo>
                  <a:lnTo>
                    <a:pt x="185182" y="2132"/>
                  </a:lnTo>
                  <a:lnTo>
                    <a:pt x="184794" y="2228"/>
                  </a:lnTo>
                  <a:lnTo>
                    <a:pt x="184407" y="2293"/>
                  </a:lnTo>
                  <a:lnTo>
                    <a:pt x="183826" y="2293"/>
                  </a:lnTo>
                  <a:lnTo>
                    <a:pt x="183438" y="2228"/>
                  </a:lnTo>
                  <a:lnTo>
                    <a:pt x="182889" y="2196"/>
                  </a:lnTo>
                  <a:lnTo>
                    <a:pt x="182663" y="2196"/>
                  </a:lnTo>
                  <a:lnTo>
                    <a:pt x="182437" y="2164"/>
                  </a:lnTo>
                  <a:lnTo>
                    <a:pt x="182243" y="2099"/>
                  </a:lnTo>
                  <a:lnTo>
                    <a:pt x="182146" y="2002"/>
                  </a:lnTo>
                  <a:lnTo>
                    <a:pt x="182017" y="1970"/>
                  </a:lnTo>
                  <a:lnTo>
                    <a:pt x="181823" y="1938"/>
                  </a:lnTo>
                  <a:lnTo>
                    <a:pt x="181597" y="1938"/>
                  </a:lnTo>
                  <a:lnTo>
                    <a:pt x="181339" y="2002"/>
                  </a:lnTo>
                  <a:lnTo>
                    <a:pt x="181048" y="2067"/>
                  </a:lnTo>
                  <a:lnTo>
                    <a:pt x="180758" y="2099"/>
                  </a:lnTo>
                  <a:lnTo>
                    <a:pt x="180273" y="2099"/>
                  </a:lnTo>
                  <a:lnTo>
                    <a:pt x="179918" y="2067"/>
                  </a:lnTo>
                  <a:lnTo>
                    <a:pt x="179530" y="2035"/>
                  </a:lnTo>
                  <a:lnTo>
                    <a:pt x="178432" y="2035"/>
                  </a:lnTo>
                  <a:lnTo>
                    <a:pt x="178174" y="2067"/>
                  </a:lnTo>
                  <a:lnTo>
                    <a:pt x="177980" y="2132"/>
                  </a:lnTo>
                  <a:lnTo>
                    <a:pt x="177948" y="2164"/>
                  </a:lnTo>
                  <a:lnTo>
                    <a:pt x="177916" y="2196"/>
                  </a:lnTo>
                  <a:lnTo>
                    <a:pt x="177883" y="2228"/>
                  </a:lnTo>
                  <a:lnTo>
                    <a:pt x="177819" y="2228"/>
                  </a:lnTo>
                  <a:lnTo>
                    <a:pt x="177593" y="2261"/>
                  </a:lnTo>
                  <a:lnTo>
                    <a:pt x="177270" y="2261"/>
                  </a:lnTo>
                  <a:lnTo>
                    <a:pt x="176882" y="2228"/>
                  </a:lnTo>
                  <a:lnTo>
                    <a:pt x="176462" y="2196"/>
                  </a:lnTo>
                  <a:lnTo>
                    <a:pt x="176139" y="2196"/>
                  </a:lnTo>
                  <a:lnTo>
                    <a:pt x="176010" y="2228"/>
                  </a:lnTo>
                  <a:lnTo>
                    <a:pt x="175881" y="2293"/>
                  </a:lnTo>
                  <a:lnTo>
                    <a:pt x="175816" y="2358"/>
                  </a:lnTo>
                  <a:lnTo>
                    <a:pt x="175784" y="2422"/>
                  </a:lnTo>
                  <a:lnTo>
                    <a:pt x="175719" y="2551"/>
                  </a:lnTo>
                  <a:lnTo>
                    <a:pt x="175655" y="2584"/>
                  </a:lnTo>
                  <a:lnTo>
                    <a:pt x="175590" y="2584"/>
                  </a:lnTo>
                  <a:lnTo>
                    <a:pt x="175558" y="2519"/>
                  </a:lnTo>
                  <a:lnTo>
                    <a:pt x="175526" y="2454"/>
                  </a:lnTo>
                  <a:lnTo>
                    <a:pt x="175461" y="2390"/>
                  </a:lnTo>
                  <a:lnTo>
                    <a:pt x="175203" y="2325"/>
                  </a:lnTo>
                  <a:lnTo>
                    <a:pt x="174847" y="2261"/>
                  </a:lnTo>
                  <a:lnTo>
                    <a:pt x="174072" y="2261"/>
                  </a:lnTo>
                  <a:lnTo>
                    <a:pt x="173685" y="2325"/>
                  </a:lnTo>
                  <a:lnTo>
                    <a:pt x="173394" y="2422"/>
                  </a:lnTo>
                  <a:lnTo>
                    <a:pt x="173265" y="2487"/>
                  </a:lnTo>
                  <a:lnTo>
                    <a:pt x="173168" y="2551"/>
                  </a:lnTo>
                  <a:lnTo>
                    <a:pt x="173039" y="2616"/>
                  </a:lnTo>
                  <a:lnTo>
                    <a:pt x="172910" y="2681"/>
                  </a:lnTo>
                  <a:lnTo>
                    <a:pt x="172716" y="2681"/>
                  </a:lnTo>
                  <a:lnTo>
                    <a:pt x="172587" y="2648"/>
                  </a:lnTo>
                  <a:lnTo>
                    <a:pt x="172328" y="2584"/>
                  </a:lnTo>
                  <a:lnTo>
                    <a:pt x="172038" y="2519"/>
                  </a:lnTo>
                  <a:lnTo>
                    <a:pt x="171683" y="2519"/>
                  </a:lnTo>
                  <a:lnTo>
                    <a:pt x="171295" y="2487"/>
                  </a:lnTo>
                  <a:lnTo>
                    <a:pt x="170940" y="2519"/>
                  </a:lnTo>
                  <a:lnTo>
                    <a:pt x="170649" y="2551"/>
                  </a:lnTo>
                  <a:lnTo>
                    <a:pt x="170391" y="2584"/>
                  </a:lnTo>
                  <a:lnTo>
                    <a:pt x="170262" y="2648"/>
                  </a:lnTo>
                  <a:lnTo>
                    <a:pt x="170197" y="2681"/>
                  </a:lnTo>
                  <a:lnTo>
                    <a:pt x="170100" y="2713"/>
                  </a:lnTo>
                  <a:lnTo>
                    <a:pt x="169777" y="2713"/>
                  </a:lnTo>
                  <a:lnTo>
                    <a:pt x="169325" y="2648"/>
                  </a:lnTo>
                  <a:lnTo>
                    <a:pt x="168776" y="2551"/>
                  </a:lnTo>
                  <a:lnTo>
                    <a:pt x="168162" y="2454"/>
                  </a:lnTo>
                  <a:lnTo>
                    <a:pt x="167452" y="2422"/>
                  </a:lnTo>
                  <a:lnTo>
                    <a:pt x="166741" y="2422"/>
                  </a:lnTo>
                  <a:lnTo>
                    <a:pt x="166128" y="2454"/>
                  </a:lnTo>
                  <a:lnTo>
                    <a:pt x="165579" y="2519"/>
                  </a:lnTo>
                  <a:lnTo>
                    <a:pt x="165030" y="2551"/>
                  </a:lnTo>
                  <a:lnTo>
                    <a:pt x="164610" y="2551"/>
                  </a:lnTo>
                  <a:lnTo>
                    <a:pt x="164351" y="2519"/>
                  </a:lnTo>
                  <a:lnTo>
                    <a:pt x="164158" y="2487"/>
                  </a:lnTo>
                  <a:lnTo>
                    <a:pt x="164029" y="2487"/>
                  </a:lnTo>
                  <a:lnTo>
                    <a:pt x="163899" y="2519"/>
                  </a:lnTo>
                  <a:lnTo>
                    <a:pt x="163867" y="2584"/>
                  </a:lnTo>
                  <a:lnTo>
                    <a:pt x="163835" y="2616"/>
                  </a:lnTo>
                  <a:lnTo>
                    <a:pt x="163770" y="2648"/>
                  </a:lnTo>
                  <a:lnTo>
                    <a:pt x="163544" y="2681"/>
                  </a:lnTo>
                  <a:lnTo>
                    <a:pt x="163253" y="2681"/>
                  </a:lnTo>
                  <a:lnTo>
                    <a:pt x="162898" y="2648"/>
                  </a:lnTo>
                  <a:lnTo>
                    <a:pt x="162414" y="2616"/>
                  </a:lnTo>
                  <a:lnTo>
                    <a:pt x="161865" y="2681"/>
                  </a:lnTo>
                  <a:lnTo>
                    <a:pt x="161251" y="2777"/>
                  </a:lnTo>
                  <a:lnTo>
                    <a:pt x="160702" y="2907"/>
                  </a:lnTo>
                  <a:lnTo>
                    <a:pt x="160121" y="3068"/>
                  </a:lnTo>
                  <a:lnTo>
                    <a:pt x="159572" y="3133"/>
                  </a:lnTo>
                  <a:lnTo>
                    <a:pt x="159087" y="3165"/>
                  </a:lnTo>
                  <a:lnTo>
                    <a:pt x="158861" y="3133"/>
                  </a:lnTo>
                  <a:lnTo>
                    <a:pt x="158700" y="3100"/>
                  </a:lnTo>
                  <a:lnTo>
                    <a:pt x="158377" y="3068"/>
                  </a:lnTo>
                  <a:lnTo>
                    <a:pt x="158054" y="3068"/>
                  </a:lnTo>
                  <a:lnTo>
                    <a:pt x="157763" y="3133"/>
                  </a:lnTo>
                  <a:lnTo>
                    <a:pt x="157505" y="3230"/>
                  </a:lnTo>
                  <a:lnTo>
                    <a:pt x="157246" y="3326"/>
                  </a:lnTo>
                  <a:lnTo>
                    <a:pt x="157020" y="3391"/>
                  </a:lnTo>
                  <a:lnTo>
                    <a:pt x="156762" y="3423"/>
                  </a:lnTo>
                  <a:lnTo>
                    <a:pt x="156536" y="3391"/>
                  </a:lnTo>
                  <a:lnTo>
                    <a:pt x="156245" y="3359"/>
                  </a:lnTo>
                  <a:lnTo>
                    <a:pt x="155761" y="3359"/>
                  </a:lnTo>
                  <a:lnTo>
                    <a:pt x="155212" y="3391"/>
                  </a:lnTo>
                  <a:lnTo>
                    <a:pt x="154598" y="3423"/>
                  </a:lnTo>
                  <a:lnTo>
                    <a:pt x="154017" y="3488"/>
                  </a:lnTo>
                  <a:lnTo>
                    <a:pt x="153500" y="3585"/>
                  </a:lnTo>
                  <a:lnTo>
                    <a:pt x="153145" y="3682"/>
                  </a:lnTo>
                  <a:lnTo>
                    <a:pt x="153048" y="3714"/>
                  </a:lnTo>
                  <a:lnTo>
                    <a:pt x="153016" y="3746"/>
                  </a:lnTo>
                  <a:lnTo>
                    <a:pt x="152983" y="3779"/>
                  </a:lnTo>
                  <a:lnTo>
                    <a:pt x="152854" y="3779"/>
                  </a:lnTo>
                  <a:lnTo>
                    <a:pt x="152693" y="3746"/>
                  </a:lnTo>
                  <a:lnTo>
                    <a:pt x="152531" y="3649"/>
                  </a:lnTo>
                  <a:lnTo>
                    <a:pt x="152305" y="3553"/>
                  </a:lnTo>
                  <a:lnTo>
                    <a:pt x="152047" y="3488"/>
                  </a:lnTo>
                  <a:lnTo>
                    <a:pt x="151821" y="3488"/>
                  </a:lnTo>
                  <a:lnTo>
                    <a:pt x="151562" y="3520"/>
                  </a:lnTo>
                  <a:lnTo>
                    <a:pt x="151336" y="3553"/>
                  </a:lnTo>
                  <a:lnTo>
                    <a:pt x="150691" y="3553"/>
                  </a:lnTo>
                  <a:lnTo>
                    <a:pt x="150368" y="3520"/>
                  </a:lnTo>
                  <a:lnTo>
                    <a:pt x="149980" y="3456"/>
                  </a:lnTo>
                  <a:lnTo>
                    <a:pt x="148947" y="3456"/>
                  </a:lnTo>
                  <a:lnTo>
                    <a:pt x="148430" y="3488"/>
                  </a:lnTo>
                  <a:lnTo>
                    <a:pt x="147849" y="3520"/>
                  </a:lnTo>
                  <a:lnTo>
                    <a:pt x="147396" y="3488"/>
                  </a:lnTo>
                  <a:lnTo>
                    <a:pt x="147235" y="3456"/>
                  </a:lnTo>
                  <a:lnTo>
                    <a:pt x="147073" y="3423"/>
                  </a:lnTo>
                  <a:lnTo>
                    <a:pt x="146977" y="3326"/>
                  </a:lnTo>
                  <a:lnTo>
                    <a:pt x="146847" y="3262"/>
                  </a:lnTo>
                  <a:lnTo>
                    <a:pt x="146686" y="3100"/>
                  </a:lnTo>
                  <a:lnTo>
                    <a:pt x="146589" y="3068"/>
                  </a:lnTo>
                  <a:lnTo>
                    <a:pt x="146363" y="3068"/>
                  </a:lnTo>
                  <a:lnTo>
                    <a:pt x="146234" y="3100"/>
                  </a:lnTo>
                  <a:lnTo>
                    <a:pt x="145943" y="3197"/>
                  </a:lnTo>
                  <a:lnTo>
                    <a:pt x="145814" y="3262"/>
                  </a:lnTo>
                  <a:lnTo>
                    <a:pt x="145620" y="3326"/>
                  </a:lnTo>
                  <a:lnTo>
                    <a:pt x="145426" y="3326"/>
                  </a:lnTo>
                  <a:lnTo>
                    <a:pt x="145200" y="3359"/>
                  </a:lnTo>
                  <a:lnTo>
                    <a:pt x="144716" y="3326"/>
                  </a:lnTo>
                  <a:lnTo>
                    <a:pt x="144135" y="3197"/>
                  </a:lnTo>
                  <a:lnTo>
                    <a:pt x="143618" y="3100"/>
                  </a:lnTo>
                  <a:lnTo>
                    <a:pt x="143133" y="3003"/>
                  </a:lnTo>
                  <a:lnTo>
                    <a:pt x="142714" y="2971"/>
                  </a:lnTo>
                  <a:lnTo>
                    <a:pt x="142455" y="3003"/>
                  </a:lnTo>
                  <a:lnTo>
                    <a:pt x="141486" y="3197"/>
                  </a:lnTo>
                  <a:lnTo>
                    <a:pt x="141228" y="3262"/>
                  </a:lnTo>
                  <a:lnTo>
                    <a:pt x="140905" y="3262"/>
                  </a:lnTo>
                  <a:lnTo>
                    <a:pt x="140614" y="3230"/>
                  </a:lnTo>
                  <a:lnTo>
                    <a:pt x="140324" y="3165"/>
                  </a:lnTo>
                  <a:lnTo>
                    <a:pt x="140001" y="3100"/>
                  </a:lnTo>
                  <a:lnTo>
                    <a:pt x="139484" y="3068"/>
                  </a:lnTo>
                  <a:lnTo>
                    <a:pt x="138870" y="3068"/>
                  </a:lnTo>
                  <a:lnTo>
                    <a:pt x="138224" y="3100"/>
                  </a:lnTo>
                  <a:lnTo>
                    <a:pt x="135156" y="3262"/>
                  </a:lnTo>
                  <a:lnTo>
                    <a:pt x="134543" y="3294"/>
                  </a:lnTo>
                  <a:lnTo>
                    <a:pt x="133994" y="3359"/>
                  </a:lnTo>
                  <a:lnTo>
                    <a:pt x="133639" y="3391"/>
                  </a:lnTo>
                  <a:lnTo>
                    <a:pt x="133445" y="3456"/>
                  </a:lnTo>
                  <a:lnTo>
                    <a:pt x="133380" y="3488"/>
                  </a:lnTo>
                  <a:lnTo>
                    <a:pt x="133251" y="3488"/>
                  </a:lnTo>
                  <a:lnTo>
                    <a:pt x="133154" y="3456"/>
                  </a:lnTo>
                  <a:lnTo>
                    <a:pt x="133057" y="3391"/>
                  </a:lnTo>
                  <a:lnTo>
                    <a:pt x="132960" y="3359"/>
                  </a:lnTo>
                  <a:lnTo>
                    <a:pt x="132863" y="3326"/>
                  </a:lnTo>
                  <a:lnTo>
                    <a:pt x="132056" y="3326"/>
                  </a:lnTo>
                  <a:lnTo>
                    <a:pt x="131572" y="3423"/>
                  </a:lnTo>
                  <a:lnTo>
                    <a:pt x="131055" y="3488"/>
                  </a:lnTo>
                  <a:lnTo>
                    <a:pt x="130570" y="3520"/>
                  </a:lnTo>
                  <a:lnTo>
                    <a:pt x="130183" y="3520"/>
                  </a:lnTo>
                  <a:lnTo>
                    <a:pt x="130054" y="3488"/>
                  </a:lnTo>
                  <a:lnTo>
                    <a:pt x="129925" y="3456"/>
                  </a:lnTo>
                  <a:lnTo>
                    <a:pt x="129698" y="3391"/>
                  </a:lnTo>
                  <a:lnTo>
                    <a:pt x="129311" y="3359"/>
                  </a:lnTo>
                  <a:lnTo>
                    <a:pt x="128859" y="3391"/>
                  </a:lnTo>
                  <a:lnTo>
                    <a:pt x="128374" y="3456"/>
                  </a:lnTo>
                  <a:lnTo>
                    <a:pt x="127696" y="3520"/>
                  </a:lnTo>
                  <a:lnTo>
                    <a:pt x="127083" y="3553"/>
                  </a:lnTo>
                  <a:lnTo>
                    <a:pt x="126469" y="3520"/>
                  </a:lnTo>
                  <a:lnTo>
                    <a:pt x="125855" y="3391"/>
                  </a:lnTo>
                  <a:lnTo>
                    <a:pt x="125758" y="3423"/>
                  </a:lnTo>
                  <a:lnTo>
                    <a:pt x="125662" y="3456"/>
                  </a:lnTo>
                  <a:lnTo>
                    <a:pt x="125565" y="3520"/>
                  </a:lnTo>
                  <a:lnTo>
                    <a:pt x="125532" y="3617"/>
                  </a:lnTo>
                  <a:lnTo>
                    <a:pt x="125500" y="3682"/>
                  </a:lnTo>
                  <a:lnTo>
                    <a:pt x="125435" y="3714"/>
                  </a:lnTo>
                  <a:lnTo>
                    <a:pt x="125274" y="3746"/>
                  </a:lnTo>
                  <a:lnTo>
                    <a:pt x="125048" y="3779"/>
                  </a:lnTo>
                  <a:lnTo>
                    <a:pt x="124790" y="3714"/>
                  </a:lnTo>
                  <a:lnTo>
                    <a:pt x="124434" y="3649"/>
                  </a:lnTo>
                  <a:lnTo>
                    <a:pt x="123982" y="3617"/>
                  </a:lnTo>
                  <a:lnTo>
                    <a:pt x="123465" y="3585"/>
                  </a:lnTo>
                  <a:lnTo>
                    <a:pt x="122464" y="3585"/>
                  </a:lnTo>
                  <a:lnTo>
                    <a:pt x="121980" y="3553"/>
                  </a:lnTo>
                  <a:lnTo>
                    <a:pt x="121625" y="3488"/>
                  </a:lnTo>
                  <a:lnTo>
                    <a:pt x="121366" y="3391"/>
                  </a:lnTo>
                  <a:lnTo>
                    <a:pt x="121205" y="3326"/>
                  </a:lnTo>
                  <a:lnTo>
                    <a:pt x="121011" y="3294"/>
                  </a:lnTo>
                  <a:lnTo>
                    <a:pt x="120850" y="3326"/>
                  </a:lnTo>
                  <a:lnTo>
                    <a:pt x="120720" y="3391"/>
                  </a:lnTo>
                  <a:lnTo>
                    <a:pt x="120656" y="3456"/>
                  </a:lnTo>
                  <a:lnTo>
                    <a:pt x="120559" y="3488"/>
                  </a:lnTo>
                  <a:lnTo>
                    <a:pt x="120365" y="3520"/>
                  </a:lnTo>
                  <a:lnTo>
                    <a:pt x="120107" y="3520"/>
                  </a:lnTo>
                  <a:lnTo>
                    <a:pt x="119816" y="3456"/>
                  </a:lnTo>
                  <a:lnTo>
                    <a:pt x="119525" y="3423"/>
                  </a:lnTo>
                  <a:lnTo>
                    <a:pt x="119235" y="3423"/>
                  </a:lnTo>
                  <a:lnTo>
                    <a:pt x="118912" y="3488"/>
                  </a:lnTo>
                  <a:lnTo>
                    <a:pt x="118686" y="3585"/>
                  </a:lnTo>
                  <a:lnTo>
                    <a:pt x="118557" y="3649"/>
                  </a:lnTo>
                  <a:lnTo>
                    <a:pt x="118395" y="3682"/>
                  </a:lnTo>
                  <a:lnTo>
                    <a:pt x="118072" y="3714"/>
                  </a:lnTo>
                  <a:lnTo>
                    <a:pt x="117685" y="3714"/>
                  </a:lnTo>
                  <a:lnTo>
                    <a:pt x="117297" y="3617"/>
                  </a:lnTo>
                  <a:lnTo>
                    <a:pt x="116909" y="3553"/>
                  </a:lnTo>
                  <a:lnTo>
                    <a:pt x="116522" y="3488"/>
                  </a:lnTo>
                  <a:lnTo>
                    <a:pt x="116167" y="3488"/>
                  </a:lnTo>
                  <a:lnTo>
                    <a:pt x="115876" y="3520"/>
                  </a:lnTo>
                  <a:lnTo>
                    <a:pt x="115715" y="3553"/>
                  </a:lnTo>
                  <a:lnTo>
                    <a:pt x="115488" y="3585"/>
                  </a:lnTo>
                  <a:lnTo>
                    <a:pt x="114810" y="3585"/>
                  </a:lnTo>
                  <a:lnTo>
                    <a:pt x="113971" y="3553"/>
                  </a:lnTo>
                  <a:lnTo>
                    <a:pt x="113034" y="3488"/>
                  </a:lnTo>
                  <a:lnTo>
                    <a:pt x="112130" y="3423"/>
                  </a:lnTo>
                  <a:lnTo>
                    <a:pt x="111355" y="3326"/>
                  </a:lnTo>
                  <a:lnTo>
                    <a:pt x="110773" y="3230"/>
                  </a:lnTo>
                  <a:lnTo>
                    <a:pt x="110580" y="3165"/>
                  </a:lnTo>
                  <a:lnTo>
                    <a:pt x="110483" y="3133"/>
                  </a:lnTo>
                  <a:lnTo>
                    <a:pt x="110450" y="3100"/>
                  </a:lnTo>
                  <a:lnTo>
                    <a:pt x="110386" y="3068"/>
                  </a:lnTo>
                  <a:lnTo>
                    <a:pt x="110224" y="3068"/>
                  </a:lnTo>
                  <a:lnTo>
                    <a:pt x="110031" y="3133"/>
                  </a:lnTo>
                  <a:lnTo>
                    <a:pt x="109837" y="3230"/>
                  </a:lnTo>
                  <a:lnTo>
                    <a:pt x="109675" y="3294"/>
                  </a:lnTo>
                  <a:lnTo>
                    <a:pt x="109449" y="3326"/>
                  </a:lnTo>
                  <a:lnTo>
                    <a:pt x="108803" y="3326"/>
                  </a:lnTo>
                  <a:lnTo>
                    <a:pt x="107931" y="3294"/>
                  </a:lnTo>
                  <a:lnTo>
                    <a:pt x="106898" y="3197"/>
                  </a:lnTo>
                  <a:lnTo>
                    <a:pt x="105961" y="3100"/>
                  </a:lnTo>
                  <a:lnTo>
                    <a:pt x="105089" y="3036"/>
                  </a:lnTo>
                  <a:lnTo>
                    <a:pt x="104250" y="3036"/>
                  </a:lnTo>
                  <a:lnTo>
                    <a:pt x="104120" y="3068"/>
                  </a:lnTo>
                  <a:lnTo>
                    <a:pt x="103894" y="3133"/>
                  </a:lnTo>
                  <a:lnTo>
                    <a:pt x="103571" y="3165"/>
                  </a:lnTo>
                  <a:lnTo>
                    <a:pt x="103184" y="3133"/>
                  </a:lnTo>
                  <a:lnTo>
                    <a:pt x="102796" y="3100"/>
                  </a:lnTo>
                  <a:lnTo>
                    <a:pt x="102409" y="3036"/>
                  </a:lnTo>
                  <a:lnTo>
                    <a:pt x="102054" y="3003"/>
                  </a:lnTo>
                  <a:lnTo>
                    <a:pt x="101763" y="3036"/>
                  </a:lnTo>
                  <a:lnTo>
                    <a:pt x="101601" y="3068"/>
                  </a:lnTo>
                  <a:lnTo>
                    <a:pt x="101375" y="3133"/>
                  </a:lnTo>
                  <a:lnTo>
                    <a:pt x="100891" y="3197"/>
                  </a:lnTo>
                  <a:lnTo>
                    <a:pt x="99535" y="3294"/>
                  </a:lnTo>
                  <a:lnTo>
                    <a:pt x="98146" y="3326"/>
                  </a:lnTo>
                  <a:lnTo>
                    <a:pt x="97629" y="3326"/>
                  </a:lnTo>
                  <a:lnTo>
                    <a:pt x="97338" y="3294"/>
                  </a:lnTo>
                  <a:lnTo>
                    <a:pt x="97209" y="3294"/>
                  </a:lnTo>
                  <a:lnTo>
                    <a:pt x="97015" y="3326"/>
                  </a:lnTo>
                  <a:lnTo>
                    <a:pt x="96789" y="3391"/>
                  </a:lnTo>
                  <a:lnTo>
                    <a:pt x="96563" y="3488"/>
                  </a:lnTo>
                  <a:lnTo>
                    <a:pt x="96337" y="3553"/>
                  </a:lnTo>
                  <a:lnTo>
                    <a:pt x="96111" y="3617"/>
                  </a:lnTo>
                  <a:lnTo>
                    <a:pt x="95917" y="3649"/>
                  </a:lnTo>
                  <a:lnTo>
                    <a:pt x="95756" y="3649"/>
                  </a:lnTo>
                  <a:lnTo>
                    <a:pt x="95594" y="3617"/>
                  </a:lnTo>
                  <a:lnTo>
                    <a:pt x="95304" y="3649"/>
                  </a:lnTo>
                  <a:lnTo>
                    <a:pt x="95013" y="3682"/>
                  </a:lnTo>
                  <a:lnTo>
                    <a:pt x="94658" y="3779"/>
                  </a:lnTo>
                  <a:lnTo>
                    <a:pt x="94303" y="3843"/>
                  </a:lnTo>
                  <a:lnTo>
                    <a:pt x="94012" y="3875"/>
                  </a:lnTo>
                  <a:lnTo>
                    <a:pt x="93754" y="3843"/>
                  </a:lnTo>
                  <a:lnTo>
                    <a:pt x="93657" y="3843"/>
                  </a:lnTo>
                  <a:lnTo>
                    <a:pt x="93592" y="3779"/>
                  </a:lnTo>
                  <a:lnTo>
                    <a:pt x="93463" y="3714"/>
                  </a:lnTo>
                  <a:lnTo>
                    <a:pt x="93334" y="3682"/>
                  </a:lnTo>
                  <a:lnTo>
                    <a:pt x="93172" y="3682"/>
                  </a:lnTo>
                  <a:lnTo>
                    <a:pt x="93075" y="3746"/>
                  </a:lnTo>
                  <a:lnTo>
                    <a:pt x="92914" y="3779"/>
                  </a:lnTo>
                  <a:lnTo>
                    <a:pt x="92623" y="3779"/>
                  </a:lnTo>
                  <a:lnTo>
                    <a:pt x="92300" y="3714"/>
                  </a:lnTo>
                  <a:lnTo>
                    <a:pt x="91945" y="3649"/>
                  </a:lnTo>
                  <a:lnTo>
                    <a:pt x="91525" y="3553"/>
                  </a:lnTo>
                  <a:lnTo>
                    <a:pt x="91073" y="3553"/>
                  </a:lnTo>
                  <a:lnTo>
                    <a:pt x="90621" y="3585"/>
                  </a:lnTo>
                  <a:lnTo>
                    <a:pt x="90201" y="3682"/>
                  </a:lnTo>
                  <a:lnTo>
                    <a:pt x="89781" y="3811"/>
                  </a:lnTo>
                  <a:lnTo>
                    <a:pt x="89394" y="3843"/>
                  </a:lnTo>
                  <a:lnTo>
                    <a:pt x="89006" y="3811"/>
                  </a:lnTo>
                  <a:lnTo>
                    <a:pt x="88845" y="3779"/>
                  </a:lnTo>
                  <a:lnTo>
                    <a:pt x="88683" y="3714"/>
                  </a:lnTo>
                  <a:lnTo>
                    <a:pt x="88296" y="3585"/>
                  </a:lnTo>
                  <a:lnTo>
                    <a:pt x="87876" y="3456"/>
                  </a:lnTo>
                  <a:lnTo>
                    <a:pt x="87391" y="3359"/>
                  </a:lnTo>
                  <a:lnTo>
                    <a:pt x="86907" y="3294"/>
                  </a:lnTo>
                  <a:lnTo>
                    <a:pt x="86455" y="3230"/>
                  </a:lnTo>
                  <a:lnTo>
                    <a:pt x="86100" y="3262"/>
                  </a:lnTo>
                  <a:lnTo>
                    <a:pt x="85874" y="3294"/>
                  </a:lnTo>
                  <a:lnTo>
                    <a:pt x="85809" y="3326"/>
                  </a:lnTo>
                  <a:lnTo>
                    <a:pt x="85777" y="3391"/>
                  </a:lnTo>
                  <a:lnTo>
                    <a:pt x="85744" y="3456"/>
                  </a:lnTo>
                  <a:lnTo>
                    <a:pt x="85680" y="3488"/>
                  </a:lnTo>
                  <a:lnTo>
                    <a:pt x="85551" y="3520"/>
                  </a:lnTo>
                  <a:lnTo>
                    <a:pt x="85357" y="3520"/>
                  </a:lnTo>
                  <a:lnTo>
                    <a:pt x="85163" y="3488"/>
                  </a:lnTo>
                  <a:lnTo>
                    <a:pt x="84937" y="3456"/>
                  </a:lnTo>
                  <a:lnTo>
                    <a:pt x="84679" y="3359"/>
                  </a:lnTo>
                  <a:lnTo>
                    <a:pt x="84420" y="3262"/>
                  </a:lnTo>
                  <a:lnTo>
                    <a:pt x="84194" y="3197"/>
                  </a:lnTo>
                  <a:lnTo>
                    <a:pt x="83936" y="3133"/>
                  </a:lnTo>
                  <a:lnTo>
                    <a:pt x="83225" y="3133"/>
                  </a:lnTo>
                  <a:lnTo>
                    <a:pt x="83032" y="3165"/>
                  </a:lnTo>
                  <a:lnTo>
                    <a:pt x="82870" y="3230"/>
                  </a:lnTo>
                  <a:lnTo>
                    <a:pt x="82805" y="3326"/>
                  </a:lnTo>
                  <a:lnTo>
                    <a:pt x="82741" y="3456"/>
                  </a:lnTo>
                  <a:lnTo>
                    <a:pt x="82612" y="3520"/>
                  </a:lnTo>
                  <a:lnTo>
                    <a:pt x="82450" y="3553"/>
                  </a:lnTo>
                  <a:lnTo>
                    <a:pt x="82256" y="3585"/>
                  </a:lnTo>
                  <a:lnTo>
                    <a:pt x="81998" y="3553"/>
                  </a:lnTo>
                  <a:lnTo>
                    <a:pt x="81740" y="3488"/>
                  </a:lnTo>
                  <a:lnTo>
                    <a:pt x="81449" y="3391"/>
                  </a:lnTo>
                  <a:lnTo>
                    <a:pt x="81158" y="3262"/>
                  </a:lnTo>
                  <a:lnTo>
                    <a:pt x="80835" y="3165"/>
                  </a:lnTo>
                  <a:lnTo>
                    <a:pt x="80513" y="3100"/>
                  </a:lnTo>
                  <a:lnTo>
                    <a:pt x="80157" y="3100"/>
                  </a:lnTo>
                  <a:lnTo>
                    <a:pt x="79802" y="3133"/>
                  </a:lnTo>
                  <a:lnTo>
                    <a:pt x="79544" y="3197"/>
                  </a:lnTo>
                  <a:lnTo>
                    <a:pt x="79318" y="3230"/>
                  </a:lnTo>
                  <a:lnTo>
                    <a:pt x="79188" y="3197"/>
                  </a:lnTo>
                  <a:lnTo>
                    <a:pt x="79156" y="3165"/>
                  </a:lnTo>
                  <a:lnTo>
                    <a:pt x="79156" y="3133"/>
                  </a:lnTo>
                  <a:lnTo>
                    <a:pt x="79156" y="3100"/>
                  </a:lnTo>
                  <a:lnTo>
                    <a:pt x="79092" y="3068"/>
                  </a:lnTo>
                  <a:lnTo>
                    <a:pt x="79027" y="3068"/>
                  </a:lnTo>
                  <a:lnTo>
                    <a:pt x="78898" y="3100"/>
                  </a:lnTo>
                  <a:lnTo>
                    <a:pt x="78672" y="3165"/>
                  </a:lnTo>
                  <a:lnTo>
                    <a:pt x="77767" y="3165"/>
                  </a:lnTo>
                  <a:lnTo>
                    <a:pt x="77186" y="3133"/>
                  </a:lnTo>
                  <a:lnTo>
                    <a:pt x="76669" y="3100"/>
                  </a:lnTo>
                  <a:lnTo>
                    <a:pt x="76185" y="3100"/>
                  </a:lnTo>
                  <a:lnTo>
                    <a:pt x="75862" y="3133"/>
                  </a:lnTo>
                  <a:lnTo>
                    <a:pt x="75797" y="3165"/>
                  </a:lnTo>
                  <a:lnTo>
                    <a:pt x="75733" y="3197"/>
                  </a:lnTo>
                  <a:lnTo>
                    <a:pt x="75701" y="3262"/>
                  </a:lnTo>
                  <a:lnTo>
                    <a:pt x="75571" y="3262"/>
                  </a:lnTo>
                  <a:lnTo>
                    <a:pt x="75442" y="3230"/>
                  </a:lnTo>
                  <a:lnTo>
                    <a:pt x="75281" y="3165"/>
                  </a:lnTo>
                  <a:lnTo>
                    <a:pt x="75087" y="3068"/>
                  </a:lnTo>
                  <a:lnTo>
                    <a:pt x="74925" y="3100"/>
                  </a:lnTo>
                  <a:lnTo>
                    <a:pt x="74732" y="3165"/>
                  </a:lnTo>
                  <a:lnTo>
                    <a:pt x="74602" y="3294"/>
                  </a:lnTo>
                  <a:lnTo>
                    <a:pt x="74506" y="3456"/>
                  </a:lnTo>
                  <a:lnTo>
                    <a:pt x="74473" y="3585"/>
                  </a:lnTo>
                  <a:lnTo>
                    <a:pt x="74506" y="3649"/>
                  </a:lnTo>
                  <a:lnTo>
                    <a:pt x="74538" y="3714"/>
                  </a:lnTo>
                  <a:lnTo>
                    <a:pt x="74667" y="3779"/>
                  </a:lnTo>
                  <a:lnTo>
                    <a:pt x="74699" y="3779"/>
                  </a:lnTo>
                  <a:lnTo>
                    <a:pt x="74699" y="3811"/>
                  </a:lnTo>
                  <a:lnTo>
                    <a:pt x="74473" y="3875"/>
                  </a:lnTo>
                  <a:lnTo>
                    <a:pt x="74053" y="3908"/>
                  </a:lnTo>
                  <a:lnTo>
                    <a:pt x="73472" y="3940"/>
                  </a:lnTo>
                  <a:lnTo>
                    <a:pt x="72374" y="3940"/>
                  </a:lnTo>
                  <a:lnTo>
                    <a:pt x="71987" y="3875"/>
                  </a:lnTo>
                  <a:lnTo>
                    <a:pt x="71890" y="3843"/>
                  </a:lnTo>
                  <a:lnTo>
                    <a:pt x="71825" y="3811"/>
                  </a:lnTo>
                  <a:lnTo>
                    <a:pt x="71793" y="3779"/>
                  </a:lnTo>
                  <a:lnTo>
                    <a:pt x="71696" y="3714"/>
                  </a:lnTo>
                  <a:lnTo>
                    <a:pt x="71405" y="3585"/>
                  </a:lnTo>
                  <a:lnTo>
                    <a:pt x="71018" y="3488"/>
                  </a:lnTo>
                  <a:lnTo>
                    <a:pt x="70598" y="3391"/>
                  </a:lnTo>
                  <a:lnTo>
                    <a:pt x="70146" y="3326"/>
                  </a:lnTo>
                  <a:lnTo>
                    <a:pt x="69726" y="3294"/>
                  </a:lnTo>
                  <a:lnTo>
                    <a:pt x="69306" y="3294"/>
                  </a:lnTo>
                  <a:lnTo>
                    <a:pt x="69209" y="3326"/>
                  </a:lnTo>
                  <a:lnTo>
                    <a:pt x="69048" y="3391"/>
                  </a:lnTo>
                  <a:lnTo>
                    <a:pt x="68854" y="3359"/>
                  </a:lnTo>
                  <a:lnTo>
                    <a:pt x="68660" y="3326"/>
                  </a:lnTo>
                  <a:lnTo>
                    <a:pt x="68466" y="3230"/>
                  </a:lnTo>
                  <a:lnTo>
                    <a:pt x="68240" y="3133"/>
                  </a:lnTo>
                  <a:lnTo>
                    <a:pt x="68046" y="3100"/>
                  </a:lnTo>
                  <a:lnTo>
                    <a:pt x="67885" y="3100"/>
                  </a:lnTo>
                  <a:lnTo>
                    <a:pt x="67724" y="3197"/>
                  </a:lnTo>
                  <a:lnTo>
                    <a:pt x="67659" y="3230"/>
                  </a:lnTo>
                  <a:lnTo>
                    <a:pt x="67562" y="3262"/>
                  </a:lnTo>
                  <a:lnTo>
                    <a:pt x="67304" y="3262"/>
                  </a:lnTo>
                  <a:lnTo>
                    <a:pt x="66948" y="3197"/>
                  </a:lnTo>
                  <a:lnTo>
                    <a:pt x="66561" y="3100"/>
                  </a:lnTo>
                  <a:lnTo>
                    <a:pt x="66141" y="3003"/>
                  </a:lnTo>
                  <a:lnTo>
                    <a:pt x="65786" y="2939"/>
                  </a:lnTo>
                  <a:lnTo>
                    <a:pt x="65463" y="2939"/>
                  </a:lnTo>
                  <a:lnTo>
                    <a:pt x="65334" y="2971"/>
                  </a:lnTo>
                  <a:lnTo>
                    <a:pt x="65237" y="3036"/>
                  </a:lnTo>
                  <a:lnTo>
                    <a:pt x="65043" y="3133"/>
                  </a:lnTo>
                  <a:lnTo>
                    <a:pt x="64946" y="3165"/>
                  </a:lnTo>
                  <a:lnTo>
                    <a:pt x="64882" y="3165"/>
                  </a:lnTo>
                  <a:lnTo>
                    <a:pt x="64817" y="3133"/>
                  </a:lnTo>
                  <a:lnTo>
                    <a:pt x="64752" y="3068"/>
                  </a:lnTo>
                  <a:lnTo>
                    <a:pt x="64623" y="2874"/>
                  </a:lnTo>
                  <a:lnTo>
                    <a:pt x="64526" y="2681"/>
                  </a:lnTo>
                  <a:lnTo>
                    <a:pt x="64462" y="2648"/>
                  </a:lnTo>
                  <a:lnTo>
                    <a:pt x="64429" y="2648"/>
                  </a:lnTo>
                  <a:lnTo>
                    <a:pt x="64365" y="2681"/>
                  </a:lnTo>
                  <a:lnTo>
                    <a:pt x="64333" y="2745"/>
                  </a:lnTo>
                  <a:lnTo>
                    <a:pt x="64268" y="2971"/>
                  </a:lnTo>
                  <a:lnTo>
                    <a:pt x="64171" y="3165"/>
                  </a:lnTo>
                  <a:lnTo>
                    <a:pt x="64106" y="3262"/>
                  </a:lnTo>
                  <a:lnTo>
                    <a:pt x="64074" y="3294"/>
                  </a:lnTo>
                  <a:lnTo>
                    <a:pt x="64010" y="3262"/>
                  </a:lnTo>
                  <a:lnTo>
                    <a:pt x="63945" y="3165"/>
                  </a:lnTo>
                  <a:lnTo>
                    <a:pt x="63848" y="3036"/>
                  </a:lnTo>
                  <a:lnTo>
                    <a:pt x="63687" y="2971"/>
                  </a:lnTo>
                  <a:lnTo>
                    <a:pt x="63493" y="2907"/>
                  </a:lnTo>
                  <a:lnTo>
                    <a:pt x="63267" y="2939"/>
                  </a:lnTo>
                  <a:lnTo>
                    <a:pt x="63008" y="2939"/>
                  </a:lnTo>
                  <a:lnTo>
                    <a:pt x="62685" y="2907"/>
                  </a:lnTo>
                  <a:lnTo>
                    <a:pt x="62330" y="2842"/>
                  </a:lnTo>
                  <a:lnTo>
                    <a:pt x="62007" y="2777"/>
                  </a:lnTo>
                  <a:lnTo>
                    <a:pt x="61749" y="2713"/>
                  </a:lnTo>
                  <a:lnTo>
                    <a:pt x="61491" y="2681"/>
                  </a:lnTo>
                  <a:lnTo>
                    <a:pt x="61329" y="2713"/>
                  </a:lnTo>
                  <a:lnTo>
                    <a:pt x="61264" y="2713"/>
                  </a:lnTo>
                  <a:lnTo>
                    <a:pt x="61232" y="2745"/>
                  </a:lnTo>
                  <a:lnTo>
                    <a:pt x="61232" y="2810"/>
                  </a:lnTo>
                  <a:lnTo>
                    <a:pt x="61168" y="2810"/>
                  </a:lnTo>
                  <a:lnTo>
                    <a:pt x="60974" y="2874"/>
                  </a:lnTo>
                  <a:lnTo>
                    <a:pt x="60683" y="2874"/>
                  </a:lnTo>
                  <a:lnTo>
                    <a:pt x="60392" y="2842"/>
                  </a:lnTo>
                  <a:lnTo>
                    <a:pt x="59779" y="2842"/>
                  </a:lnTo>
                  <a:lnTo>
                    <a:pt x="59585" y="2874"/>
                  </a:lnTo>
                  <a:lnTo>
                    <a:pt x="59553" y="2907"/>
                  </a:lnTo>
                  <a:lnTo>
                    <a:pt x="59520" y="2939"/>
                  </a:lnTo>
                  <a:lnTo>
                    <a:pt x="59456" y="3003"/>
                  </a:lnTo>
                  <a:lnTo>
                    <a:pt x="59327" y="3036"/>
                  </a:lnTo>
                  <a:lnTo>
                    <a:pt x="59165" y="3036"/>
                  </a:lnTo>
                  <a:lnTo>
                    <a:pt x="58971" y="3003"/>
                  </a:lnTo>
                  <a:lnTo>
                    <a:pt x="58875" y="2971"/>
                  </a:lnTo>
                  <a:lnTo>
                    <a:pt x="58778" y="2971"/>
                  </a:lnTo>
                  <a:lnTo>
                    <a:pt x="58584" y="3036"/>
                  </a:lnTo>
                  <a:lnTo>
                    <a:pt x="58455" y="3165"/>
                  </a:lnTo>
                  <a:lnTo>
                    <a:pt x="58390" y="3230"/>
                  </a:lnTo>
                  <a:lnTo>
                    <a:pt x="58358" y="3326"/>
                  </a:lnTo>
                  <a:lnTo>
                    <a:pt x="58196" y="3811"/>
                  </a:lnTo>
                  <a:lnTo>
                    <a:pt x="58035" y="3230"/>
                  </a:lnTo>
                  <a:lnTo>
                    <a:pt x="57938" y="2939"/>
                  </a:lnTo>
                  <a:lnTo>
                    <a:pt x="57873" y="2842"/>
                  </a:lnTo>
                  <a:lnTo>
                    <a:pt x="57809" y="2777"/>
                  </a:lnTo>
                  <a:lnTo>
                    <a:pt x="57712" y="2745"/>
                  </a:lnTo>
                  <a:lnTo>
                    <a:pt x="57583" y="2713"/>
                  </a:lnTo>
                  <a:lnTo>
                    <a:pt x="57260" y="2777"/>
                  </a:lnTo>
                  <a:lnTo>
                    <a:pt x="56743" y="2907"/>
                  </a:lnTo>
                  <a:lnTo>
                    <a:pt x="56356" y="3036"/>
                  </a:lnTo>
                  <a:lnTo>
                    <a:pt x="56226" y="3068"/>
                  </a:lnTo>
                  <a:lnTo>
                    <a:pt x="56033" y="3100"/>
                  </a:lnTo>
                  <a:lnTo>
                    <a:pt x="55807" y="3100"/>
                  </a:lnTo>
                  <a:lnTo>
                    <a:pt x="55516" y="3068"/>
                  </a:lnTo>
                  <a:lnTo>
                    <a:pt x="54805" y="2939"/>
                  </a:lnTo>
                  <a:lnTo>
                    <a:pt x="53901" y="2681"/>
                  </a:lnTo>
                  <a:lnTo>
                    <a:pt x="53449" y="2584"/>
                  </a:lnTo>
                  <a:lnTo>
                    <a:pt x="53094" y="2551"/>
                  </a:lnTo>
                  <a:lnTo>
                    <a:pt x="52997" y="2584"/>
                  </a:lnTo>
                  <a:lnTo>
                    <a:pt x="52900" y="2616"/>
                  </a:lnTo>
                  <a:lnTo>
                    <a:pt x="52835" y="2648"/>
                  </a:lnTo>
                  <a:lnTo>
                    <a:pt x="52771" y="2713"/>
                  </a:lnTo>
                  <a:lnTo>
                    <a:pt x="52706" y="2842"/>
                  </a:lnTo>
                  <a:lnTo>
                    <a:pt x="52609" y="2874"/>
                  </a:lnTo>
                  <a:lnTo>
                    <a:pt x="52480" y="2874"/>
                  </a:lnTo>
                  <a:lnTo>
                    <a:pt x="52319" y="2842"/>
                  </a:lnTo>
                  <a:lnTo>
                    <a:pt x="52125" y="2777"/>
                  </a:lnTo>
                  <a:lnTo>
                    <a:pt x="51899" y="2745"/>
                  </a:lnTo>
                  <a:lnTo>
                    <a:pt x="51608" y="2777"/>
                  </a:lnTo>
                  <a:lnTo>
                    <a:pt x="51350" y="2842"/>
                  </a:lnTo>
                  <a:lnTo>
                    <a:pt x="51124" y="2939"/>
                  </a:lnTo>
                  <a:lnTo>
                    <a:pt x="50962" y="3036"/>
                  </a:lnTo>
                  <a:lnTo>
                    <a:pt x="50898" y="3100"/>
                  </a:lnTo>
                  <a:lnTo>
                    <a:pt x="50865" y="3133"/>
                  </a:lnTo>
                  <a:lnTo>
                    <a:pt x="50865" y="3197"/>
                  </a:lnTo>
                  <a:lnTo>
                    <a:pt x="50898" y="3262"/>
                  </a:lnTo>
                  <a:lnTo>
                    <a:pt x="50898" y="3294"/>
                  </a:lnTo>
                  <a:lnTo>
                    <a:pt x="50801" y="3294"/>
                  </a:lnTo>
                  <a:lnTo>
                    <a:pt x="50607" y="3230"/>
                  </a:lnTo>
                  <a:lnTo>
                    <a:pt x="50349" y="3100"/>
                  </a:lnTo>
                  <a:lnTo>
                    <a:pt x="50026" y="2939"/>
                  </a:lnTo>
                  <a:lnTo>
                    <a:pt x="49670" y="2874"/>
                  </a:lnTo>
                  <a:lnTo>
                    <a:pt x="49315" y="2842"/>
                  </a:lnTo>
                  <a:lnTo>
                    <a:pt x="48960" y="2907"/>
                  </a:lnTo>
                  <a:lnTo>
                    <a:pt x="48669" y="2971"/>
                  </a:lnTo>
                  <a:lnTo>
                    <a:pt x="48475" y="3003"/>
                  </a:lnTo>
                  <a:lnTo>
                    <a:pt x="48346" y="2939"/>
                  </a:lnTo>
                  <a:lnTo>
                    <a:pt x="48314" y="2907"/>
                  </a:lnTo>
                  <a:lnTo>
                    <a:pt x="48314" y="2874"/>
                  </a:lnTo>
                  <a:lnTo>
                    <a:pt x="48314" y="2810"/>
                  </a:lnTo>
                  <a:lnTo>
                    <a:pt x="48282" y="2745"/>
                  </a:lnTo>
                  <a:lnTo>
                    <a:pt x="48120" y="2616"/>
                  </a:lnTo>
                  <a:lnTo>
                    <a:pt x="47894" y="2519"/>
                  </a:lnTo>
                  <a:lnTo>
                    <a:pt x="47636" y="2422"/>
                  </a:lnTo>
                  <a:lnTo>
                    <a:pt x="47345" y="2325"/>
                  </a:lnTo>
                  <a:lnTo>
                    <a:pt x="47087" y="2293"/>
                  </a:lnTo>
                  <a:lnTo>
                    <a:pt x="46861" y="2325"/>
                  </a:lnTo>
                  <a:lnTo>
                    <a:pt x="46764" y="2325"/>
                  </a:lnTo>
                  <a:lnTo>
                    <a:pt x="46699" y="2390"/>
                  </a:lnTo>
                  <a:lnTo>
                    <a:pt x="46635" y="2422"/>
                  </a:lnTo>
                  <a:lnTo>
                    <a:pt x="46215" y="2422"/>
                  </a:lnTo>
                  <a:lnTo>
                    <a:pt x="45763" y="2390"/>
                  </a:lnTo>
                  <a:lnTo>
                    <a:pt x="45246" y="2261"/>
                  </a:lnTo>
                  <a:lnTo>
                    <a:pt x="44729" y="2164"/>
                  </a:lnTo>
                  <a:lnTo>
                    <a:pt x="44180" y="2067"/>
                  </a:lnTo>
                  <a:lnTo>
                    <a:pt x="43631" y="2002"/>
                  </a:lnTo>
                  <a:lnTo>
                    <a:pt x="43179" y="1970"/>
                  </a:lnTo>
                  <a:lnTo>
                    <a:pt x="42824" y="1938"/>
                  </a:lnTo>
                  <a:lnTo>
                    <a:pt x="42630" y="1970"/>
                  </a:lnTo>
                  <a:lnTo>
                    <a:pt x="42598" y="2002"/>
                  </a:lnTo>
                  <a:lnTo>
                    <a:pt x="42630" y="2035"/>
                  </a:lnTo>
                  <a:lnTo>
                    <a:pt x="42856" y="2132"/>
                  </a:lnTo>
                  <a:lnTo>
                    <a:pt x="43082" y="2228"/>
                  </a:lnTo>
                  <a:lnTo>
                    <a:pt x="43211" y="2358"/>
                  </a:lnTo>
                  <a:lnTo>
                    <a:pt x="43276" y="2422"/>
                  </a:lnTo>
                  <a:lnTo>
                    <a:pt x="43308" y="2519"/>
                  </a:lnTo>
                  <a:lnTo>
                    <a:pt x="43308" y="2616"/>
                  </a:lnTo>
                  <a:lnTo>
                    <a:pt x="43276" y="2681"/>
                  </a:lnTo>
                  <a:lnTo>
                    <a:pt x="43276" y="2842"/>
                  </a:lnTo>
                  <a:lnTo>
                    <a:pt x="43308" y="3036"/>
                  </a:lnTo>
                  <a:lnTo>
                    <a:pt x="43405" y="3165"/>
                  </a:lnTo>
                  <a:lnTo>
                    <a:pt x="43534" y="3294"/>
                  </a:lnTo>
                  <a:lnTo>
                    <a:pt x="43599" y="3326"/>
                  </a:lnTo>
                  <a:lnTo>
                    <a:pt x="43502" y="3326"/>
                  </a:lnTo>
                  <a:lnTo>
                    <a:pt x="42888" y="3165"/>
                  </a:lnTo>
                  <a:lnTo>
                    <a:pt x="42436" y="3003"/>
                  </a:lnTo>
                  <a:lnTo>
                    <a:pt x="42146" y="2842"/>
                  </a:lnTo>
                  <a:lnTo>
                    <a:pt x="42049" y="2777"/>
                  </a:lnTo>
                  <a:lnTo>
                    <a:pt x="41984" y="2681"/>
                  </a:lnTo>
                  <a:lnTo>
                    <a:pt x="41984" y="2616"/>
                  </a:lnTo>
                  <a:lnTo>
                    <a:pt x="41984" y="2519"/>
                  </a:lnTo>
                  <a:lnTo>
                    <a:pt x="41984" y="2422"/>
                  </a:lnTo>
                  <a:lnTo>
                    <a:pt x="41984" y="2325"/>
                  </a:lnTo>
                  <a:lnTo>
                    <a:pt x="41919" y="2261"/>
                  </a:lnTo>
                  <a:lnTo>
                    <a:pt x="41855" y="2196"/>
                  </a:lnTo>
                  <a:lnTo>
                    <a:pt x="41564" y="2035"/>
                  </a:lnTo>
                  <a:lnTo>
                    <a:pt x="41144" y="1905"/>
                  </a:lnTo>
                  <a:lnTo>
                    <a:pt x="40660" y="1809"/>
                  </a:lnTo>
                  <a:lnTo>
                    <a:pt x="40498" y="1776"/>
                  </a:lnTo>
                  <a:lnTo>
                    <a:pt x="40369" y="1809"/>
                  </a:lnTo>
                  <a:lnTo>
                    <a:pt x="40305" y="1841"/>
                  </a:lnTo>
                  <a:lnTo>
                    <a:pt x="40272" y="1873"/>
                  </a:lnTo>
                  <a:lnTo>
                    <a:pt x="40240" y="1970"/>
                  </a:lnTo>
                  <a:lnTo>
                    <a:pt x="40240" y="2099"/>
                  </a:lnTo>
                  <a:lnTo>
                    <a:pt x="40272" y="2196"/>
                  </a:lnTo>
                  <a:lnTo>
                    <a:pt x="40240" y="2293"/>
                  </a:lnTo>
                  <a:lnTo>
                    <a:pt x="40143" y="2454"/>
                  </a:lnTo>
                  <a:lnTo>
                    <a:pt x="39949" y="2616"/>
                  </a:lnTo>
                  <a:lnTo>
                    <a:pt x="39723" y="2713"/>
                  </a:lnTo>
                  <a:lnTo>
                    <a:pt x="39530" y="2777"/>
                  </a:lnTo>
                  <a:lnTo>
                    <a:pt x="39336" y="2810"/>
                  </a:lnTo>
                  <a:lnTo>
                    <a:pt x="39207" y="2810"/>
                  </a:lnTo>
                  <a:lnTo>
                    <a:pt x="39207" y="2777"/>
                  </a:lnTo>
                  <a:lnTo>
                    <a:pt x="39207" y="2745"/>
                  </a:lnTo>
                  <a:lnTo>
                    <a:pt x="39174" y="2745"/>
                  </a:lnTo>
                  <a:lnTo>
                    <a:pt x="39110" y="2713"/>
                  </a:lnTo>
                  <a:lnTo>
                    <a:pt x="38916" y="2681"/>
                  </a:lnTo>
                  <a:lnTo>
                    <a:pt x="38593" y="2681"/>
                  </a:lnTo>
                  <a:lnTo>
                    <a:pt x="38173" y="2713"/>
                  </a:lnTo>
                  <a:lnTo>
                    <a:pt x="37786" y="2777"/>
                  </a:lnTo>
                  <a:lnTo>
                    <a:pt x="37430" y="2842"/>
                  </a:lnTo>
                  <a:lnTo>
                    <a:pt x="37204" y="2907"/>
                  </a:lnTo>
                  <a:lnTo>
                    <a:pt x="37107" y="2939"/>
                  </a:lnTo>
                  <a:lnTo>
                    <a:pt x="37075" y="2971"/>
                  </a:lnTo>
                  <a:lnTo>
                    <a:pt x="37075" y="3068"/>
                  </a:lnTo>
                  <a:lnTo>
                    <a:pt x="37107" y="3133"/>
                  </a:lnTo>
                  <a:lnTo>
                    <a:pt x="37204" y="3165"/>
                  </a:lnTo>
                  <a:lnTo>
                    <a:pt x="37334" y="3197"/>
                  </a:lnTo>
                  <a:lnTo>
                    <a:pt x="37463" y="3197"/>
                  </a:lnTo>
                  <a:lnTo>
                    <a:pt x="37656" y="3165"/>
                  </a:lnTo>
                  <a:lnTo>
                    <a:pt x="38173" y="3068"/>
                  </a:lnTo>
                  <a:lnTo>
                    <a:pt x="38432" y="3036"/>
                  </a:lnTo>
                  <a:lnTo>
                    <a:pt x="38658" y="3003"/>
                  </a:lnTo>
                  <a:lnTo>
                    <a:pt x="38884" y="3036"/>
                  </a:lnTo>
                  <a:lnTo>
                    <a:pt x="38948" y="3068"/>
                  </a:lnTo>
                  <a:lnTo>
                    <a:pt x="38981" y="3100"/>
                  </a:lnTo>
                  <a:lnTo>
                    <a:pt x="39045" y="3165"/>
                  </a:lnTo>
                  <a:lnTo>
                    <a:pt x="39045" y="3230"/>
                  </a:lnTo>
                  <a:lnTo>
                    <a:pt x="39045" y="3294"/>
                  </a:lnTo>
                  <a:lnTo>
                    <a:pt x="39013" y="3359"/>
                  </a:lnTo>
                  <a:lnTo>
                    <a:pt x="38884" y="3488"/>
                  </a:lnTo>
                  <a:lnTo>
                    <a:pt x="38690" y="3585"/>
                  </a:lnTo>
                  <a:lnTo>
                    <a:pt x="38432" y="3649"/>
                  </a:lnTo>
                  <a:lnTo>
                    <a:pt x="38141" y="3682"/>
                  </a:lnTo>
                  <a:lnTo>
                    <a:pt x="37850" y="3682"/>
                  </a:lnTo>
                  <a:lnTo>
                    <a:pt x="37560" y="3649"/>
                  </a:lnTo>
                  <a:lnTo>
                    <a:pt x="37269" y="3585"/>
                  </a:lnTo>
                  <a:lnTo>
                    <a:pt x="36752" y="3585"/>
                  </a:lnTo>
                  <a:lnTo>
                    <a:pt x="36591" y="3649"/>
                  </a:lnTo>
                  <a:lnTo>
                    <a:pt x="36429" y="3714"/>
                  </a:lnTo>
                  <a:lnTo>
                    <a:pt x="36203" y="3682"/>
                  </a:lnTo>
                  <a:lnTo>
                    <a:pt x="35977" y="3617"/>
                  </a:lnTo>
                  <a:lnTo>
                    <a:pt x="35719" y="3520"/>
                  </a:lnTo>
                  <a:lnTo>
                    <a:pt x="35428" y="3359"/>
                  </a:lnTo>
                  <a:lnTo>
                    <a:pt x="35299" y="3326"/>
                  </a:lnTo>
                  <a:lnTo>
                    <a:pt x="35331" y="3391"/>
                  </a:lnTo>
                  <a:lnTo>
                    <a:pt x="35460" y="3617"/>
                  </a:lnTo>
                  <a:lnTo>
                    <a:pt x="35590" y="3843"/>
                  </a:lnTo>
                  <a:lnTo>
                    <a:pt x="35622" y="3940"/>
                  </a:lnTo>
                  <a:lnTo>
                    <a:pt x="35622" y="3972"/>
                  </a:lnTo>
                  <a:lnTo>
                    <a:pt x="35590" y="4005"/>
                  </a:lnTo>
                  <a:lnTo>
                    <a:pt x="35525" y="4037"/>
                  </a:lnTo>
                  <a:lnTo>
                    <a:pt x="35267" y="4037"/>
                  </a:lnTo>
                  <a:lnTo>
                    <a:pt x="35041" y="4005"/>
                  </a:lnTo>
                  <a:lnTo>
                    <a:pt x="34944" y="3972"/>
                  </a:lnTo>
                  <a:lnTo>
                    <a:pt x="34911" y="3908"/>
                  </a:lnTo>
                  <a:lnTo>
                    <a:pt x="34879" y="3843"/>
                  </a:lnTo>
                  <a:lnTo>
                    <a:pt x="34847" y="3779"/>
                  </a:lnTo>
                  <a:lnTo>
                    <a:pt x="34879" y="3553"/>
                  </a:lnTo>
                  <a:lnTo>
                    <a:pt x="34911" y="3456"/>
                  </a:lnTo>
                  <a:lnTo>
                    <a:pt x="34879" y="3359"/>
                  </a:lnTo>
                  <a:lnTo>
                    <a:pt x="34814" y="3197"/>
                  </a:lnTo>
                  <a:lnTo>
                    <a:pt x="34653" y="3036"/>
                  </a:lnTo>
                  <a:lnTo>
                    <a:pt x="34459" y="2907"/>
                  </a:lnTo>
                  <a:lnTo>
                    <a:pt x="34233" y="2777"/>
                  </a:lnTo>
                  <a:lnTo>
                    <a:pt x="33975" y="2745"/>
                  </a:lnTo>
                  <a:lnTo>
                    <a:pt x="33652" y="2745"/>
                  </a:lnTo>
                  <a:lnTo>
                    <a:pt x="33555" y="2810"/>
                  </a:lnTo>
                  <a:lnTo>
                    <a:pt x="33523" y="2842"/>
                  </a:lnTo>
                  <a:lnTo>
                    <a:pt x="33523" y="2874"/>
                  </a:lnTo>
                  <a:lnTo>
                    <a:pt x="33587" y="2971"/>
                  </a:lnTo>
                  <a:lnTo>
                    <a:pt x="33716" y="3036"/>
                  </a:lnTo>
                  <a:lnTo>
                    <a:pt x="33943" y="3133"/>
                  </a:lnTo>
                  <a:lnTo>
                    <a:pt x="34201" y="3230"/>
                  </a:lnTo>
                  <a:lnTo>
                    <a:pt x="34395" y="3326"/>
                  </a:lnTo>
                  <a:lnTo>
                    <a:pt x="34524" y="3456"/>
                  </a:lnTo>
                  <a:lnTo>
                    <a:pt x="34524" y="3520"/>
                  </a:lnTo>
                  <a:lnTo>
                    <a:pt x="34524" y="3585"/>
                  </a:lnTo>
                  <a:lnTo>
                    <a:pt x="34524" y="3908"/>
                  </a:lnTo>
                  <a:lnTo>
                    <a:pt x="34524" y="4295"/>
                  </a:lnTo>
                  <a:lnTo>
                    <a:pt x="34524" y="4424"/>
                  </a:lnTo>
                  <a:lnTo>
                    <a:pt x="34492" y="4521"/>
                  </a:lnTo>
                  <a:lnTo>
                    <a:pt x="34459" y="4618"/>
                  </a:lnTo>
                  <a:lnTo>
                    <a:pt x="34362" y="4683"/>
                  </a:lnTo>
                  <a:lnTo>
                    <a:pt x="34265" y="4715"/>
                  </a:lnTo>
                  <a:lnTo>
                    <a:pt x="34104" y="4747"/>
                  </a:lnTo>
                  <a:lnTo>
                    <a:pt x="33684" y="4780"/>
                  </a:lnTo>
                  <a:lnTo>
                    <a:pt x="33329" y="4812"/>
                  </a:lnTo>
                  <a:lnTo>
                    <a:pt x="33071" y="4909"/>
                  </a:lnTo>
                  <a:lnTo>
                    <a:pt x="33006" y="4941"/>
                  </a:lnTo>
                  <a:lnTo>
                    <a:pt x="32941" y="5006"/>
                  </a:lnTo>
                  <a:lnTo>
                    <a:pt x="32909" y="5103"/>
                  </a:lnTo>
                  <a:lnTo>
                    <a:pt x="32941" y="5167"/>
                  </a:lnTo>
                  <a:lnTo>
                    <a:pt x="32941" y="5329"/>
                  </a:lnTo>
                  <a:lnTo>
                    <a:pt x="32877" y="5393"/>
                  </a:lnTo>
                  <a:lnTo>
                    <a:pt x="32812" y="5458"/>
                  </a:lnTo>
                  <a:lnTo>
                    <a:pt x="32683" y="5458"/>
                  </a:lnTo>
                  <a:lnTo>
                    <a:pt x="32554" y="5393"/>
                  </a:lnTo>
                  <a:lnTo>
                    <a:pt x="32425" y="5329"/>
                  </a:lnTo>
                  <a:lnTo>
                    <a:pt x="32295" y="5200"/>
                  </a:lnTo>
                  <a:lnTo>
                    <a:pt x="32199" y="5038"/>
                  </a:lnTo>
                  <a:lnTo>
                    <a:pt x="32166" y="4973"/>
                  </a:lnTo>
                  <a:lnTo>
                    <a:pt x="32102" y="4941"/>
                  </a:lnTo>
                  <a:lnTo>
                    <a:pt x="32005" y="4909"/>
                  </a:lnTo>
                  <a:lnTo>
                    <a:pt x="31908" y="4909"/>
                  </a:lnTo>
                  <a:lnTo>
                    <a:pt x="31650" y="4941"/>
                  </a:lnTo>
                  <a:lnTo>
                    <a:pt x="31359" y="5070"/>
                  </a:lnTo>
                  <a:lnTo>
                    <a:pt x="31004" y="5264"/>
                  </a:lnTo>
                  <a:lnTo>
                    <a:pt x="30907" y="5329"/>
                  </a:lnTo>
                  <a:lnTo>
                    <a:pt x="30842" y="5393"/>
                  </a:lnTo>
                  <a:lnTo>
                    <a:pt x="30842" y="5490"/>
                  </a:lnTo>
                  <a:lnTo>
                    <a:pt x="30874" y="5555"/>
                  </a:lnTo>
                  <a:lnTo>
                    <a:pt x="31101" y="5781"/>
                  </a:lnTo>
                  <a:lnTo>
                    <a:pt x="31197" y="5845"/>
                  </a:lnTo>
                  <a:lnTo>
                    <a:pt x="31359" y="5942"/>
                  </a:lnTo>
                  <a:lnTo>
                    <a:pt x="31746" y="6104"/>
                  </a:lnTo>
                  <a:lnTo>
                    <a:pt x="32231" y="6233"/>
                  </a:lnTo>
                  <a:lnTo>
                    <a:pt x="32780" y="6362"/>
                  </a:lnTo>
                  <a:lnTo>
                    <a:pt x="33232" y="6459"/>
                  </a:lnTo>
                  <a:lnTo>
                    <a:pt x="33587" y="6588"/>
                  </a:lnTo>
                  <a:lnTo>
                    <a:pt x="33846" y="6685"/>
                  </a:lnTo>
                  <a:lnTo>
                    <a:pt x="33910" y="6750"/>
                  </a:lnTo>
                  <a:lnTo>
                    <a:pt x="33943" y="6814"/>
                  </a:lnTo>
                  <a:lnTo>
                    <a:pt x="33975" y="6879"/>
                  </a:lnTo>
                  <a:lnTo>
                    <a:pt x="33943" y="6911"/>
                  </a:lnTo>
                  <a:lnTo>
                    <a:pt x="33878" y="6976"/>
                  </a:lnTo>
                  <a:lnTo>
                    <a:pt x="33813" y="6976"/>
                  </a:lnTo>
                  <a:lnTo>
                    <a:pt x="33523" y="7008"/>
                  </a:lnTo>
                  <a:lnTo>
                    <a:pt x="33071" y="6976"/>
                  </a:lnTo>
                  <a:lnTo>
                    <a:pt x="32715" y="6976"/>
                  </a:lnTo>
                  <a:lnTo>
                    <a:pt x="32263" y="7008"/>
                  </a:lnTo>
                  <a:lnTo>
                    <a:pt x="31779" y="7073"/>
                  </a:lnTo>
                  <a:lnTo>
                    <a:pt x="31359" y="7170"/>
                  </a:lnTo>
                  <a:lnTo>
                    <a:pt x="30842" y="7331"/>
                  </a:lnTo>
                  <a:lnTo>
                    <a:pt x="30681" y="7396"/>
                  </a:lnTo>
                  <a:lnTo>
                    <a:pt x="30584" y="7493"/>
                  </a:lnTo>
                  <a:lnTo>
                    <a:pt x="30519" y="7589"/>
                  </a:lnTo>
                  <a:lnTo>
                    <a:pt x="30487" y="7719"/>
                  </a:lnTo>
                  <a:lnTo>
                    <a:pt x="30487" y="7848"/>
                  </a:lnTo>
                  <a:lnTo>
                    <a:pt x="30519" y="8009"/>
                  </a:lnTo>
                  <a:lnTo>
                    <a:pt x="30584" y="8203"/>
                  </a:lnTo>
                  <a:lnTo>
                    <a:pt x="30648" y="8300"/>
                  </a:lnTo>
                  <a:lnTo>
                    <a:pt x="30713" y="8365"/>
                  </a:lnTo>
                  <a:lnTo>
                    <a:pt x="30745" y="8332"/>
                  </a:lnTo>
                  <a:lnTo>
                    <a:pt x="30778" y="8300"/>
                  </a:lnTo>
                  <a:lnTo>
                    <a:pt x="30842" y="8203"/>
                  </a:lnTo>
                  <a:lnTo>
                    <a:pt x="30939" y="8138"/>
                  </a:lnTo>
                  <a:lnTo>
                    <a:pt x="31165" y="8138"/>
                  </a:lnTo>
                  <a:lnTo>
                    <a:pt x="31294" y="8203"/>
                  </a:lnTo>
                  <a:lnTo>
                    <a:pt x="31359" y="8268"/>
                  </a:lnTo>
                  <a:lnTo>
                    <a:pt x="31423" y="8397"/>
                  </a:lnTo>
                  <a:lnTo>
                    <a:pt x="31423" y="8494"/>
                  </a:lnTo>
                  <a:lnTo>
                    <a:pt x="31391" y="8558"/>
                  </a:lnTo>
                  <a:lnTo>
                    <a:pt x="31327" y="8623"/>
                  </a:lnTo>
                  <a:lnTo>
                    <a:pt x="31165" y="8720"/>
                  </a:lnTo>
                  <a:lnTo>
                    <a:pt x="30971" y="8752"/>
                  </a:lnTo>
                  <a:lnTo>
                    <a:pt x="30745" y="8784"/>
                  </a:lnTo>
                  <a:lnTo>
                    <a:pt x="30519" y="8752"/>
                  </a:lnTo>
                  <a:lnTo>
                    <a:pt x="30325" y="8687"/>
                  </a:lnTo>
                  <a:lnTo>
                    <a:pt x="30164" y="8591"/>
                  </a:lnTo>
                  <a:lnTo>
                    <a:pt x="30099" y="8526"/>
                  </a:lnTo>
                  <a:lnTo>
                    <a:pt x="30035" y="8461"/>
                  </a:lnTo>
                  <a:lnTo>
                    <a:pt x="29970" y="8332"/>
                  </a:lnTo>
                  <a:lnTo>
                    <a:pt x="29873" y="8268"/>
                  </a:lnTo>
                  <a:lnTo>
                    <a:pt x="29744" y="8268"/>
                  </a:lnTo>
                  <a:lnTo>
                    <a:pt x="29615" y="8332"/>
                  </a:lnTo>
                  <a:lnTo>
                    <a:pt x="29550" y="8397"/>
                  </a:lnTo>
                  <a:lnTo>
                    <a:pt x="29518" y="8494"/>
                  </a:lnTo>
                  <a:lnTo>
                    <a:pt x="29583" y="8558"/>
                  </a:lnTo>
                  <a:lnTo>
                    <a:pt x="29680" y="8591"/>
                  </a:lnTo>
                  <a:lnTo>
                    <a:pt x="29776" y="8655"/>
                  </a:lnTo>
                  <a:lnTo>
                    <a:pt x="29841" y="8720"/>
                  </a:lnTo>
                  <a:lnTo>
                    <a:pt x="29841" y="8784"/>
                  </a:lnTo>
                  <a:lnTo>
                    <a:pt x="29776" y="8849"/>
                  </a:lnTo>
                  <a:lnTo>
                    <a:pt x="29744" y="8881"/>
                  </a:lnTo>
                  <a:lnTo>
                    <a:pt x="29744" y="8946"/>
                  </a:lnTo>
                  <a:lnTo>
                    <a:pt x="29841" y="9043"/>
                  </a:lnTo>
                  <a:lnTo>
                    <a:pt x="30035" y="9204"/>
                  </a:lnTo>
                  <a:lnTo>
                    <a:pt x="30293" y="9333"/>
                  </a:lnTo>
                  <a:lnTo>
                    <a:pt x="30422" y="9430"/>
                  </a:lnTo>
                  <a:lnTo>
                    <a:pt x="30584" y="9527"/>
                  </a:lnTo>
                  <a:lnTo>
                    <a:pt x="30778" y="9721"/>
                  </a:lnTo>
                  <a:lnTo>
                    <a:pt x="30907" y="9979"/>
                  </a:lnTo>
                  <a:lnTo>
                    <a:pt x="31004" y="10205"/>
                  </a:lnTo>
                  <a:lnTo>
                    <a:pt x="31004" y="10399"/>
                  </a:lnTo>
                  <a:lnTo>
                    <a:pt x="30971" y="10496"/>
                  </a:lnTo>
                  <a:lnTo>
                    <a:pt x="30907" y="10593"/>
                  </a:lnTo>
                  <a:lnTo>
                    <a:pt x="30842" y="10657"/>
                  </a:lnTo>
                  <a:lnTo>
                    <a:pt x="30745" y="10690"/>
                  </a:lnTo>
                  <a:lnTo>
                    <a:pt x="30648" y="10722"/>
                  </a:lnTo>
                  <a:lnTo>
                    <a:pt x="30487" y="10754"/>
                  </a:lnTo>
                  <a:lnTo>
                    <a:pt x="30099" y="10722"/>
                  </a:lnTo>
                  <a:lnTo>
                    <a:pt x="29873" y="10657"/>
                  </a:lnTo>
                  <a:lnTo>
                    <a:pt x="29841" y="10625"/>
                  </a:lnTo>
                  <a:lnTo>
                    <a:pt x="29841" y="10593"/>
                  </a:lnTo>
                  <a:lnTo>
                    <a:pt x="29970" y="10464"/>
                  </a:lnTo>
                  <a:lnTo>
                    <a:pt x="30002" y="10431"/>
                  </a:lnTo>
                  <a:lnTo>
                    <a:pt x="30035" y="10399"/>
                  </a:lnTo>
                  <a:lnTo>
                    <a:pt x="30002" y="10367"/>
                  </a:lnTo>
                  <a:lnTo>
                    <a:pt x="29970" y="10302"/>
                  </a:lnTo>
                  <a:lnTo>
                    <a:pt x="29809" y="10205"/>
                  </a:lnTo>
                  <a:lnTo>
                    <a:pt x="29550" y="10108"/>
                  </a:lnTo>
                  <a:lnTo>
                    <a:pt x="29163" y="10012"/>
                  </a:lnTo>
                  <a:lnTo>
                    <a:pt x="29001" y="10012"/>
                  </a:lnTo>
                  <a:lnTo>
                    <a:pt x="29001" y="10076"/>
                  </a:lnTo>
                  <a:lnTo>
                    <a:pt x="29066" y="10173"/>
                  </a:lnTo>
                  <a:lnTo>
                    <a:pt x="29260" y="10464"/>
                  </a:lnTo>
                  <a:lnTo>
                    <a:pt x="29421" y="10690"/>
                  </a:lnTo>
                  <a:lnTo>
                    <a:pt x="29518" y="11013"/>
                  </a:lnTo>
                  <a:lnTo>
                    <a:pt x="29583" y="11303"/>
                  </a:lnTo>
                  <a:lnTo>
                    <a:pt x="29550" y="11562"/>
                  </a:lnTo>
                  <a:lnTo>
                    <a:pt x="29550" y="11820"/>
                  </a:lnTo>
                  <a:lnTo>
                    <a:pt x="29615" y="12046"/>
                  </a:lnTo>
                  <a:lnTo>
                    <a:pt x="29712" y="12272"/>
                  </a:lnTo>
                  <a:lnTo>
                    <a:pt x="29809" y="12337"/>
                  </a:lnTo>
                  <a:lnTo>
                    <a:pt x="29873" y="12401"/>
                  </a:lnTo>
                  <a:lnTo>
                    <a:pt x="30067" y="12531"/>
                  </a:lnTo>
                  <a:lnTo>
                    <a:pt x="30099" y="12563"/>
                  </a:lnTo>
                  <a:lnTo>
                    <a:pt x="30099" y="12595"/>
                  </a:lnTo>
                  <a:lnTo>
                    <a:pt x="30099" y="12628"/>
                  </a:lnTo>
                  <a:lnTo>
                    <a:pt x="30035" y="12660"/>
                  </a:lnTo>
                  <a:lnTo>
                    <a:pt x="29809" y="12692"/>
                  </a:lnTo>
                  <a:lnTo>
                    <a:pt x="29647" y="12724"/>
                  </a:lnTo>
                  <a:lnTo>
                    <a:pt x="29583" y="12757"/>
                  </a:lnTo>
                  <a:lnTo>
                    <a:pt x="29550" y="12821"/>
                  </a:lnTo>
                  <a:lnTo>
                    <a:pt x="29518" y="12854"/>
                  </a:lnTo>
                  <a:lnTo>
                    <a:pt x="29518" y="12918"/>
                  </a:lnTo>
                  <a:lnTo>
                    <a:pt x="29583" y="13047"/>
                  </a:lnTo>
                  <a:lnTo>
                    <a:pt x="29712" y="13209"/>
                  </a:lnTo>
                  <a:lnTo>
                    <a:pt x="29906" y="13338"/>
                  </a:lnTo>
                  <a:lnTo>
                    <a:pt x="30164" y="13499"/>
                  </a:lnTo>
                  <a:lnTo>
                    <a:pt x="30455" y="13629"/>
                  </a:lnTo>
                  <a:lnTo>
                    <a:pt x="30681" y="13726"/>
                  </a:lnTo>
                  <a:lnTo>
                    <a:pt x="30810" y="13822"/>
                  </a:lnTo>
                  <a:lnTo>
                    <a:pt x="30874" y="13919"/>
                  </a:lnTo>
                  <a:lnTo>
                    <a:pt x="30874" y="13952"/>
                  </a:lnTo>
                  <a:lnTo>
                    <a:pt x="30842" y="13984"/>
                  </a:lnTo>
                  <a:lnTo>
                    <a:pt x="30713" y="14049"/>
                  </a:lnTo>
                  <a:lnTo>
                    <a:pt x="30616" y="14081"/>
                  </a:lnTo>
                  <a:lnTo>
                    <a:pt x="30487" y="14049"/>
                  </a:lnTo>
                  <a:lnTo>
                    <a:pt x="30390" y="14016"/>
                  </a:lnTo>
                  <a:lnTo>
                    <a:pt x="30293" y="13984"/>
                  </a:lnTo>
                  <a:lnTo>
                    <a:pt x="30229" y="13984"/>
                  </a:lnTo>
                  <a:lnTo>
                    <a:pt x="30164" y="14016"/>
                  </a:lnTo>
                  <a:lnTo>
                    <a:pt x="30099" y="14081"/>
                  </a:lnTo>
                  <a:lnTo>
                    <a:pt x="30132" y="14145"/>
                  </a:lnTo>
                  <a:lnTo>
                    <a:pt x="30196" y="14210"/>
                  </a:lnTo>
                  <a:lnTo>
                    <a:pt x="30422" y="14371"/>
                  </a:lnTo>
                  <a:lnTo>
                    <a:pt x="30810" y="14533"/>
                  </a:lnTo>
                  <a:lnTo>
                    <a:pt x="31230" y="14694"/>
                  </a:lnTo>
                  <a:lnTo>
                    <a:pt x="31714" y="14856"/>
                  </a:lnTo>
                  <a:lnTo>
                    <a:pt x="32166" y="14985"/>
                  </a:lnTo>
                  <a:lnTo>
                    <a:pt x="32554" y="15050"/>
                  </a:lnTo>
                  <a:lnTo>
                    <a:pt x="32844" y="15050"/>
                  </a:lnTo>
                  <a:lnTo>
                    <a:pt x="33071" y="15017"/>
                  </a:lnTo>
                  <a:lnTo>
                    <a:pt x="33264" y="15050"/>
                  </a:lnTo>
                  <a:lnTo>
                    <a:pt x="33426" y="15147"/>
                  </a:lnTo>
                  <a:lnTo>
                    <a:pt x="33555" y="15243"/>
                  </a:lnTo>
                  <a:lnTo>
                    <a:pt x="33652" y="15373"/>
                  </a:lnTo>
                  <a:lnTo>
                    <a:pt x="33652" y="15502"/>
                  </a:lnTo>
                  <a:lnTo>
                    <a:pt x="33620" y="15663"/>
                  </a:lnTo>
                  <a:lnTo>
                    <a:pt x="33523" y="15825"/>
                  </a:lnTo>
                  <a:lnTo>
                    <a:pt x="33329" y="15922"/>
                  </a:lnTo>
                  <a:lnTo>
                    <a:pt x="33103" y="15986"/>
                  </a:lnTo>
                  <a:lnTo>
                    <a:pt x="32844" y="16019"/>
                  </a:lnTo>
                  <a:lnTo>
                    <a:pt x="32554" y="16019"/>
                  </a:lnTo>
                  <a:lnTo>
                    <a:pt x="32263" y="15986"/>
                  </a:lnTo>
                  <a:lnTo>
                    <a:pt x="32005" y="15889"/>
                  </a:lnTo>
                  <a:lnTo>
                    <a:pt x="31746" y="15792"/>
                  </a:lnTo>
                  <a:lnTo>
                    <a:pt x="31553" y="15631"/>
                  </a:lnTo>
                  <a:lnTo>
                    <a:pt x="31423" y="15534"/>
                  </a:lnTo>
                  <a:lnTo>
                    <a:pt x="31230" y="15437"/>
                  </a:lnTo>
                  <a:lnTo>
                    <a:pt x="31068" y="15405"/>
                  </a:lnTo>
                  <a:lnTo>
                    <a:pt x="30842" y="15405"/>
                  </a:lnTo>
                  <a:lnTo>
                    <a:pt x="30842" y="15373"/>
                  </a:lnTo>
                  <a:lnTo>
                    <a:pt x="31133" y="15243"/>
                  </a:lnTo>
                  <a:lnTo>
                    <a:pt x="31391" y="15114"/>
                  </a:lnTo>
                  <a:lnTo>
                    <a:pt x="31456" y="15050"/>
                  </a:lnTo>
                  <a:lnTo>
                    <a:pt x="31456" y="15017"/>
                  </a:lnTo>
                  <a:lnTo>
                    <a:pt x="31359" y="14985"/>
                  </a:lnTo>
                  <a:lnTo>
                    <a:pt x="30874" y="14985"/>
                  </a:lnTo>
                  <a:lnTo>
                    <a:pt x="30681" y="15017"/>
                  </a:lnTo>
                  <a:lnTo>
                    <a:pt x="30551" y="15050"/>
                  </a:lnTo>
                  <a:lnTo>
                    <a:pt x="30487" y="15114"/>
                  </a:lnTo>
                  <a:lnTo>
                    <a:pt x="30455" y="15147"/>
                  </a:lnTo>
                  <a:lnTo>
                    <a:pt x="30422" y="15179"/>
                  </a:lnTo>
                  <a:lnTo>
                    <a:pt x="30293" y="15211"/>
                  </a:lnTo>
                  <a:lnTo>
                    <a:pt x="30132" y="15211"/>
                  </a:lnTo>
                  <a:lnTo>
                    <a:pt x="29906" y="15147"/>
                  </a:lnTo>
                  <a:lnTo>
                    <a:pt x="29680" y="15082"/>
                  </a:lnTo>
                  <a:lnTo>
                    <a:pt x="29615" y="15082"/>
                  </a:lnTo>
                  <a:lnTo>
                    <a:pt x="29583" y="15114"/>
                  </a:lnTo>
                  <a:lnTo>
                    <a:pt x="29550" y="15147"/>
                  </a:lnTo>
                  <a:lnTo>
                    <a:pt x="29583" y="15179"/>
                  </a:lnTo>
                  <a:lnTo>
                    <a:pt x="29680" y="15340"/>
                  </a:lnTo>
                  <a:lnTo>
                    <a:pt x="29776" y="15534"/>
                  </a:lnTo>
                  <a:lnTo>
                    <a:pt x="29809" y="15599"/>
                  </a:lnTo>
                  <a:lnTo>
                    <a:pt x="29776" y="15631"/>
                  </a:lnTo>
                  <a:lnTo>
                    <a:pt x="29712" y="15696"/>
                  </a:lnTo>
                  <a:lnTo>
                    <a:pt x="29647" y="15728"/>
                  </a:lnTo>
                  <a:lnTo>
                    <a:pt x="29357" y="15792"/>
                  </a:lnTo>
                  <a:lnTo>
                    <a:pt x="29195" y="15825"/>
                  </a:lnTo>
                  <a:lnTo>
                    <a:pt x="29098" y="15889"/>
                  </a:lnTo>
                  <a:lnTo>
                    <a:pt x="29034" y="15954"/>
                  </a:lnTo>
                  <a:lnTo>
                    <a:pt x="29034" y="16019"/>
                  </a:lnTo>
                  <a:lnTo>
                    <a:pt x="29098" y="16083"/>
                  </a:lnTo>
                  <a:lnTo>
                    <a:pt x="29195" y="16148"/>
                  </a:lnTo>
                  <a:lnTo>
                    <a:pt x="29486" y="16277"/>
                  </a:lnTo>
                  <a:lnTo>
                    <a:pt x="29873" y="16406"/>
                  </a:lnTo>
                  <a:lnTo>
                    <a:pt x="30325" y="16503"/>
                  </a:lnTo>
                  <a:lnTo>
                    <a:pt x="30778" y="16568"/>
                  </a:lnTo>
                  <a:lnTo>
                    <a:pt x="31230" y="16535"/>
                  </a:lnTo>
                  <a:lnTo>
                    <a:pt x="31972" y="16535"/>
                  </a:lnTo>
                  <a:lnTo>
                    <a:pt x="32231" y="16568"/>
                  </a:lnTo>
                  <a:lnTo>
                    <a:pt x="32392" y="16632"/>
                  </a:lnTo>
                  <a:lnTo>
                    <a:pt x="32457" y="16697"/>
                  </a:lnTo>
                  <a:lnTo>
                    <a:pt x="32522" y="16794"/>
                  </a:lnTo>
                  <a:lnTo>
                    <a:pt x="32586" y="16987"/>
                  </a:lnTo>
                  <a:lnTo>
                    <a:pt x="32618" y="17246"/>
                  </a:lnTo>
                  <a:lnTo>
                    <a:pt x="32586" y="17504"/>
                  </a:lnTo>
                  <a:lnTo>
                    <a:pt x="32554" y="17730"/>
                  </a:lnTo>
                  <a:lnTo>
                    <a:pt x="32489" y="17924"/>
                  </a:lnTo>
                  <a:lnTo>
                    <a:pt x="32392" y="18053"/>
                  </a:lnTo>
                  <a:lnTo>
                    <a:pt x="32102" y="18053"/>
                  </a:lnTo>
                  <a:lnTo>
                    <a:pt x="31876" y="18085"/>
                  </a:lnTo>
                  <a:lnTo>
                    <a:pt x="31650" y="18118"/>
                  </a:lnTo>
                  <a:lnTo>
                    <a:pt x="31391" y="18215"/>
                  </a:lnTo>
                  <a:lnTo>
                    <a:pt x="31101" y="18344"/>
                  </a:lnTo>
                  <a:lnTo>
                    <a:pt x="30971" y="18376"/>
                  </a:lnTo>
                  <a:lnTo>
                    <a:pt x="30939" y="18344"/>
                  </a:lnTo>
                  <a:lnTo>
                    <a:pt x="30971" y="18312"/>
                  </a:lnTo>
                  <a:lnTo>
                    <a:pt x="31133" y="18118"/>
                  </a:lnTo>
                  <a:lnTo>
                    <a:pt x="31197" y="17989"/>
                  </a:lnTo>
                  <a:lnTo>
                    <a:pt x="31230" y="17924"/>
                  </a:lnTo>
                  <a:lnTo>
                    <a:pt x="31197" y="17859"/>
                  </a:lnTo>
                  <a:lnTo>
                    <a:pt x="31165" y="17795"/>
                  </a:lnTo>
                  <a:lnTo>
                    <a:pt x="31101" y="17762"/>
                  </a:lnTo>
                  <a:lnTo>
                    <a:pt x="30939" y="17666"/>
                  </a:lnTo>
                  <a:lnTo>
                    <a:pt x="30745" y="17633"/>
                  </a:lnTo>
                  <a:lnTo>
                    <a:pt x="30584" y="17633"/>
                  </a:lnTo>
                  <a:lnTo>
                    <a:pt x="30455" y="17666"/>
                  </a:lnTo>
                  <a:lnTo>
                    <a:pt x="30390" y="17762"/>
                  </a:lnTo>
                  <a:lnTo>
                    <a:pt x="30390" y="17795"/>
                  </a:lnTo>
                  <a:lnTo>
                    <a:pt x="30325" y="17827"/>
                  </a:lnTo>
                  <a:lnTo>
                    <a:pt x="30196" y="17859"/>
                  </a:lnTo>
                  <a:lnTo>
                    <a:pt x="29970" y="17827"/>
                  </a:lnTo>
                  <a:lnTo>
                    <a:pt x="29712" y="17762"/>
                  </a:lnTo>
                  <a:lnTo>
                    <a:pt x="29453" y="17730"/>
                  </a:lnTo>
                  <a:lnTo>
                    <a:pt x="29260" y="17698"/>
                  </a:lnTo>
                  <a:lnTo>
                    <a:pt x="29098" y="17730"/>
                  </a:lnTo>
                  <a:lnTo>
                    <a:pt x="29066" y="17730"/>
                  </a:lnTo>
                  <a:lnTo>
                    <a:pt x="29034" y="17762"/>
                  </a:lnTo>
                  <a:lnTo>
                    <a:pt x="29034" y="17827"/>
                  </a:lnTo>
                  <a:lnTo>
                    <a:pt x="29066" y="17892"/>
                  </a:lnTo>
                  <a:lnTo>
                    <a:pt x="29163" y="18021"/>
                  </a:lnTo>
                  <a:lnTo>
                    <a:pt x="29292" y="18150"/>
                  </a:lnTo>
                  <a:lnTo>
                    <a:pt x="29486" y="18247"/>
                  </a:lnTo>
                  <a:lnTo>
                    <a:pt x="29712" y="18344"/>
                  </a:lnTo>
                  <a:lnTo>
                    <a:pt x="29906" y="18408"/>
                  </a:lnTo>
                  <a:lnTo>
                    <a:pt x="30099" y="18408"/>
                  </a:lnTo>
                  <a:lnTo>
                    <a:pt x="30229" y="18376"/>
                  </a:lnTo>
                  <a:lnTo>
                    <a:pt x="30358" y="18312"/>
                  </a:lnTo>
                  <a:lnTo>
                    <a:pt x="30487" y="18344"/>
                  </a:lnTo>
                  <a:lnTo>
                    <a:pt x="30616" y="18408"/>
                  </a:lnTo>
                  <a:lnTo>
                    <a:pt x="30713" y="18538"/>
                  </a:lnTo>
                  <a:lnTo>
                    <a:pt x="30778" y="18731"/>
                  </a:lnTo>
                  <a:lnTo>
                    <a:pt x="30810" y="18957"/>
                  </a:lnTo>
                  <a:lnTo>
                    <a:pt x="30810" y="19216"/>
                  </a:lnTo>
                  <a:lnTo>
                    <a:pt x="30810" y="19506"/>
                  </a:lnTo>
                  <a:lnTo>
                    <a:pt x="30778" y="19765"/>
                  </a:lnTo>
                  <a:lnTo>
                    <a:pt x="30745" y="19829"/>
                  </a:lnTo>
                  <a:lnTo>
                    <a:pt x="30681" y="19894"/>
                  </a:lnTo>
                  <a:lnTo>
                    <a:pt x="30648" y="19926"/>
                  </a:lnTo>
                  <a:lnTo>
                    <a:pt x="30519" y="19926"/>
                  </a:lnTo>
                  <a:lnTo>
                    <a:pt x="30422" y="19862"/>
                  </a:lnTo>
                  <a:lnTo>
                    <a:pt x="30325" y="19797"/>
                  </a:lnTo>
                  <a:lnTo>
                    <a:pt x="30229" y="19765"/>
                  </a:lnTo>
                  <a:lnTo>
                    <a:pt x="30229" y="19797"/>
                  </a:lnTo>
                  <a:lnTo>
                    <a:pt x="30229" y="19862"/>
                  </a:lnTo>
                  <a:lnTo>
                    <a:pt x="30293" y="20055"/>
                  </a:lnTo>
                  <a:lnTo>
                    <a:pt x="30293" y="20346"/>
                  </a:lnTo>
                  <a:lnTo>
                    <a:pt x="30293" y="20734"/>
                  </a:lnTo>
                  <a:lnTo>
                    <a:pt x="30261" y="21154"/>
                  </a:lnTo>
                  <a:lnTo>
                    <a:pt x="30196" y="21670"/>
                  </a:lnTo>
                  <a:lnTo>
                    <a:pt x="30132" y="21832"/>
                  </a:lnTo>
                  <a:lnTo>
                    <a:pt x="30099" y="21961"/>
                  </a:lnTo>
                  <a:lnTo>
                    <a:pt x="30035" y="22025"/>
                  </a:lnTo>
                  <a:lnTo>
                    <a:pt x="29841" y="22025"/>
                  </a:lnTo>
                  <a:lnTo>
                    <a:pt x="29712" y="21961"/>
                  </a:lnTo>
                  <a:lnTo>
                    <a:pt x="29486" y="21864"/>
                  </a:lnTo>
                  <a:lnTo>
                    <a:pt x="29227" y="21832"/>
                  </a:lnTo>
                  <a:lnTo>
                    <a:pt x="28904" y="21864"/>
                  </a:lnTo>
                  <a:lnTo>
                    <a:pt x="28614" y="21929"/>
                  </a:lnTo>
                  <a:lnTo>
                    <a:pt x="28452" y="21961"/>
                  </a:lnTo>
                  <a:lnTo>
                    <a:pt x="28226" y="22025"/>
                  </a:lnTo>
                  <a:lnTo>
                    <a:pt x="27613" y="22058"/>
                  </a:lnTo>
                  <a:lnTo>
                    <a:pt x="26902" y="22058"/>
                  </a:lnTo>
                  <a:lnTo>
                    <a:pt x="26127" y="22025"/>
                  </a:lnTo>
                  <a:lnTo>
                    <a:pt x="25384" y="21961"/>
                  </a:lnTo>
                  <a:lnTo>
                    <a:pt x="24706" y="21961"/>
                  </a:lnTo>
                  <a:lnTo>
                    <a:pt x="24157" y="21993"/>
                  </a:lnTo>
                  <a:lnTo>
                    <a:pt x="23963" y="22025"/>
                  </a:lnTo>
                  <a:lnTo>
                    <a:pt x="23834" y="22058"/>
                  </a:lnTo>
                  <a:lnTo>
                    <a:pt x="23640" y="22122"/>
                  </a:lnTo>
                  <a:lnTo>
                    <a:pt x="23350" y="22122"/>
                  </a:lnTo>
                  <a:lnTo>
                    <a:pt x="23091" y="22058"/>
                  </a:lnTo>
                  <a:lnTo>
                    <a:pt x="22801" y="21929"/>
                  </a:lnTo>
                  <a:lnTo>
                    <a:pt x="22607" y="21864"/>
                  </a:lnTo>
                  <a:lnTo>
                    <a:pt x="22348" y="21767"/>
                  </a:lnTo>
                  <a:lnTo>
                    <a:pt x="22058" y="21703"/>
                  </a:lnTo>
                  <a:lnTo>
                    <a:pt x="21735" y="21670"/>
                  </a:lnTo>
                  <a:lnTo>
                    <a:pt x="20960" y="21638"/>
                  </a:lnTo>
                  <a:lnTo>
                    <a:pt x="20120" y="21670"/>
                  </a:lnTo>
                  <a:lnTo>
                    <a:pt x="19345" y="21703"/>
                  </a:lnTo>
                  <a:lnTo>
                    <a:pt x="18505" y="21703"/>
                  </a:lnTo>
                  <a:lnTo>
                    <a:pt x="17666" y="21638"/>
                  </a:lnTo>
                  <a:lnTo>
                    <a:pt x="16826" y="21541"/>
                  </a:lnTo>
                  <a:lnTo>
                    <a:pt x="16406" y="21476"/>
                  </a:lnTo>
                  <a:lnTo>
                    <a:pt x="15825" y="21476"/>
                  </a:lnTo>
                  <a:lnTo>
                    <a:pt x="15760" y="21509"/>
                  </a:lnTo>
                  <a:lnTo>
                    <a:pt x="15728" y="21541"/>
                  </a:lnTo>
                  <a:lnTo>
                    <a:pt x="15663" y="21573"/>
                  </a:lnTo>
                  <a:lnTo>
                    <a:pt x="15243" y="21573"/>
                  </a:lnTo>
                  <a:lnTo>
                    <a:pt x="14727" y="21541"/>
                  </a:lnTo>
                  <a:lnTo>
                    <a:pt x="14145" y="21476"/>
                  </a:lnTo>
                  <a:lnTo>
                    <a:pt x="13499" y="21380"/>
                  </a:lnTo>
                  <a:lnTo>
                    <a:pt x="12854" y="21380"/>
                  </a:lnTo>
                  <a:lnTo>
                    <a:pt x="12724" y="21412"/>
                  </a:lnTo>
                  <a:lnTo>
                    <a:pt x="12628" y="21444"/>
                  </a:lnTo>
                  <a:lnTo>
                    <a:pt x="12595" y="21509"/>
                  </a:lnTo>
                  <a:lnTo>
                    <a:pt x="12563" y="21638"/>
                  </a:lnTo>
                  <a:lnTo>
                    <a:pt x="12434" y="21767"/>
                  </a:lnTo>
                  <a:lnTo>
                    <a:pt x="12272" y="21864"/>
                  </a:lnTo>
                  <a:lnTo>
                    <a:pt x="12078" y="21961"/>
                  </a:lnTo>
                  <a:lnTo>
                    <a:pt x="11820" y="22025"/>
                  </a:lnTo>
                  <a:lnTo>
                    <a:pt x="11594" y="22058"/>
                  </a:lnTo>
                  <a:lnTo>
                    <a:pt x="11433" y="22090"/>
                  </a:lnTo>
                  <a:lnTo>
                    <a:pt x="11303" y="22058"/>
                  </a:lnTo>
                  <a:lnTo>
                    <a:pt x="11271" y="22025"/>
                  </a:lnTo>
                  <a:lnTo>
                    <a:pt x="11271" y="21961"/>
                  </a:lnTo>
                  <a:lnTo>
                    <a:pt x="11368" y="21896"/>
                  </a:lnTo>
                  <a:lnTo>
                    <a:pt x="11562" y="21799"/>
                  </a:lnTo>
                  <a:lnTo>
                    <a:pt x="11723" y="21735"/>
                  </a:lnTo>
                  <a:lnTo>
                    <a:pt x="11820" y="21606"/>
                  </a:lnTo>
                  <a:lnTo>
                    <a:pt x="11820" y="21573"/>
                  </a:lnTo>
                  <a:lnTo>
                    <a:pt x="11820" y="21509"/>
                  </a:lnTo>
                  <a:lnTo>
                    <a:pt x="11756" y="21412"/>
                  </a:lnTo>
                  <a:lnTo>
                    <a:pt x="11626" y="21347"/>
                  </a:lnTo>
                  <a:lnTo>
                    <a:pt x="11465" y="21347"/>
                  </a:lnTo>
                  <a:lnTo>
                    <a:pt x="11336" y="21380"/>
                  </a:lnTo>
                  <a:lnTo>
                    <a:pt x="11207" y="21476"/>
                  </a:lnTo>
                  <a:lnTo>
                    <a:pt x="11142" y="21509"/>
                  </a:lnTo>
                  <a:lnTo>
                    <a:pt x="11045" y="21541"/>
                  </a:lnTo>
                  <a:lnTo>
                    <a:pt x="10754" y="21573"/>
                  </a:lnTo>
                  <a:lnTo>
                    <a:pt x="10431" y="21573"/>
                  </a:lnTo>
                  <a:lnTo>
                    <a:pt x="10076" y="21476"/>
                  </a:lnTo>
                  <a:lnTo>
                    <a:pt x="9656" y="21380"/>
                  </a:lnTo>
                  <a:lnTo>
                    <a:pt x="9463" y="21347"/>
                  </a:lnTo>
                  <a:lnTo>
                    <a:pt x="9463" y="21380"/>
                  </a:lnTo>
                  <a:lnTo>
                    <a:pt x="9495" y="21412"/>
                  </a:lnTo>
                  <a:lnTo>
                    <a:pt x="9786" y="21606"/>
                  </a:lnTo>
                  <a:lnTo>
                    <a:pt x="10044" y="21767"/>
                  </a:lnTo>
                  <a:lnTo>
                    <a:pt x="10108" y="21832"/>
                  </a:lnTo>
                  <a:lnTo>
                    <a:pt x="10108" y="21896"/>
                  </a:lnTo>
                  <a:lnTo>
                    <a:pt x="10044" y="21929"/>
                  </a:lnTo>
                  <a:lnTo>
                    <a:pt x="9882" y="21961"/>
                  </a:lnTo>
                  <a:lnTo>
                    <a:pt x="9398" y="22058"/>
                  </a:lnTo>
                  <a:lnTo>
                    <a:pt x="8655" y="22058"/>
                  </a:lnTo>
                  <a:lnTo>
                    <a:pt x="8365" y="22025"/>
                  </a:lnTo>
                  <a:lnTo>
                    <a:pt x="8235" y="21993"/>
                  </a:lnTo>
                  <a:lnTo>
                    <a:pt x="8171" y="21929"/>
                  </a:lnTo>
                  <a:lnTo>
                    <a:pt x="8106" y="21896"/>
                  </a:lnTo>
                  <a:lnTo>
                    <a:pt x="8042" y="21864"/>
                  </a:lnTo>
                  <a:lnTo>
                    <a:pt x="7977" y="21896"/>
                  </a:lnTo>
                  <a:lnTo>
                    <a:pt x="7912" y="21929"/>
                  </a:lnTo>
                  <a:lnTo>
                    <a:pt x="7815" y="22025"/>
                  </a:lnTo>
                  <a:lnTo>
                    <a:pt x="7719" y="22219"/>
                  </a:lnTo>
                  <a:lnTo>
                    <a:pt x="7686" y="22348"/>
                  </a:lnTo>
                  <a:lnTo>
                    <a:pt x="7622" y="22445"/>
                  </a:lnTo>
                  <a:lnTo>
                    <a:pt x="7525" y="22542"/>
                  </a:lnTo>
                  <a:lnTo>
                    <a:pt x="7428" y="22639"/>
                  </a:lnTo>
                  <a:lnTo>
                    <a:pt x="7202" y="22736"/>
                  </a:lnTo>
                  <a:lnTo>
                    <a:pt x="6911" y="22801"/>
                  </a:lnTo>
                  <a:lnTo>
                    <a:pt x="6621" y="22801"/>
                  </a:lnTo>
                  <a:lnTo>
                    <a:pt x="6330" y="22704"/>
                  </a:lnTo>
                  <a:lnTo>
                    <a:pt x="6072" y="22575"/>
                  </a:lnTo>
                  <a:lnTo>
                    <a:pt x="5942" y="22478"/>
                  </a:lnTo>
                  <a:lnTo>
                    <a:pt x="5845" y="22348"/>
                  </a:lnTo>
                  <a:lnTo>
                    <a:pt x="5619" y="22122"/>
                  </a:lnTo>
                  <a:lnTo>
                    <a:pt x="5523" y="22090"/>
                  </a:lnTo>
                  <a:lnTo>
                    <a:pt x="5458" y="22090"/>
                  </a:lnTo>
                  <a:lnTo>
                    <a:pt x="5393" y="22155"/>
                  </a:lnTo>
                  <a:lnTo>
                    <a:pt x="5329" y="22284"/>
                  </a:lnTo>
                  <a:lnTo>
                    <a:pt x="5200" y="22736"/>
                  </a:lnTo>
                  <a:lnTo>
                    <a:pt x="5038" y="23124"/>
                  </a:lnTo>
                  <a:lnTo>
                    <a:pt x="4973" y="23253"/>
                  </a:lnTo>
                  <a:lnTo>
                    <a:pt x="4877" y="23350"/>
                  </a:lnTo>
                  <a:lnTo>
                    <a:pt x="4780" y="23414"/>
                  </a:lnTo>
                  <a:lnTo>
                    <a:pt x="4683" y="23446"/>
                  </a:lnTo>
                  <a:lnTo>
                    <a:pt x="4586" y="23446"/>
                  </a:lnTo>
                  <a:lnTo>
                    <a:pt x="4424" y="23414"/>
                  </a:lnTo>
                  <a:lnTo>
                    <a:pt x="4198" y="23382"/>
                  </a:lnTo>
                  <a:lnTo>
                    <a:pt x="3875" y="23382"/>
                  </a:lnTo>
                  <a:lnTo>
                    <a:pt x="3552" y="23446"/>
                  </a:lnTo>
                  <a:lnTo>
                    <a:pt x="3262" y="23543"/>
                  </a:lnTo>
                  <a:lnTo>
                    <a:pt x="3003" y="23640"/>
                  </a:lnTo>
                  <a:lnTo>
                    <a:pt x="2777" y="23769"/>
                  </a:lnTo>
                  <a:lnTo>
                    <a:pt x="2713" y="23834"/>
                  </a:lnTo>
                  <a:lnTo>
                    <a:pt x="2648" y="23899"/>
                  </a:lnTo>
                  <a:lnTo>
                    <a:pt x="2648" y="23963"/>
                  </a:lnTo>
                  <a:lnTo>
                    <a:pt x="2648" y="24028"/>
                  </a:lnTo>
                  <a:lnTo>
                    <a:pt x="2648" y="24125"/>
                  </a:lnTo>
                  <a:lnTo>
                    <a:pt x="2584" y="24157"/>
                  </a:lnTo>
                  <a:lnTo>
                    <a:pt x="2454" y="24157"/>
                  </a:lnTo>
                  <a:lnTo>
                    <a:pt x="2293" y="24125"/>
                  </a:lnTo>
                  <a:lnTo>
                    <a:pt x="2196" y="24092"/>
                  </a:lnTo>
                  <a:lnTo>
                    <a:pt x="2067" y="24092"/>
                  </a:lnTo>
                  <a:lnTo>
                    <a:pt x="2002" y="24125"/>
                  </a:lnTo>
                  <a:lnTo>
                    <a:pt x="1905" y="24157"/>
                  </a:lnTo>
                  <a:lnTo>
                    <a:pt x="1744" y="24286"/>
                  </a:lnTo>
                  <a:lnTo>
                    <a:pt x="1647" y="24480"/>
                  </a:lnTo>
                  <a:lnTo>
                    <a:pt x="1582" y="24706"/>
                  </a:lnTo>
                  <a:lnTo>
                    <a:pt x="1550" y="24964"/>
                  </a:lnTo>
                  <a:lnTo>
                    <a:pt x="1582" y="25255"/>
                  </a:lnTo>
                  <a:lnTo>
                    <a:pt x="1679" y="25546"/>
                  </a:lnTo>
                  <a:lnTo>
                    <a:pt x="1744" y="25772"/>
                  </a:lnTo>
                  <a:lnTo>
                    <a:pt x="1776" y="25966"/>
                  </a:lnTo>
                  <a:lnTo>
                    <a:pt x="1712" y="26095"/>
                  </a:lnTo>
                  <a:lnTo>
                    <a:pt x="1647" y="26192"/>
                  </a:lnTo>
                  <a:lnTo>
                    <a:pt x="1518" y="26256"/>
                  </a:lnTo>
                  <a:lnTo>
                    <a:pt x="1356" y="26224"/>
                  </a:lnTo>
                  <a:lnTo>
                    <a:pt x="1195" y="26127"/>
                  </a:lnTo>
                  <a:lnTo>
                    <a:pt x="1001" y="25998"/>
                  </a:lnTo>
                  <a:lnTo>
                    <a:pt x="807" y="25804"/>
                  </a:lnTo>
                  <a:lnTo>
                    <a:pt x="743" y="25772"/>
                  </a:lnTo>
                  <a:lnTo>
                    <a:pt x="678" y="25804"/>
                  </a:lnTo>
                  <a:lnTo>
                    <a:pt x="614" y="25836"/>
                  </a:lnTo>
                  <a:lnTo>
                    <a:pt x="581" y="25901"/>
                  </a:lnTo>
                  <a:lnTo>
                    <a:pt x="484" y="26159"/>
                  </a:lnTo>
                  <a:lnTo>
                    <a:pt x="420" y="26385"/>
                  </a:lnTo>
                  <a:lnTo>
                    <a:pt x="452" y="26547"/>
                  </a:lnTo>
                  <a:lnTo>
                    <a:pt x="484" y="26611"/>
                  </a:lnTo>
                  <a:lnTo>
                    <a:pt x="517" y="26676"/>
                  </a:lnTo>
                  <a:lnTo>
                    <a:pt x="646" y="26676"/>
                  </a:lnTo>
                  <a:lnTo>
                    <a:pt x="743" y="26708"/>
                  </a:lnTo>
                  <a:lnTo>
                    <a:pt x="840" y="26741"/>
                  </a:lnTo>
                  <a:lnTo>
                    <a:pt x="904" y="26773"/>
                  </a:lnTo>
                  <a:lnTo>
                    <a:pt x="937" y="26870"/>
                  </a:lnTo>
                  <a:lnTo>
                    <a:pt x="937" y="26967"/>
                  </a:lnTo>
                  <a:lnTo>
                    <a:pt x="937" y="27096"/>
                  </a:lnTo>
                  <a:lnTo>
                    <a:pt x="904" y="27225"/>
                  </a:lnTo>
                  <a:lnTo>
                    <a:pt x="807" y="27354"/>
                  </a:lnTo>
                  <a:lnTo>
                    <a:pt x="807" y="27419"/>
                  </a:lnTo>
                  <a:lnTo>
                    <a:pt x="872" y="27451"/>
                  </a:lnTo>
                  <a:lnTo>
                    <a:pt x="969" y="27483"/>
                  </a:lnTo>
                  <a:lnTo>
                    <a:pt x="1324" y="27483"/>
                  </a:lnTo>
                  <a:lnTo>
                    <a:pt x="1421" y="27516"/>
                  </a:lnTo>
                  <a:lnTo>
                    <a:pt x="1421" y="27548"/>
                  </a:lnTo>
                  <a:lnTo>
                    <a:pt x="1421" y="27709"/>
                  </a:lnTo>
                  <a:lnTo>
                    <a:pt x="1486" y="28032"/>
                  </a:lnTo>
                  <a:lnTo>
                    <a:pt x="1518" y="28162"/>
                  </a:lnTo>
                  <a:lnTo>
                    <a:pt x="1486" y="28226"/>
                  </a:lnTo>
                  <a:lnTo>
                    <a:pt x="1453" y="28258"/>
                  </a:lnTo>
                  <a:lnTo>
                    <a:pt x="1389" y="28291"/>
                  </a:lnTo>
                  <a:lnTo>
                    <a:pt x="1324" y="28291"/>
                  </a:lnTo>
                  <a:lnTo>
                    <a:pt x="1098" y="28258"/>
                  </a:lnTo>
                  <a:lnTo>
                    <a:pt x="904" y="28226"/>
                  </a:lnTo>
                  <a:lnTo>
                    <a:pt x="743" y="28258"/>
                  </a:lnTo>
                  <a:lnTo>
                    <a:pt x="678" y="28323"/>
                  </a:lnTo>
                  <a:lnTo>
                    <a:pt x="614" y="28388"/>
                  </a:lnTo>
                  <a:lnTo>
                    <a:pt x="581" y="28452"/>
                  </a:lnTo>
                  <a:lnTo>
                    <a:pt x="549" y="28517"/>
                  </a:lnTo>
                  <a:lnTo>
                    <a:pt x="549" y="28678"/>
                  </a:lnTo>
                  <a:lnTo>
                    <a:pt x="581" y="28808"/>
                  </a:lnTo>
                  <a:lnTo>
                    <a:pt x="678" y="28904"/>
                  </a:lnTo>
                  <a:lnTo>
                    <a:pt x="872" y="28904"/>
                  </a:lnTo>
                  <a:lnTo>
                    <a:pt x="904" y="28937"/>
                  </a:lnTo>
                  <a:lnTo>
                    <a:pt x="937" y="28969"/>
                  </a:lnTo>
                  <a:lnTo>
                    <a:pt x="937" y="29034"/>
                  </a:lnTo>
                  <a:lnTo>
                    <a:pt x="904" y="29163"/>
                  </a:lnTo>
                  <a:lnTo>
                    <a:pt x="775" y="29357"/>
                  </a:lnTo>
                  <a:lnTo>
                    <a:pt x="646" y="29550"/>
                  </a:lnTo>
                  <a:lnTo>
                    <a:pt x="581" y="29712"/>
                  </a:lnTo>
                  <a:lnTo>
                    <a:pt x="581" y="29841"/>
                  </a:lnTo>
                  <a:lnTo>
                    <a:pt x="614" y="29906"/>
                  </a:lnTo>
                  <a:lnTo>
                    <a:pt x="678" y="29906"/>
                  </a:lnTo>
                  <a:lnTo>
                    <a:pt x="743" y="29938"/>
                  </a:lnTo>
                  <a:lnTo>
                    <a:pt x="775" y="30002"/>
                  </a:lnTo>
                  <a:lnTo>
                    <a:pt x="872" y="30196"/>
                  </a:lnTo>
                  <a:lnTo>
                    <a:pt x="937" y="30422"/>
                  </a:lnTo>
                  <a:lnTo>
                    <a:pt x="969" y="30713"/>
                  </a:lnTo>
                  <a:lnTo>
                    <a:pt x="969" y="30971"/>
                  </a:lnTo>
                  <a:lnTo>
                    <a:pt x="937" y="31230"/>
                  </a:lnTo>
                  <a:lnTo>
                    <a:pt x="872" y="31423"/>
                  </a:lnTo>
                  <a:lnTo>
                    <a:pt x="807" y="31456"/>
                  </a:lnTo>
                  <a:lnTo>
                    <a:pt x="775" y="31488"/>
                  </a:lnTo>
                  <a:lnTo>
                    <a:pt x="646" y="31488"/>
                  </a:lnTo>
                  <a:lnTo>
                    <a:pt x="549" y="31423"/>
                  </a:lnTo>
                  <a:lnTo>
                    <a:pt x="452" y="31327"/>
                  </a:lnTo>
                  <a:lnTo>
                    <a:pt x="355" y="31165"/>
                  </a:lnTo>
                  <a:lnTo>
                    <a:pt x="258" y="31004"/>
                  </a:lnTo>
                  <a:lnTo>
                    <a:pt x="194" y="30939"/>
                  </a:lnTo>
                  <a:lnTo>
                    <a:pt x="129" y="30874"/>
                  </a:lnTo>
                  <a:lnTo>
                    <a:pt x="65" y="30874"/>
                  </a:lnTo>
                  <a:lnTo>
                    <a:pt x="32" y="30939"/>
                  </a:lnTo>
                  <a:lnTo>
                    <a:pt x="0" y="31036"/>
                  </a:lnTo>
                  <a:lnTo>
                    <a:pt x="0" y="31327"/>
                  </a:lnTo>
                  <a:lnTo>
                    <a:pt x="32" y="31714"/>
                  </a:lnTo>
                  <a:lnTo>
                    <a:pt x="97" y="32231"/>
                  </a:lnTo>
                  <a:lnTo>
                    <a:pt x="226" y="32748"/>
                  </a:lnTo>
                  <a:lnTo>
                    <a:pt x="420" y="33329"/>
                  </a:lnTo>
                  <a:lnTo>
                    <a:pt x="614" y="33975"/>
                  </a:lnTo>
                  <a:lnTo>
                    <a:pt x="775" y="34556"/>
                  </a:lnTo>
                  <a:lnTo>
                    <a:pt x="872" y="34976"/>
                  </a:lnTo>
                  <a:lnTo>
                    <a:pt x="872" y="35137"/>
                  </a:lnTo>
                  <a:lnTo>
                    <a:pt x="872" y="35234"/>
                  </a:lnTo>
                  <a:lnTo>
                    <a:pt x="872" y="35363"/>
                  </a:lnTo>
                  <a:lnTo>
                    <a:pt x="904" y="35525"/>
                  </a:lnTo>
                  <a:lnTo>
                    <a:pt x="969" y="35654"/>
                  </a:lnTo>
                  <a:lnTo>
                    <a:pt x="1066" y="35751"/>
                  </a:lnTo>
                  <a:lnTo>
                    <a:pt x="1163" y="35880"/>
                  </a:lnTo>
                  <a:lnTo>
                    <a:pt x="1227" y="36042"/>
                  </a:lnTo>
                  <a:lnTo>
                    <a:pt x="1260" y="36203"/>
                  </a:lnTo>
                  <a:lnTo>
                    <a:pt x="1227" y="36365"/>
                  </a:lnTo>
                  <a:lnTo>
                    <a:pt x="1195" y="36526"/>
                  </a:lnTo>
                  <a:lnTo>
                    <a:pt x="1227" y="36655"/>
                  </a:lnTo>
                  <a:lnTo>
                    <a:pt x="1292" y="36784"/>
                  </a:lnTo>
                  <a:lnTo>
                    <a:pt x="1421" y="36849"/>
                  </a:lnTo>
                  <a:lnTo>
                    <a:pt x="1453" y="36881"/>
                  </a:lnTo>
                  <a:lnTo>
                    <a:pt x="1518" y="36946"/>
                  </a:lnTo>
                  <a:lnTo>
                    <a:pt x="1615" y="37107"/>
                  </a:lnTo>
                  <a:lnTo>
                    <a:pt x="1712" y="37366"/>
                  </a:lnTo>
                  <a:lnTo>
                    <a:pt x="1744" y="37624"/>
                  </a:lnTo>
                  <a:lnTo>
                    <a:pt x="1744" y="37786"/>
                  </a:lnTo>
                  <a:lnTo>
                    <a:pt x="1776" y="37947"/>
                  </a:lnTo>
                  <a:lnTo>
                    <a:pt x="1841" y="38109"/>
                  </a:lnTo>
                  <a:lnTo>
                    <a:pt x="1938" y="38238"/>
                  </a:lnTo>
                  <a:lnTo>
                    <a:pt x="2035" y="38399"/>
                  </a:lnTo>
                  <a:lnTo>
                    <a:pt x="2131" y="38528"/>
                  </a:lnTo>
                  <a:lnTo>
                    <a:pt x="2293" y="38625"/>
                  </a:lnTo>
                  <a:lnTo>
                    <a:pt x="2422" y="38722"/>
                  </a:lnTo>
                  <a:lnTo>
                    <a:pt x="2713" y="38948"/>
                  </a:lnTo>
                  <a:lnTo>
                    <a:pt x="3003" y="39239"/>
                  </a:lnTo>
                  <a:lnTo>
                    <a:pt x="3294" y="39530"/>
                  </a:lnTo>
                  <a:lnTo>
                    <a:pt x="3488" y="39853"/>
                  </a:lnTo>
                  <a:lnTo>
                    <a:pt x="3682" y="40208"/>
                  </a:lnTo>
                  <a:lnTo>
                    <a:pt x="3940" y="40595"/>
                  </a:lnTo>
                  <a:lnTo>
                    <a:pt x="4231" y="40951"/>
                  </a:lnTo>
                  <a:lnTo>
                    <a:pt x="4521" y="41274"/>
                  </a:lnTo>
                  <a:lnTo>
                    <a:pt x="4812" y="41564"/>
                  </a:lnTo>
                  <a:lnTo>
                    <a:pt x="5103" y="41790"/>
                  </a:lnTo>
                  <a:lnTo>
                    <a:pt x="5361" y="41984"/>
                  </a:lnTo>
                  <a:lnTo>
                    <a:pt x="5587" y="42081"/>
                  </a:lnTo>
                  <a:lnTo>
                    <a:pt x="5749" y="42146"/>
                  </a:lnTo>
                  <a:lnTo>
                    <a:pt x="5878" y="42210"/>
                  </a:lnTo>
                  <a:lnTo>
                    <a:pt x="5942" y="42307"/>
                  </a:lnTo>
                  <a:lnTo>
                    <a:pt x="5942" y="42372"/>
                  </a:lnTo>
                  <a:lnTo>
                    <a:pt x="5942" y="42436"/>
                  </a:lnTo>
                  <a:lnTo>
                    <a:pt x="6007" y="42501"/>
                  </a:lnTo>
                  <a:lnTo>
                    <a:pt x="6168" y="42727"/>
                  </a:lnTo>
                  <a:lnTo>
                    <a:pt x="6427" y="43018"/>
                  </a:lnTo>
                  <a:lnTo>
                    <a:pt x="6750" y="43340"/>
                  </a:lnTo>
                  <a:lnTo>
                    <a:pt x="7234" y="43696"/>
                  </a:lnTo>
                  <a:lnTo>
                    <a:pt x="7460" y="43857"/>
                  </a:lnTo>
                  <a:lnTo>
                    <a:pt x="7719" y="44019"/>
                  </a:lnTo>
                  <a:lnTo>
                    <a:pt x="7977" y="44116"/>
                  </a:lnTo>
                  <a:lnTo>
                    <a:pt x="8235" y="44245"/>
                  </a:lnTo>
                  <a:lnTo>
                    <a:pt x="8881" y="44439"/>
                  </a:lnTo>
                  <a:lnTo>
                    <a:pt x="9463" y="44568"/>
                  </a:lnTo>
                  <a:lnTo>
                    <a:pt x="10108" y="44665"/>
                  </a:lnTo>
                  <a:lnTo>
                    <a:pt x="10819" y="44761"/>
                  </a:lnTo>
                  <a:lnTo>
                    <a:pt x="11529" y="44826"/>
                  </a:lnTo>
                  <a:lnTo>
                    <a:pt x="12208" y="44891"/>
                  </a:lnTo>
                  <a:lnTo>
                    <a:pt x="13467" y="44891"/>
                  </a:lnTo>
                  <a:lnTo>
                    <a:pt x="13952" y="44858"/>
                  </a:lnTo>
                  <a:lnTo>
                    <a:pt x="14598" y="44826"/>
                  </a:lnTo>
                  <a:lnTo>
                    <a:pt x="15760" y="44858"/>
                  </a:lnTo>
                  <a:lnTo>
                    <a:pt x="17278" y="44923"/>
                  </a:lnTo>
                  <a:lnTo>
                    <a:pt x="19022" y="45020"/>
                  </a:lnTo>
                  <a:lnTo>
                    <a:pt x="27096" y="45472"/>
                  </a:lnTo>
                  <a:lnTo>
                    <a:pt x="28420" y="45537"/>
                  </a:lnTo>
                  <a:lnTo>
                    <a:pt x="29486" y="45633"/>
                  </a:lnTo>
                  <a:lnTo>
                    <a:pt x="30261" y="45698"/>
                  </a:lnTo>
                  <a:lnTo>
                    <a:pt x="30874" y="45795"/>
                  </a:lnTo>
                  <a:lnTo>
                    <a:pt x="31262" y="45924"/>
                  </a:lnTo>
                  <a:lnTo>
                    <a:pt x="31391" y="45989"/>
                  </a:lnTo>
                  <a:lnTo>
                    <a:pt x="31520" y="46053"/>
                  </a:lnTo>
                  <a:lnTo>
                    <a:pt x="31585" y="46118"/>
                  </a:lnTo>
                  <a:lnTo>
                    <a:pt x="31617" y="46215"/>
                  </a:lnTo>
                  <a:lnTo>
                    <a:pt x="31617" y="46312"/>
                  </a:lnTo>
                  <a:lnTo>
                    <a:pt x="31585" y="46409"/>
                  </a:lnTo>
                  <a:lnTo>
                    <a:pt x="31585" y="46538"/>
                  </a:lnTo>
                  <a:lnTo>
                    <a:pt x="31650" y="46667"/>
                  </a:lnTo>
                  <a:lnTo>
                    <a:pt x="31779" y="46764"/>
                  </a:lnTo>
                  <a:lnTo>
                    <a:pt x="31940" y="46861"/>
                  </a:lnTo>
                  <a:lnTo>
                    <a:pt x="32102" y="46893"/>
                  </a:lnTo>
                  <a:lnTo>
                    <a:pt x="32263" y="46990"/>
                  </a:lnTo>
                  <a:lnTo>
                    <a:pt x="32554" y="47184"/>
                  </a:lnTo>
                  <a:lnTo>
                    <a:pt x="32877" y="47507"/>
                  </a:lnTo>
                  <a:lnTo>
                    <a:pt x="33200" y="47894"/>
                  </a:lnTo>
                  <a:lnTo>
                    <a:pt x="33523" y="48346"/>
                  </a:lnTo>
                  <a:lnTo>
                    <a:pt x="33846" y="48863"/>
                  </a:lnTo>
                  <a:lnTo>
                    <a:pt x="34136" y="49477"/>
                  </a:lnTo>
                  <a:lnTo>
                    <a:pt x="34427" y="50123"/>
                  </a:lnTo>
                  <a:lnTo>
                    <a:pt x="34750" y="50865"/>
                  </a:lnTo>
                  <a:lnTo>
                    <a:pt x="35073" y="51511"/>
                  </a:lnTo>
                  <a:lnTo>
                    <a:pt x="35331" y="52028"/>
                  </a:lnTo>
                  <a:lnTo>
                    <a:pt x="35525" y="52319"/>
                  </a:lnTo>
                  <a:lnTo>
                    <a:pt x="35654" y="52480"/>
                  </a:lnTo>
                  <a:lnTo>
                    <a:pt x="35751" y="52642"/>
                  </a:lnTo>
                  <a:lnTo>
                    <a:pt x="35816" y="52803"/>
                  </a:lnTo>
                  <a:lnTo>
                    <a:pt x="35816" y="52900"/>
                  </a:lnTo>
                  <a:lnTo>
                    <a:pt x="35816" y="52932"/>
                  </a:lnTo>
                  <a:lnTo>
                    <a:pt x="35848" y="52997"/>
                  </a:lnTo>
                  <a:lnTo>
                    <a:pt x="35945" y="53094"/>
                  </a:lnTo>
                  <a:lnTo>
                    <a:pt x="36139" y="53191"/>
                  </a:lnTo>
                  <a:lnTo>
                    <a:pt x="36397" y="53287"/>
                  </a:lnTo>
                  <a:lnTo>
                    <a:pt x="36623" y="53352"/>
                  </a:lnTo>
                  <a:lnTo>
                    <a:pt x="36817" y="53449"/>
                  </a:lnTo>
                  <a:lnTo>
                    <a:pt x="36914" y="53578"/>
                  </a:lnTo>
                  <a:lnTo>
                    <a:pt x="36946" y="53610"/>
                  </a:lnTo>
                  <a:lnTo>
                    <a:pt x="36946" y="53675"/>
                  </a:lnTo>
                  <a:lnTo>
                    <a:pt x="36978" y="53740"/>
                  </a:lnTo>
                  <a:lnTo>
                    <a:pt x="37043" y="53836"/>
                  </a:lnTo>
                  <a:lnTo>
                    <a:pt x="37172" y="53933"/>
                  </a:lnTo>
                  <a:lnTo>
                    <a:pt x="37334" y="53998"/>
                  </a:lnTo>
                  <a:lnTo>
                    <a:pt x="37495" y="54095"/>
                  </a:lnTo>
                  <a:lnTo>
                    <a:pt x="37689" y="54256"/>
                  </a:lnTo>
                  <a:lnTo>
                    <a:pt x="37850" y="54482"/>
                  </a:lnTo>
                  <a:lnTo>
                    <a:pt x="37947" y="54741"/>
                  </a:lnTo>
                  <a:lnTo>
                    <a:pt x="38076" y="55031"/>
                  </a:lnTo>
                  <a:lnTo>
                    <a:pt x="38270" y="55225"/>
                  </a:lnTo>
                  <a:lnTo>
                    <a:pt x="38464" y="55419"/>
                  </a:lnTo>
                  <a:lnTo>
                    <a:pt x="38593" y="55451"/>
                  </a:lnTo>
                  <a:lnTo>
                    <a:pt x="38722" y="55484"/>
                  </a:lnTo>
                  <a:lnTo>
                    <a:pt x="39013" y="55580"/>
                  </a:lnTo>
                  <a:lnTo>
                    <a:pt x="39336" y="55677"/>
                  </a:lnTo>
                  <a:lnTo>
                    <a:pt x="39626" y="55806"/>
                  </a:lnTo>
                  <a:lnTo>
                    <a:pt x="39949" y="55968"/>
                  </a:lnTo>
                  <a:lnTo>
                    <a:pt x="40208" y="56129"/>
                  </a:lnTo>
                  <a:lnTo>
                    <a:pt x="40402" y="56259"/>
                  </a:lnTo>
                  <a:lnTo>
                    <a:pt x="40531" y="56420"/>
                  </a:lnTo>
                  <a:lnTo>
                    <a:pt x="40563" y="56452"/>
                  </a:lnTo>
                  <a:lnTo>
                    <a:pt x="40563" y="56517"/>
                  </a:lnTo>
                  <a:lnTo>
                    <a:pt x="40563" y="56549"/>
                  </a:lnTo>
                  <a:lnTo>
                    <a:pt x="40595" y="56614"/>
                  </a:lnTo>
                  <a:lnTo>
                    <a:pt x="40725" y="56743"/>
                  </a:lnTo>
                  <a:lnTo>
                    <a:pt x="40918" y="56872"/>
                  </a:lnTo>
                  <a:lnTo>
                    <a:pt x="41177" y="57034"/>
                  </a:lnTo>
                  <a:lnTo>
                    <a:pt x="41467" y="57195"/>
                  </a:lnTo>
                  <a:lnTo>
                    <a:pt x="41758" y="57421"/>
                  </a:lnTo>
                  <a:lnTo>
                    <a:pt x="42049" y="57647"/>
                  </a:lnTo>
                  <a:lnTo>
                    <a:pt x="42275" y="57841"/>
                  </a:lnTo>
                  <a:lnTo>
                    <a:pt x="42533" y="58099"/>
                  </a:lnTo>
                  <a:lnTo>
                    <a:pt x="42662" y="58164"/>
                  </a:lnTo>
                  <a:lnTo>
                    <a:pt x="42824" y="58229"/>
                  </a:lnTo>
                  <a:lnTo>
                    <a:pt x="42953" y="58293"/>
                  </a:lnTo>
                  <a:lnTo>
                    <a:pt x="43147" y="58326"/>
                  </a:lnTo>
                  <a:lnTo>
                    <a:pt x="43567" y="58326"/>
                  </a:lnTo>
                  <a:lnTo>
                    <a:pt x="43986" y="58358"/>
                  </a:lnTo>
                  <a:lnTo>
                    <a:pt x="44148" y="58358"/>
                  </a:lnTo>
                  <a:lnTo>
                    <a:pt x="44277" y="58422"/>
                  </a:lnTo>
                  <a:lnTo>
                    <a:pt x="44406" y="58487"/>
                  </a:lnTo>
                  <a:lnTo>
                    <a:pt x="44535" y="58584"/>
                  </a:lnTo>
                  <a:lnTo>
                    <a:pt x="44794" y="58810"/>
                  </a:lnTo>
                  <a:lnTo>
                    <a:pt x="45020" y="59068"/>
                  </a:lnTo>
                  <a:lnTo>
                    <a:pt x="45117" y="59165"/>
                  </a:lnTo>
                  <a:lnTo>
                    <a:pt x="45214" y="59198"/>
                  </a:lnTo>
                  <a:lnTo>
                    <a:pt x="45310" y="59198"/>
                  </a:lnTo>
                  <a:lnTo>
                    <a:pt x="45375" y="59165"/>
                  </a:lnTo>
                  <a:lnTo>
                    <a:pt x="45633" y="59036"/>
                  </a:lnTo>
                  <a:lnTo>
                    <a:pt x="45827" y="58939"/>
                  </a:lnTo>
                  <a:lnTo>
                    <a:pt x="46053" y="58875"/>
                  </a:lnTo>
                  <a:lnTo>
                    <a:pt x="46279" y="58875"/>
                  </a:lnTo>
                  <a:lnTo>
                    <a:pt x="46505" y="58907"/>
                  </a:lnTo>
                  <a:lnTo>
                    <a:pt x="46764" y="58939"/>
                  </a:lnTo>
                  <a:lnTo>
                    <a:pt x="47216" y="58971"/>
                  </a:lnTo>
                  <a:lnTo>
                    <a:pt x="48379" y="58971"/>
                  </a:lnTo>
                  <a:lnTo>
                    <a:pt x="49800" y="58907"/>
                  </a:lnTo>
                  <a:lnTo>
                    <a:pt x="50962" y="59682"/>
                  </a:lnTo>
                  <a:lnTo>
                    <a:pt x="51350" y="59908"/>
                  </a:lnTo>
                  <a:lnTo>
                    <a:pt x="51705" y="60134"/>
                  </a:lnTo>
                  <a:lnTo>
                    <a:pt x="52125" y="60328"/>
                  </a:lnTo>
                  <a:lnTo>
                    <a:pt x="52609" y="60522"/>
                  </a:lnTo>
                  <a:lnTo>
                    <a:pt x="53223" y="60715"/>
                  </a:lnTo>
                  <a:lnTo>
                    <a:pt x="53966" y="60941"/>
                  </a:lnTo>
                  <a:lnTo>
                    <a:pt x="56065" y="61555"/>
                  </a:lnTo>
                  <a:lnTo>
                    <a:pt x="57841" y="62007"/>
                  </a:lnTo>
                  <a:lnTo>
                    <a:pt x="59811" y="62459"/>
                  </a:lnTo>
                  <a:lnTo>
                    <a:pt x="61652" y="62879"/>
                  </a:lnTo>
                  <a:lnTo>
                    <a:pt x="63234" y="63170"/>
                  </a:lnTo>
                  <a:lnTo>
                    <a:pt x="68305" y="64139"/>
                  </a:lnTo>
                  <a:lnTo>
                    <a:pt x="69048" y="64268"/>
                  </a:lnTo>
                  <a:lnTo>
                    <a:pt x="69758" y="64365"/>
                  </a:lnTo>
                  <a:lnTo>
                    <a:pt x="70307" y="64397"/>
                  </a:lnTo>
                  <a:lnTo>
                    <a:pt x="70630" y="64397"/>
                  </a:lnTo>
                  <a:lnTo>
                    <a:pt x="70856" y="64365"/>
                  </a:lnTo>
                  <a:lnTo>
                    <a:pt x="71147" y="64365"/>
                  </a:lnTo>
                  <a:lnTo>
                    <a:pt x="71244" y="64429"/>
                  </a:lnTo>
                  <a:lnTo>
                    <a:pt x="71308" y="64462"/>
                  </a:lnTo>
                  <a:lnTo>
                    <a:pt x="71502" y="64494"/>
                  </a:lnTo>
                  <a:lnTo>
                    <a:pt x="72051" y="64623"/>
                  </a:lnTo>
                  <a:lnTo>
                    <a:pt x="73730" y="64914"/>
                  </a:lnTo>
                  <a:lnTo>
                    <a:pt x="75507" y="65140"/>
                  </a:lnTo>
                  <a:lnTo>
                    <a:pt x="76153" y="65237"/>
                  </a:lnTo>
                  <a:lnTo>
                    <a:pt x="76799" y="65237"/>
                  </a:lnTo>
                  <a:lnTo>
                    <a:pt x="77218" y="65269"/>
                  </a:lnTo>
                  <a:lnTo>
                    <a:pt x="78381" y="65463"/>
                  </a:lnTo>
                  <a:lnTo>
                    <a:pt x="80028" y="65721"/>
                  </a:lnTo>
                  <a:lnTo>
                    <a:pt x="81966" y="65980"/>
                  </a:lnTo>
                  <a:lnTo>
                    <a:pt x="84582" y="66303"/>
                  </a:lnTo>
                  <a:lnTo>
                    <a:pt x="85066" y="66367"/>
                  </a:lnTo>
                  <a:lnTo>
                    <a:pt x="85583" y="66399"/>
                  </a:lnTo>
                  <a:lnTo>
                    <a:pt x="86197" y="66432"/>
                  </a:lnTo>
                  <a:lnTo>
                    <a:pt x="87036" y="66529"/>
                  </a:lnTo>
                  <a:lnTo>
                    <a:pt x="88199" y="66658"/>
                  </a:lnTo>
                  <a:lnTo>
                    <a:pt x="89361" y="66787"/>
                  </a:lnTo>
                  <a:lnTo>
                    <a:pt x="90233" y="66884"/>
                  </a:lnTo>
                  <a:lnTo>
                    <a:pt x="91235" y="66884"/>
                  </a:lnTo>
                  <a:lnTo>
                    <a:pt x="91525" y="66916"/>
                  </a:lnTo>
                  <a:lnTo>
                    <a:pt x="91848" y="66948"/>
                  </a:lnTo>
                  <a:lnTo>
                    <a:pt x="92107" y="67013"/>
                  </a:lnTo>
                  <a:lnTo>
                    <a:pt x="92365" y="67078"/>
                  </a:lnTo>
                  <a:lnTo>
                    <a:pt x="92623" y="67110"/>
                  </a:lnTo>
                  <a:lnTo>
                    <a:pt x="92817" y="67110"/>
                  </a:lnTo>
                  <a:lnTo>
                    <a:pt x="92979" y="67078"/>
                  </a:lnTo>
                  <a:lnTo>
                    <a:pt x="93237" y="67045"/>
                  </a:lnTo>
                  <a:lnTo>
                    <a:pt x="93463" y="67045"/>
                  </a:lnTo>
                  <a:lnTo>
                    <a:pt x="94173" y="67174"/>
                  </a:lnTo>
                  <a:lnTo>
                    <a:pt x="95304" y="67304"/>
                  </a:lnTo>
                  <a:lnTo>
                    <a:pt x="96725" y="67465"/>
                  </a:lnTo>
                  <a:lnTo>
                    <a:pt x="98275" y="67627"/>
                  </a:lnTo>
                  <a:lnTo>
                    <a:pt x="100762" y="67853"/>
                  </a:lnTo>
                  <a:lnTo>
                    <a:pt x="101763" y="67885"/>
                  </a:lnTo>
                  <a:lnTo>
                    <a:pt x="102958" y="67917"/>
                  </a:lnTo>
                  <a:lnTo>
                    <a:pt x="104896" y="68046"/>
                  </a:lnTo>
                  <a:lnTo>
                    <a:pt x="106769" y="68208"/>
                  </a:lnTo>
                  <a:lnTo>
                    <a:pt x="107770" y="68305"/>
                  </a:lnTo>
                  <a:lnTo>
                    <a:pt x="107964" y="68337"/>
                  </a:lnTo>
                  <a:lnTo>
                    <a:pt x="108287" y="68305"/>
                  </a:lnTo>
                  <a:lnTo>
                    <a:pt x="108933" y="68305"/>
                  </a:lnTo>
                  <a:lnTo>
                    <a:pt x="109966" y="68402"/>
                  </a:lnTo>
                  <a:lnTo>
                    <a:pt x="111032" y="68499"/>
                  </a:lnTo>
                  <a:lnTo>
                    <a:pt x="111742" y="68595"/>
                  </a:lnTo>
                  <a:lnTo>
                    <a:pt x="112356" y="68660"/>
                  </a:lnTo>
                  <a:lnTo>
                    <a:pt x="113099" y="68692"/>
                  </a:lnTo>
                  <a:lnTo>
                    <a:pt x="114939" y="68757"/>
                  </a:lnTo>
                  <a:lnTo>
                    <a:pt x="118266" y="68918"/>
                  </a:lnTo>
                  <a:lnTo>
                    <a:pt x="123207" y="69145"/>
                  </a:lnTo>
                  <a:lnTo>
                    <a:pt x="124790" y="69209"/>
                  </a:lnTo>
                  <a:lnTo>
                    <a:pt x="125984" y="69209"/>
                  </a:lnTo>
                  <a:lnTo>
                    <a:pt x="129020" y="69371"/>
                  </a:lnTo>
                  <a:lnTo>
                    <a:pt x="131830" y="69467"/>
                  </a:lnTo>
                  <a:lnTo>
                    <a:pt x="135770" y="69564"/>
                  </a:lnTo>
                  <a:lnTo>
                    <a:pt x="139904" y="69661"/>
                  </a:lnTo>
                  <a:lnTo>
                    <a:pt x="143133" y="69661"/>
                  </a:lnTo>
                  <a:lnTo>
                    <a:pt x="144651" y="69694"/>
                  </a:lnTo>
                  <a:lnTo>
                    <a:pt x="145168" y="69694"/>
                  </a:lnTo>
                  <a:lnTo>
                    <a:pt x="145459" y="69726"/>
                  </a:lnTo>
                  <a:lnTo>
                    <a:pt x="145685" y="69758"/>
                  </a:lnTo>
                  <a:lnTo>
                    <a:pt x="146072" y="69790"/>
                  </a:lnTo>
                  <a:lnTo>
                    <a:pt x="148720" y="69790"/>
                  </a:lnTo>
                  <a:lnTo>
                    <a:pt x="150464" y="69823"/>
                  </a:lnTo>
                  <a:lnTo>
                    <a:pt x="151885" y="69855"/>
                  </a:lnTo>
                  <a:lnTo>
                    <a:pt x="152402" y="69855"/>
                  </a:lnTo>
                  <a:lnTo>
                    <a:pt x="152693" y="69823"/>
                  </a:lnTo>
                  <a:lnTo>
                    <a:pt x="152951" y="69790"/>
                  </a:lnTo>
                  <a:lnTo>
                    <a:pt x="154404" y="69790"/>
                  </a:lnTo>
                  <a:lnTo>
                    <a:pt x="156310" y="69823"/>
                  </a:lnTo>
                  <a:lnTo>
                    <a:pt x="159120" y="69790"/>
                  </a:lnTo>
                  <a:lnTo>
                    <a:pt x="161639" y="69758"/>
                  </a:lnTo>
                  <a:lnTo>
                    <a:pt x="162866" y="69758"/>
                  </a:lnTo>
                  <a:lnTo>
                    <a:pt x="163673" y="69790"/>
                  </a:lnTo>
                  <a:lnTo>
                    <a:pt x="165450" y="69790"/>
                  </a:lnTo>
                  <a:lnTo>
                    <a:pt x="171198" y="69694"/>
                  </a:lnTo>
                  <a:lnTo>
                    <a:pt x="177108" y="69532"/>
                  </a:lnTo>
                  <a:lnTo>
                    <a:pt x="185699" y="69274"/>
                  </a:lnTo>
                  <a:lnTo>
                    <a:pt x="193450" y="68983"/>
                  </a:lnTo>
                  <a:lnTo>
                    <a:pt x="195936" y="68886"/>
                  </a:lnTo>
                  <a:lnTo>
                    <a:pt x="196938" y="68854"/>
                  </a:lnTo>
                  <a:lnTo>
                    <a:pt x="197293" y="68789"/>
                  </a:lnTo>
                  <a:lnTo>
                    <a:pt x="198165" y="68757"/>
                  </a:lnTo>
                  <a:lnTo>
                    <a:pt x="200845" y="68628"/>
                  </a:lnTo>
                  <a:lnTo>
                    <a:pt x="203623" y="68499"/>
                  </a:lnTo>
                  <a:lnTo>
                    <a:pt x="205141" y="68402"/>
                  </a:lnTo>
                  <a:lnTo>
                    <a:pt x="206271" y="68305"/>
                  </a:lnTo>
                  <a:lnTo>
                    <a:pt x="208144" y="68208"/>
                  </a:lnTo>
                  <a:lnTo>
                    <a:pt x="210372" y="68046"/>
                  </a:lnTo>
                  <a:lnTo>
                    <a:pt x="212310" y="67917"/>
                  </a:lnTo>
                  <a:lnTo>
                    <a:pt x="213990" y="67788"/>
                  </a:lnTo>
                  <a:lnTo>
                    <a:pt x="215637" y="67691"/>
                  </a:lnTo>
                  <a:lnTo>
                    <a:pt x="217025" y="67627"/>
                  </a:lnTo>
                  <a:lnTo>
                    <a:pt x="218705" y="67465"/>
                  </a:lnTo>
                  <a:lnTo>
                    <a:pt x="220610" y="67271"/>
                  </a:lnTo>
                  <a:lnTo>
                    <a:pt x="222580" y="67045"/>
                  </a:lnTo>
                  <a:lnTo>
                    <a:pt x="224518" y="66787"/>
                  </a:lnTo>
                  <a:lnTo>
                    <a:pt x="226294" y="66529"/>
                  </a:lnTo>
                  <a:lnTo>
                    <a:pt x="227747" y="66270"/>
                  </a:lnTo>
                  <a:lnTo>
                    <a:pt x="228813" y="66012"/>
                  </a:lnTo>
                  <a:lnTo>
                    <a:pt x="229491" y="65818"/>
                  </a:lnTo>
                  <a:lnTo>
                    <a:pt x="230170" y="65560"/>
                  </a:lnTo>
                  <a:lnTo>
                    <a:pt x="230848" y="65301"/>
                  </a:lnTo>
                  <a:lnTo>
                    <a:pt x="231461" y="65011"/>
                  </a:lnTo>
                  <a:lnTo>
                    <a:pt x="232043" y="64720"/>
                  </a:lnTo>
                  <a:lnTo>
                    <a:pt x="232495" y="64462"/>
                  </a:lnTo>
                  <a:lnTo>
                    <a:pt x="232785" y="64236"/>
                  </a:lnTo>
                  <a:lnTo>
                    <a:pt x="232882" y="64139"/>
                  </a:lnTo>
                  <a:lnTo>
                    <a:pt x="232947" y="64042"/>
                  </a:lnTo>
                  <a:lnTo>
                    <a:pt x="232979" y="63977"/>
                  </a:lnTo>
                  <a:lnTo>
                    <a:pt x="233076" y="63880"/>
                  </a:lnTo>
                  <a:lnTo>
                    <a:pt x="233367" y="63654"/>
                  </a:lnTo>
                  <a:lnTo>
                    <a:pt x="233787" y="63364"/>
                  </a:lnTo>
                  <a:lnTo>
                    <a:pt x="234303" y="63073"/>
                  </a:lnTo>
                  <a:lnTo>
                    <a:pt x="234594" y="62879"/>
                  </a:lnTo>
                  <a:lnTo>
                    <a:pt x="234885" y="62685"/>
                  </a:lnTo>
                  <a:lnTo>
                    <a:pt x="235111" y="62492"/>
                  </a:lnTo>
                  <a:lnTo>
                    <a:pt x="235337" y="62298"/>
                  </a:lnTo>
                  <a:lnTo>
                    <a:pt x="235531" y="62104"/>
                  </a:lnTo>
                  <a:lnTo>
                    <a:pt x="235724" y="61910"/>
                  </a:lnTo>
                  <a:lnTo>
                    <a:pt x="235854" y="61684"/>
                  </a:lnTo>
                  <a:lnTo>
                    <a:pt x="235950" y="61490"/>
                  </a:lnTo>
                  <a:lnTo>
                    <a:pt x="236112" y="61135"/>
                  </a:lnTo>
                  <a:lnTo>
                    <a:pt x="236306" y="60780"/>
                  </a:lnTo>
                  <a:lnTo>
                    <a:pt x="236467" y="60425"/>
                  </a:lnTo>
                  <a:lnTo>
                    <a:pt x="236661" y="60166"/>
                  </a:lnTo>
                  <a:lnTo>
                    <a:pt x="236726" y="60037"/>
                  </a:lnTo>
                  <a:lnTo>
                    <a:pt x="236790" y="59908"/>
                  </a:lnTo>
                  <a:lnTo>
                    <a:pt x="236822" y="59747"/>
                  </a:lnTo>
                  <a:lnTo>
                    <a:pt x="236855" y="59585"/>
                  </a:lnTo>
                  <a:lnTo>
                    <a:pt x="236822" y="59198"/>
                  </a:lnTo>
                  <a:lnTo>
                    <a:pt x="236726" y="58810"/>
                  </a:lnTo>
                  <a:lnTo>
                    <a:pt x="236596" y="58455"/>
                  </a:lnTo>
                  <a:lnTo>
                    <a:pt x="236532" y="58132"/>
                  </a:lnTo>
                  <a:lnTo>
                    <a:pt x="236499" y="57873"/>
                  </a:lnTo>
                  <a:lnTo>
                    <a:pt x="236499" y="57712"/>
                  </a:lnTo>
                  <a:lnTo>
                    <a:pt x="236467" y="57550"/>
                  </a:lnTo>
                  <a:lnTo>
                    <a:pt x="236370" y="57260"/>
                  </a:lnTo>
                  <a:lnTo>
                    <a:pt x="236209" y="56905"/>
                  </a:lnTo>
                  <a:lnTo>
                    <a:pt x="235983" y="56485"/>
                  </a:lnTo>
                  <a:lnTo>
                    <a:pt x="235789" y="56065"/>
                  </a:lnTo>
                  <a:lnTo>
                    <a:pt x="235627" y="55742"/>
                  </a:lnTo>
                  <a:lnTo>
                    <a:pt x="235563" y="55451"/>
                  </a:lnTo>
                  <a:lnTo>
                    <a:pt x="235563" y="55354"/>
                  </a:lnTo>
                  <a:lnTo>
                    <a:pt x="235595" y="55225"/>
                  </a:lnTo>
                  <a:lnTo>
                    <a:pt x="235627" y="55161"/>
                  </a:lnTo>
                  <a:lnTo>
                    <a:pt x="235692" y="55064"/>
                  </a:lnTo>
                  <a:lnTo>
                    <a:pt x="235789" y="54999"/>
                  </a:lnTo>
                  <a:lnTo>
                    <a:pt x="235918" y="54935"/>
                  </a:lnTo>
                  <a:lnTo>
                    <a:pt x="236209" y="54805"/>
                  </a:lnTo>
                  <a:lnTo>
                    <a:pt x="236596" y="54741"/>
                  </a:lnTo>
                  <a:lnTo>
                    <a:pt x="237662" y="54482"/>
                  </a:lnTo>
                  <a:lnTo>
                    <a:pt x="238922" y="54127"/>
                  </a:lnTo>
                  <a:lnTo>
                    <a:pt x="239568" y="53966"/>
                  </a:lnTo>
                  <a:lnTo>
                    <a:pt x="240343" y="53804"/>
                  </a:lnTo>
                  <a:lnTo>
                    <a:pt x="241118" y="53675"/>
                  </a:lnTo>
                  <a:lnTo>
                    <a:pt x="241828" y="53610"/>
                  </a:lnTo>
                  <a:lnTo>
                    <a:pt x="244186" y="53417"/>
                  </a:lnTo>
                  <a:lnTo>
                    <a:pt x="246673" y="53191"/>
                  </a:lnTo>
                  <a:lnTo>
                    <a:pt x="248933" y="52932"/>
                  </a:lnTo>
                  <a:lnTo>
                    <a:pt x="250548" y="52706"/>
                  </a:lnTo>
                  <a:lnTo>
                    <a:pt x="251808" y="52545"/>
                  </a:lnTo>
                  <a:lnTo>
                    <a:pt x="252227" y="52480"/>
                  </a:lnTo>
                  <a:lnTo>
                    <a:pt x="252421" y="52480"/>
                  </a:lnTo>
                  <a:lnTo>
                    <a:pt x="252744" y="52512"/>
                  </a:lnTo>
                  <a:lnTo>
                    <a:pt x="253325" y="52448"/>
                  </a:lnTo>
                  <a:lnTo>
                    <a:pt x="254908" y="52254"/>
                  </a:lnTo>
                  <a:lnTo>
                    <a:pt x="256490" y="51996"/>
                  </a:lnTo>
                  <a:lnTo>
                    <a:pt x="257039" y="51866"/>
                  </a:lnTo>
                  <a:lnTo>
                    <a:pt x="257362" y="51770"/>
                  </a:lnTo>
                  <a:lnTo>
                    <a:pt x="257492" y="51705"/>
                  </a:lnTo>
                  <a:lnTo>
                    <a:pt x="257685" y="51640"/>
                  </a:lnTo>
                  <a:lnTo>
                    <a:pt x="257976" y="51640"/>
                  </a:lnTo>
                  <a:lnTo>
                    <a:pt x="258267" y="51673"/>
                  </a:lnTo>
                  <a:lnTo>
                    <a:pt x="258686" y="51673"/>
                  </a:lnTo>
                  <a:lnTo>
                    <a:pt x="259268" y="51608"/>
                  </a:lnTo>
                  <a:lnTo>
                    <a:pt x="259881" y="51543"/>
                  </a:lnTo>
                  <a:lnTo>
                    <a:pt x="260560" y="51447"/>
                  </a:lnTo>
                  <a:lnTo>
                    <a:pt x="261205" y="51317"/>
                  </a:lnTo>
                  <a:lnTo>
                    <a:pt x="261819" y="51188"/>
                  </a:lnTo>
                  <a:lnTo>
                    <a:pt x="262304" y="51059"/>
                  </a:lnTo>
                  <a:lnTo>
                    <a:pt x="262723" y="50930"/>
                  </a:lnTo>
                  <a:lnTo>
                    <a:pt x="263111" y="50865"/>
                  </a:lnTo>
                  <a:lnTo>
                    <a:pt x="263434" y="50833"/>
                  </a:lnTo>
                  <a:lnTo>
                    <a:pt x="263821" y="50833"/>
                  </a:lnTo>
                  <a:lnTo>
                    <a:pt x="264112" y="50768"/>
                  </a:lnTo>
                  <a:lnTo>
                    <a:pt x="264984" y="50542"/>
                  </a:lnTo>
                  <a:lnTo>
                    <a:pt x="266179" y="50219"/>
                  </a:lnTo>
                  <a:lnTo>
                    <a:pt x="267503" y="49800"/>
                  </a:lnTo>
                  <a:lnTo>
                    <a:pt x="268827" y="49380"/>
                  </a:lnTo>
                  <a:lnTo>
                    <a:pt x="269958" y="48960"/>
                  </a:lnTo>
                  <a:lnTo>
                    <a:pt x="270765" y="48637"/>
                  </a:lnTo>
                  <a:lnTo>
                    <a:pt x="271023" y="48540"/>
                  </a:lnTo>
                  <a:lnTo>
                    <a:pt x="271120" y="48443"/>
                  </a:lnTo>
                  <a:lnTo>
                    <a:pt x="271152" y="48346"/>
                  </a:lnTo>
                  <a:lnTo>
                    <a:pt x="271282" y="48249"/>
                  </a:lnTo>
                  <a:lnTo>
                    <a:pt x="271475" y="48152"/>
                  </a:lnTo>
                  <a:lnTo>
                    <a:pt x="271669" y="48056"/>
                  </a:lnTo>
                  <a:lnTo>
                    <a:pt x="271928" y="47894"/>
                  </a:lnTo>
                  <a:lnTo>
                    <a:pt x="272218" y="47700"/>
                  </a:lnTo>
                  <a:lnTo>
                    <a:pt x="272509" y="47442"/>
                  </a:lnTo>
                  <a:lnTo>
                    <a:pt x="272767" y="47151"/>
                  </a:lnTo>
                  <a:lnTo>
                    <a:pt x="273058" y="46796"/>
                  </a:lnTo>
                  <a:lnTo>
                    <a:pt x="273349" y="46376"/>
                  </a:lnTo>
                  <a:lnTo>
                    <a:pt x="273607" y="45956"/>
                  </a:lnTo>
                  <a:lnTo>
                    <a:pt x="273833" y="45472"/>
                  </a:lnTo>
                  <a:lnTo>
                    <a:pt x="274091" y="45020"/>
                  </a:lnTo>
                  <a:lnTo>
                    <a:pt x="274317" y="44665"/>
                  </a:lnTo>
                  <a:lnTo>
                    <a:pt x="274544" y="44406"/>
                  </a:lnTo>
                  <a:lnTo>
                    <a:pt x="274640" y="44342"/>
                  </a:lnTo>
                  <a:lnTo>
                    <a:pt x="274705" y="44309"/>
                  </a:lnTo>
                  <a:lnTo>
                    <a:pt x="274834" y="44277"/>
                  </a:lnTo>
                  <a:lnTo>
                    <a:pt x="274931" y="44212"/>
                  </a:lnTo>
                  <a:lnTo>
                    <a:pt x="274996" y="44148"/>
                  </a:lnTo>
                  <a:lnTo>
                    <a:pt x="275093" y="44019"/>
                  </a:lnTo>
                  <a:lnTo>
                    <a:pt x="275157" y="43889"/>
                  </a:lnTo>
                  <a:lnTo>
                    <a:pt x="275189" y="43728"/>
                  </a:lnTo>
                  <a:lnTo>
                    <a:pt x="275222" y="43373"/>
                  </a:lnTo>
                  <a:lnTo>
                    <a:pt x="275222" y="42953"/>
                  </a:lnTo>
                  <a:lnTo>
                    <a:pt x="275157" y="42468"/>
                  </a:lnTo>
                  <a:lnTo>
                    <a:pt x="275028" y="41984"/>
                  </a:lnTo>
                  <a:lnTo>
                    <a:pt x="274834" y="41467"/>
                  </a:lnTo>
                  <a:lnTo>
                    <a:pt x="274608" y="40886"/>
                  </a:lnTo>
                  <a:lnTo>
                    <a:pt x="274447" y="40369"/>
                  </a:lnTo>
                  <a:lnTo>
                    <a:pt x="274350" y="39949"/>
                  </a:lnTo>
                  <a:lnTo>
                    <a:pt x="274317" y="39788"/>
                  </a:lnTo>
                  <a:lnTo>
                    <a:pt x="274350" y="39691"/>
                  </a:lnTo>
                  <a:lnTo>
                    <a:pt x="274350" y="39594"/>
                  </a:lnTo>
                  <a:lnTo>
                    <a:pt x="274350" y="39465"/>
                  </a:lnTo>
                  <a:lnTo>
                    <a:pt x="274285" y="39239"/>
                  </a:lnTo>
                  <a:lnTo>
                    <a:pt x="274156" y="38981"/>
                  </a:lnTo>
                  <a:lnTo>
                    <a:pt x="273994" y="38690"/>
                  </a:lnTo>
                  <a:lnTo>
                    <a:pt x="273801" y="38432"/>
                  </a:lnTo>
                  <a:lnTo>
                    <a:pt x="273639" y="38141"/>
                  </a:lnTo>
                  <a:lnTo>
                    <a:pt x="273510" y="37883"/>
                  </a:lnTo>
                  <a:lnTo>
                    <a:pt x="273445" y="37656"/>
                  </a:lnTo>
                  <a:lnTo>
                    <a:pt x="273413" y="37495"/>
                  </a:lnTo>
                  <a:lnTo>
                    <a:pt x="273316" y="37334"/>
                  </a:lnTo>
                  <a:lnTo>
                    <a:pt x="273090" y="36946"/>
                  </a:lnTo>
                  <a:lnTo>
                    <a:pt x="272767" y="36494"/>
                  </a:lnTo>
                  <a:lnTo>
                    <a:pt x="272347" y="35977"/>
                  </a:lnTo>
                  <a:lnTo>
                    <a:pt x="271863" y="35428"/>
                  </a:lnTo>
                  <a:lnTo>
                    <a:pt x="271314" y="34879"/>
                  </a:lnTo>
                  <a:lnTo>
                    <a:pt x="270700" y="34330"/>
                  </a:lnTo>
                  <a:lnTo>
                    <a:pt x="270054" y="33813"/>
                  </a:lnTo>
                  <a:lnTo>
                    <a:pt x="269505" y="33297"/>
                  </a:lnTo>
                  <a:lnTo>
                    <a:pt x="269021" y="32877"/>
                  </a:lnTo>
                  <a:lnTo>
                    <a:pt x="268730" y="32521"/>
                  </a:lnTo>
                  <a:lnTo>
                    <a:pt x="268666" y="32392"/>
                  </a:lnTo>
                  <a:lnTo>
                    <a:pt x="268666" y="32295"/>
                  </a:lnTo>
                  <a:lnTo>
                    <a:pt x="268763" y="32231"/>
                  </a:lnTo>
                  <a:lnTo>
                    <a:pt x="268989" y="32102"/>
                  </a:lnTo>
                  <a:lnTo>
                    <a:pt x="269893" y="31746"/>
                  </a:lnTo>
                  <a:lnTo>
                    <a:pt x="271185" y="31327"/>
                  </a:lnTo>
                  <a:lnTo>
                    <a:pt x="272735" y="30842"/>
                  </a:lnTo>
                  <a:lnTo>
                    <a:pt x="275319" y="30067"/>
                  </a:lnTo>
                  <a:lnTo>
                    <a:pt x="277224" y="29453"/>
                  </a:lnTo>
                  <a:lnTo>
                    <a:pt x="277902" y="29227"/>
                  </a:lnTo>
                  <a:lnTo>
                    <a:pt x="278419" y="29001"/>
                  </a:lnTo>
                  <a:lnTo>
                    <a:pt x="278742" y="28872"/>
                  </a:lnTo>
                  <a:lnTo>
                    <a:pt x="278839" y="28808"/>
                  </a:lnTo>
                  <a:lnTo>
                    <a:pt x="278871" y="28775"/>
                  </a:lnTo>
                  <a:lnTo>
                    <a:pt x="278903" y="28711"/>
                  </a:lnTo>
                  <a:lnTo>
                    <a:pt x="279033" y="28646"/>
                  </a:lnTo>
                  <a:lnTo>
                    <a:pt x="279485" y="28420"/>
                  </a:lnTo>
                  <a:lnTo>
                    <a:pt x="280066" y="28194"/>
                  </a:lnTo>
                  <a:lnTo>
                    <a:pt x="280680" y="27968"/>
                  </a:lnTo>
                  <a:lnTo>
                    <a:pt x="280970" y="27839"/>
                  </a:lnTo>
                  <a:lnTo>
                    <a:pt x="281326" y="27613"/>
                  </a:lnTo>
                  <a:lnTo>
                    <a:pt x="281713" y="27387"/>
                  </a:lnTo>
                  <a:lnTo>
                    <a:pt x="282068" y="27096"/>
                  </a:lnTo>
                  <a:lnTo>
                    <a:pt x="282391" y="26838"/>
                  </a:lnTo>
                  <a:lnTo>
                    <a:pt x="282682" y="26579"/>
                  </a:lnTo>
                  <a:lnTo>
                    <a:pt x="282843" y="26385"/>
                  </a:lnTo>
                  <a:lnTo>
                    <a:pt x="282843" y="26321"/>
                  </a:lnTo>
                  <a:lnTo>
                    <a:pt x="282843" y="26288"/>
                  </a:lnTo>
                  <a:lnTo>
                    <a:pt x="282843" y="26224"/>
                  </a:lnTo>
                  <a:lnTo>
                    <a:pt x="282876" y="26159"/>
                  </a:lnTo>
                  <a:lnTo>
                    <a:pt x="283037" y="25933"/>
                  </a:lnTo>
                  <a:lnTo>
                    <a:pt x="283296" y="25610"/>
                  </a:lnTo>
                  <a:lnTo>
                    <a:pt x="283619" y="25255"/>
                  </a:lnTo>
                  <a:lnTo>
                    <a:pt x="283877" y="24964"/>
                  </a:lnTo>
                  <a:lnTo>
                    <a:pt x="284103" y="24674"/>
                  </a:lnTo>
                  <a:lnTo>
                    <a:pt x="284329" y="24383"/>
                  </a:lnTo>
                  <a:lnTo>
                    <a:pt x="284490" y="24060"/>
                  </a:lnTo>
                  <a:lnTo>
                    <a:pt x="284652" y="23769"/>
                  </a:lnTo>
                  <a:lnTo>
                    <a:pt x="284813" y="23446"/>
                  </a:lnTo>
                  <a:lnTo>
                    <a:pt x="284910" y="23124"/>
                  </a:lnTo>
                  <a:lnTo>
                    <a:pt x="285007" y="22801"/>
                  </a:lnTo>
                  <a:lnTo>
                    <a:pt x="285040" y="22510"/>
                  </a:lnTo>
                  <a:lnTo>
                    <a:pt x="285072" y="22219"/>
                  </a:lnTo>
                  <a:lnTo>
                    <a:pt x="285072" y="21929"/>
                  </a:lnTo>
                  <a:lnTo>
                    <a:pt x="285072" y="21670"/>
                  </a:lnTo>
                  <a:lnTo>
                    <a:pt x="285007" y="21476"/>
                  </a:lnTo>
                  <a:lnTo>
                    <a:pt x="284910" y="21250"/>
                  </a:lnTo>
                  <a:lnTo>
                    <a:pt x="284781" y="21121"/>
                  </a:lnTo>
                  <a:lnTo>
                    <a:pt x="284620" y="20992"/>
                  </a:lnTo>
                  <a:lnTo>
                    <a:pt x="284490" y="20863"/>
                  </a:lnTo>
                  <a:lnTo>
                    <a:pt x="284394" y="20701"/>
                  </a:lnTo>
                  <a:lnTo>
                    <a:pt x="284329" y="20508"/>
                  </a:lnTo>
                  <a:lnTo>
                    <a:pt x="284361" y="20314"/>
                  </a:lnTo>
                  <a:lnTo>
                    <a:pt x="284394" y="20217"/>
                  </a:lnTo>
                  <a:lnTo>
                    <a:pt x="284458" y="20120"/>
                  </a:lnTo>
                  <a:lnTo>
                    <a:pt x="284490" y="20120"/>
                  </a:lnTo>
                  <a:lnTo>
                    <a:pt x="284555" y="20152"/>
                  </a:lnTo>
                  <a:lnTo>
                    <a:pt x="284652" y="20217"/>
                  </a:lnTo>
                  <a:lnTo>
                    <a:pt x="284749" y="20346"/>
                  </a:lnTo>
                  <a:lnTo>
                    <a:pt x="285072" y="20831"/>
                  </a:lnTo>
                  <a:lnTo>
                    <a:pt x="285330" y="21186"/>
                  </a:lnTo>
                  <a:lnTo>
                    <a:pt x="285524" y="21412"/>
                  </a:lnTo>
                  <a:lnTo>
                    <a:pt x="285589" y="21444"/>
                  </a:lnTo>
                  <a:lnTo>
                    <a:pt x="285685" y="21476"/>
                  </a:lnTo>
                  <a:lnTo>
                    <a:pt x="285718" y="21476"/>
                  </a:lnTo>
                  <a:lnTo>
                    <a:pt x="285750" y="21412"/>
                  </a:lnTo>
                  <a:lnTo>
                    <a:pt x="285750" y="21250"/>
                  </a:lnTo>
                  <a:lnTo>
                    <a:pt x="285718" y="21089"/>
                  </a:lnTo>
                  <a:lnTo>
                    <a:pt x="285589" y="20895"/>
                  </a:lnTo>
                  <a:lnTo>
                    <a:pt x="285459" y="20701"/>
                  </a:lnTo>
                  <a:lnTo>
                    <a:pt x="285330" y="20540"/>
                  </a:lnTo>
                  <a:lnTo>
                    <a:pt x="285201" y="20314"/>
                  </a:lnTo>
                  <a:lnTo>
                    <a:pt x="285169" y="20088"/>
                  </a:lnTo>
                  <a:lnTo>
                    <a:pt x="285169" y="19926"/>
                  </a:lnTo>
                  <a:lnTo>
                    <a:pt x="285201" y="19700"/>
                  </a:lnTo>
                  <a:lnTo>
                    <a:pt x="285169" y="19474"/>
                  </a:lnTo>
                  <a:lnTo>
                    <a:pt x="285136" y="19216"/>
                  </a:lnTo>
                  <a:lnTo>
                    <a:pt x="285072" y="18957"/>
                  </a:lnTo>
                  <a:lnTo>
                    <a:pt x="284910" y="18667"/>
                  </a:lnTo>
                  <a:lnTo>
                    <a:pt x="284878" y="18602"/>
                  </a:lnTo>
                  <a:lnTo>
                    <a:pt x="284813" y="18538"/>
                  </a:lnTo>
                  <a:lnTo>
                    <a:pt x="284717" y="18538"/>
                  </a:lnTo>
                  <a:lnTo>
                    <a:pt x="284620" y="18570"/>
                  </a:lnTo>
                  <a:lnTo>
                    <a:pt x="284329" y="18667"/>
                  </a:lnTo>
                  <a:lnTo>
                    <a:pt x="284103" y="18764"/>
                  </a:lnTo>
                  <a:lnTo>
                    <a:pt x="283909" y="18796"/>
                  </a:lnTo>
                  <a:lnTo>
                    <a:pt x="283845" y="18764"/>
                  </a:lnTo>
                  <a:lnTo>
                    <a:pt x="283780" y="18731"/>
                  </a:lnTo>
                  <a:lnTo>
                    <a:pt x="283651" y="18602"/>
                  </a:lnTo>
                  <a:lnTo>
                    <a:pt x="283651" y="18538"/>
                  </a:lnTo>
                  <a:lnTo>
                    <a:pt x="283651" y="18473"/>
                  </a:lnTo>
                  <a:lnTo>
                    <a:pt x="283683" y="18408"/>
                  </a:lnTo>
                  <a:lnTo>
                    <a:pt x="283748" y="18344"/>
                  </a:lnTo>
                  <a:lnTo>
                    <a:pt x="283909" y="18247"/>
                  </a:lnTo>
                  <a:lnTo>
                    <a:pt x="284168" y="18182"/>
                  </a:lnTo>
                  <a:lnTo>
                    <a:pt x="284394" y="18118"/>
                  </a:lnTo>
                  <a:lnTo>
                    <a:pt x="284523" y="18053"/>
                  </a:lnTo>
                  <a:lnTo>
                    <a:pt x="284555" y="18021"/>
                  </a:lnTo>
                  <a:lnTo>
                    <a:pt x="284555" y="17989"/>
                  </a:lnTo>
                  <a:lnTo>
                    <a:pt x="284458" y="17956"/>
                  </a:lnTo>
                  <a:lnTo>
                    <a:pt x="284329" y="17892"/>
                  </a:lnTo>
                  <a:lnTo>
                    <a:pt x="284264" y="17795"/>
                  </a:lnTo>
                  <a:lnTo>
                    <a:pt x="284297" y="17698"/>
                  </a:lnTo>
                  <a:lnTo>
                    <a:pt x="284361" y="17601"/>
                  </a:lnTo>
                  <a:lnTo>
                    <a:pt x="284394" y="17569"/>
                  </a:lnTo>
                  <a:lnTo>
                    <a:pt x="284394" y="17504"/>
                  </a:lnTo>
                  <a:lnTo>
                    <a:pt x="284394" y="17375"/>
                  </a:lnTo>
                  <a:lnTo>
                    <a:pt x="284297" y="17246"/>
                  </a:lnTo>
                  <a:lnTo>
                    <a:pt x="284135" y="17117"/>
                  </a:lnTo>
                  <a:lnTo>
                    <a:pt x="283974" y="16987"/>
                  </a:lnTo>
                  <a:lnTo>
                    <a:pt x="283845" y="16826"/>
                  </a:lnTo>
                  <a:lnTo>
                    <a:pt x="283780" y="16697"/>
                  </a:lnTo>
                  <a:lnTo>
                    <a:pt x="283780" y="16535"/>
                  </a:lnTo>
                  <a:lnTo>
                    <a:pt x="283780" y="16406"/>
                  </a:lnTo>
                  <a:lnTo>
                    <a:pt x="283780" y="16277"/>
                  </a:lnTo>
                  <a:lnTo>
                    <a:pt x="283715" y="16148"/>
                  </a:lnTo>
                  <a:lnTo>
                    <a:pt x="283651" y="16051"/>
                  </a:lnTo>
                  <a:lnTo>
                    <a:pt x="283554" y="16019"/>
                  </a:lnTo>
                  <a:lnTo>
                    <a:pt x="283457" y="16083"/>
                  </a:lnTo>
                  <a:lnTo>
                    <a:pt x="283360" y="16180"/>
                  </a:lnTo>
                  <a:lnTo>
                    <a:pt x="283296" y="16341"/>
                  </a:lnTo>
                  <a:lnTo>
                    <a:pt x="283231" y="16503"/>
                  </a:lnTo>
                  <a:lnTo>
                    <a:pt x="283102" y="16632"/>
                  </a:lnTo>
                  <a:lnTo>
                    <a:pt x="282908" y="16729"/>
                  </a:lnTo>
                  <a:lnTo>
                    <a:pt x="282714" y="16729"/>
                  </a:lnTo>
                  <a:lnTo>
                    <a:pt x="282553" y="16697"/>
                  </a:lnTo>
                  <a:lnTo>
                    <a:pt x="282488" y="16664"/>
                  </a:lnTo>
                  <a:lnTo>
                    <a:pt x="282456" y="16632"/>
                  </a:lnTo>
                  <a:lnTo>
                    <a:pt x="282424" y="16568"/>
                  </a:lnTo>
                  <a:lnTo>
                    <a:pt x="282456" y="16503"/>
                  </a:lnTo>
                  <a:lnTo>
                    <a:pt x="282553" y="16341"/>
                  </a:lnTo>
                  <a:lnTo>
                    <a:pt x="282617" y="16245"/>
                  </a:lnTo>
                  <a:lnTo>
                    <a:pt x="282682" y="16148"/>
                  </a:lnTo>
                  <a:lnTo>
                    <a:pt x="282682" y="16051"/>
                  </a:lnTo>
                  <a:lnTo>
                    <a:pt x="282650" y="16019"/>
                  </a:lnTo>
                  <a:lnTo>
                    <a:pt x="282553" y="15954"/>
                  </a:lnTo>
                  <a:lnTo>
                    <a:pt x="282456" y="15889"/>
                  </a:lnTo>
                  <a:lnTo>
                    <a:pt x="282068" y="15792"/>
                  </a:lnTo>
                  <a:lnTo>
                    <a:pt x="281745" y="15728"/>
                  </a:lnTo>
                  <a:lnTo>
                    <a:pt x="281552" y="15663"/>
                  </a:lnTo>
                  <a:lnTo>
                    <a:pt x="281519" y="15599"/>
                  </a:lnTo>
                  <a:lnTo>
                    <a:pt x="281552" y="15566"/>
                  </a:lnTo>
                  <a:lnTo>
                    <a:pt x="281681" y="15502"/>
                  </a:lnTo>
                  <a:lnTo>
                    <a:pt x="281842" y="15437"/>
                  </a:lnTo>
                  <a:lnTo>
                    <a:pt x="281971" y="15373"/>
                  </a:lnTo>
                  <a:lnTo>
                    <a:pt x="282068" y="15308"/>
                  </a:lnTo>
                  <a:lnTo>
                    <a:pt x="282101" y="15211"/>
                  </a:lnTo>
                  <a:lnTo>
                    <a:pt x="282101" y="15147"/>
                  </a:lnTo>
                  <a:lnTo>
                    <a:pt x="282068" y="15050"/>
                  </a:lnTo>
                  <a:lnTo>
                    <a:pt x="281971" y="15017"/>
                  </a:lnTo>
                  <a:lnTo>
                    <a:pt x="281842" y="14953"/>
                  </a:lnTo>
                  <a:lnTo>
                    <a:pt x="281713" y="14920"/>
                  </a:lnTo>
                  <a:lnTo>
                    <a:pt x="281648" y="14953"/>
                  </a:lnTo>
                  <a:lnTo>
                    <a:pt x="281616" y="15017"/>
                  </a:lnTo>
                  <a:lnTo>
                    <a:pt x="281616" y="15082"/>
                  </a:lnTo>
                  <a:lnTo>
                    <a:pt x="281648" y="15147"/>
                  </a:lnTo>
                  <a:lnTo>
                    <a:pt x="281616" y="15179"/>
                  </a:lnTo>
                  <a:lnTo>
                    <a:pt x="281552" y="15243"/>
                  </a:lnTo>
                  <a:lnTo>
                    <a:pt x="281455" y="15308"/>
                  </a:lnTo>
                  <a:lnTo>
                    <a:pt x="281261" y="15308"/>
                  </a:lnTo>
                  <a:lnTo>
                    <a:pt x="281067" y="15276"/>
                  </a:lnTo>
                  <a:lnTo>
                    <a:pt x="280906" y="15211"/>
                  </a:lnTo>
                  <a:lnTo>
                    <a:pt x="280777" y="15082"/>
                  </a:lnTo>
                  <a:lnTo>
                    <a:pt x="280712" y="14953"/>
                  </a:lnTo>
                  <a:lnTo>
                    <a:pt x="280647" y="14791"/>
                  </a:lnTo>
                  <a:lnTo>
                    <a:pt x="280550" y="14694"/>
                  </a:lnTo>
                  <a:lnTo>
                    <a:pt x="280454" y="14630"/>
                  </a:lnTo>
                  <a:lnTo>
                    <a:pt x="280292" y="14598"/>
                  </a:lnTo>
                  <a:lnTo>
                    <a:pt x="280195" y="14598"/>
                  </a:lnTo>
                  <a:lnTo>
                    <a:pt x="280066" y="14501"/>
                  </a:lnTo>
                  <a:lnTo>
                    <a:pt x="279969" y="14339"/>
                  </a:lnTo>
                  <a:lnTo>
                    <a:pt x="279937" y="14145"/>
                  </a:lnTo>
                  <a:lnTo>
                    <a:pt x="279905" y="13984"/>
                  </a:lnTo>
                  <a:lnTo>
                    <a:pt x="279808" y="13822"/>
                  </a:lnTo>
                  <a:lnTo>
                    <a:pt x="279678" y="13726"/>
                  </a:lnTo>
                  <a:lnTo>
                    <a:pt x="279614" y="13726"/>
                  </a:lnTo>
                  <a:lnTo>
                    <a:pt x="279549" y="13693"/>
                  </a:lnTo>
                  <a:lnTo>
                    <a:pt x="279420" y="13693"/>
                  </a:lnTo>
                  <a:lnTo>
                    <a:pt x="279291" y="13629"/>
                  </a:lnTo>
                  <a:lnTo>
                    <a:pt x="279194" y="13499"/>
                  </a:lnTo>
                  <a:lnTo>
                    <a:pt x="279129" y="13370"/>
                  </a:lnTo>
                  <a:lnTo>
                    <a:pt x="279065" y="13241"/>
                  </a:lnTo>
                  <a:lnTo>
                    <a:pt x="278968" y="13112"/>
                  </a:lnTo>
                  <a:lnTo>
                    <a:pt x="278839" y="13047"/>
                  </a:lnTo>
                  <a:lnTo>
                    <a:pt x="278548" y="13047"/>
                  </a:lnTo>
                  <a:lnTo>
                    <a:pt x="278451" y="12983"/>
                  </a:lnTo>
                  <a:lnTo>
                    <a:pt x="278387" y="12918"/>
                  </a:lnTo>
                  <a:lnTo>
                    <a:pt x="278387" y="12854"/>
                  </a:lnTo>
                  <a:lnTo>
                    <a:pt x="278387" y="12789"/>
                  </a:lnTo>
                  <a:lnTo>
                    <a:pt x="278387" y="12757"/>
                  </a:lnTo>
                  <a:lnTo>
                    <a:pt x="278290" y="12628"/>
                  </a:lnTo>
                  <a:lnTo>
                    <a:pt x="278128" y="12563"/>
                  </a:lnTo>
                  <a:lnTo>
                    <a:pt x="277902" y="12498"/>
                  </a:lnTo>
                  <a:lnTo>
                    <a:pt x="277256" y="12337"/>
                  </a:lnTo>
                  <a:lnTo>
                    <a:pt x="277030" y="12240"/>
                  </a:lnTo>
                  <a:lnTo>
                    <a:pt x="276869" y="12175"/>
                  </a:lnTo>
                  <a:lnTo>
                    <a:pt x="276740" y="12078"/>
                  </a:lnTo>
                  <a:lnTo>
                    <a:pt x="276675" y="11982"/>
                  </a:lnTo>
                  <a:lnTo>
                    <a:pt x="276643" y="11885"/>
                  </a:lnTo>
                  <a:lnTo>
                    <a:pt x="276643" y="11788"/>
                  </a:lnTo>
                  <a:lnTo>
                    <a:pt x="276675" y="11659"/>
                  </a:lnTo>
                  <a:lnTo>
                    <a:pt x="276643" y="11529"/>
                  </a:lnTo>
                  <a:lnTo>
                    <a:pt x="276578" y="11465"/>
                  </a:lnTo>
                  <a:lnTo>
                    <a:pt x="276481" y="11400"/>
                  </a:lnTo>
                  <a:lnTo>
                    <a:pt x="276352" y="11368"/>
                  </a:lnTo>
                  <a:lnTo>
                    <a:pt x="276191" y="11368"/>
                  </a:lnTo>
                  <a:lnTo>
                    <a:pt x="276029" y="11400"/>
                  </a:lnTo>
                  <a:lnTo>
                    <a:pt x="275803" y="11433"/>
                  </a:lnTo>
                  <a:lnTo>
                    <a:pt x="275642" y="11497"/>
                  </a:lnTo>
                  <a:lnTo>
                    <a:pt x="275448" y="11497"/>
                  </a:lnTo>
                  <a:lnTo>
                    <a:pt x="275415" y="11465"/>
                  </a:lnTo>
                  <a:lnTo>
                    <a:pt x="275448" y="11368"/>
                  </a:lnTo>
                  <a:lnTo>
                    <a:pt x="275545" y="11239"/>
                  </a:lnTo>
                  <a:lnTo>
                    <a:pt x="275900" y="10884"/>
                  </a:lnTo>
                  <a:lnTo>
                    <a:pt x="276061" y="10722"/>
                  </a:lnTo>
                  <a:lnTo>
                    <a:pt x="276158" y="10561"/>
                  </a:lnTo>
                  <a:lnTo>
                    <a:pt x="276191" y="10464"/>
                  </a:lnTo>
                  <a:lnTo>
                    <a:pt x="276158" y="10431"/>
                  </a:lnTo>
                  <a:lnTo>
                    <a:pt x="276126" y="10399"/>
                  </a:lnTo>
                  <a:lnTo>
                    <a:pt x="275157" y="10141"/>
                  </a:lnTo>
                  <a:lnTo>
                    <a:pt x="274802" y="9979"/>
                  </a:lnTo>
                  <a:lnTo>
                    <a:pt x="274705" y="9915"/>
                  </a:lnTo>
                  <a:lnTo>
                    <a:pt x="274640" y="9850"/>
                  </a:lnTo>
                  <a:lnTo>
                    <a:pt x="274608" y="9786"/>
                  </a:lnTo>
                  <a:lnTo>
                    <a:pt x="274608" y="9689"/>
                  </a:lnTo>
                  <a:lnTo>
                    <a:pt x="274640" y="9592"/>
                  </a:lnTo>
                  <a:lnTo>
                    <a:pt x="274737" y="9495"/>
                  </a:lnTo>
                  <a:lnTo>
                    <a:pt x="274802" y="9366"/>
                  </a:lnTo>
                  <a:lnTo>
                    <a:pt x="274834" y="9236"/>
                  </a:lnTo>
                  <a:lnTo>
                    <a:pt x="274834" y="9075"/>
                  </a:lnTo>
                  <a:lnTo>
                    <a:pt x="274802" y="8914"/>
                  </a:lnTo>
                  <a:lnTo>
                    <a:pt x="274737" y="8720"/>
                  </a:lnTo>
                  <a:lnTo>
                    <a:pt x="274640" y="8558"/>
                  </a:lnTo>
                  <a:lnTo>
                    <a:pt x="274382" y="8171"/>
                  </a:lnTo>
                  <a:lnTo>
                    <a:pt x="274059" y="7815"/>
                  </a:lnTo>
                  <a:lnTo>
                    <a:pt x="273639" y="7493"/>
                  </a:lnTo>
                  <a:lnTo>
                    <a:pt x="273219" y="7234"/>
                  </a:lnTo>
                  <a:lnTo>
                    <a:pt x="272961" y="7137"/>
                  </a:lnTo>
                  <a:lnTo>
                    <a:pt x="272735" y="7040"/>
                  </a:lnTo>
                  <a:lnTo>
                    <a:pt x="272251" y="6911"/>
                  </a:lnTo>
                  <a:lnTo>
                    <a:pt x="271928" y="6879"/>
                  </a:lnTo>
                  <a:lnTo>
                    <a:pt x="271798" y="6879"/>
                  </a:lnTo>
                  <a:lnTo>
                    <a:pt x="271702" y="6911"/>
                  </a:lnTo>
                  <a:lnTo>
                    <a:pt x="271637" y="6944"/>
                  </a:lnTo>
                  <a:lnTo>
                    <a:pt x="271605" y="7008"/>
                  </a:lnTo>
                  <a:lnTo>
                    <a:pt x="271540" y="7170"/>
                  </a:lnTo>
                  <a:lnTo>
                    <a:pt x="271508" y="7202"/>
                  </a:lnTo>
                  <a:lnTo>
                    <a:pt x="271443" y="7202"/>
                  </a:lnTo>
                  <a:lnTo>
                    <a:pt x="271314" y="7105"/>
                  </a:lnTo>
                  <a:lnTo>
                    <a:pt x="271120" y="6911"/>
                  </a:lnTo>
                  <a:lnTo>
                    <a:pt x="270991" y="6750"/>
                  </a:lnTo>
                  <a:lnTo>
                    <a:pt x="270862" y="6524"/>
                  </a:lnTo>
                  <a:lnTo>
                    <a:pt x="270830" y="6330"/>
                  </a:lnTo>
                  <a:lnTo>
                    <a:pt x="270830" y="6136"/>
                  </a:lnTo>
                  <a:lnTo>
                    <a:pt x="270862" y="6039"/>
                  </a:lnTo>
                  <a:lnTo>
                    <a:pt x="270830" y="5942"/>
                  </a:lnTo>
                  <a:lnTo>
                    <a:pt x="270797" y="5845"/>
                  </a:lnTo>
                  <a:lnTo>
                    <a:pt x="270700" y="5781"/>
                  </a:lnTo>
                  <a:lnTo>
                    <a:pt x="270603" y="5716"/>
                  </a:lnTo>
                  <a:lnTo>
                    <a:pt x="270442" y="5619"/>
                  </a:lnTo>
                  <a:lnTo>
                    <a:pt x="270022" y="5490"/>
                  </a:lnTo>
                  <a:lnTo>
                    <a:pt x="269667" y="5361"/>
                  </a:lnTo>
                  <a:lnTo>
                    <a:pt x="269344" y="5200"/>
                  </a:lnTo>
                  <a:lnTo>
                    <a:pt x="269150" y="5070"/>
                  </a:lnTo>
                  <a:lnTo>
                    <a:pt x="269086" y="4973"/>
                  </a:lnTo>
                  <a:lnTo>
                    <a:pt x="269021" y="4909"/>
                  </a:lnTo>
                  <a:lnTo>
                    <a:pt x="268989" y="4780"/>
                  </a:lnTo>
                  <a:lnTo>
                    <a:pt x="268956" y="4747"/>
                  </a:lnTo>
                  <a:lnTo>
                    <a:pt x="268924" y="4780"/>
                  </a:lnTo>
                  <a:lnTo>
                    <a:pt x="268860" y="4877"/>
                  </a:lnTo>
                  <a:lnTo>
                    <a:pt x="268795" y="4941"/>
                  </a:lnTo>
                  <a:lnTo>
                    <a:pt x="268698" y="5006"/>
                  </a:lnTo>
                  <a:lnTo>
                    <a:pt x="268569" y="5038"/>
                  </a:lnTo>
                  <a:lnTo>
                    <a:pt x="268440" y="5038"/>
                  </a:lnTo>
                  <a:lnTo>
                    <a:pt x="268375" y="5006"/>
                  </a:lnTo>
                  <a:lnTo>
                    <a:pt x="268343" y="4973"/>
                  </a:lnTo>
                  <a:lnTo>
                    <a:pt x="268343" y="4909"/>
                  </a:lnTo>
                  <a:lnTo>
                    <a:pt x="268343" y="4844"/>
                  </a:lnTo>
                  <a:lnTo>
                    <a:pt x="268472" y="4683"/>
                  </a:lnTo>
                  <a:lnTo>
                    <a:pt x="268666" y="4521"/>
                  </a:lnTo>
                  <a:lnTo>
                    <a:pt x="268892" y="4295"/>
                  </a:lnTo>
                  <a:lnTo>
                    <a:pt x="268956" y="4198"/>
                  </a:lnTo>
                  <a:lnTo>
                    <a:pt x="268989" y="4102"/>
                  </a:lnTo>
                  <a:lnTo>
                    <a:pt x="268989" y="4037"/>
                  </a:lnTo>
                  <a:lnTo>
                    <a:pt x="268989" y="3940"/>
                  </a:lnTo>
                  <a:lnTo>
                    <a:pt x="268924" y="3843"/>
                  </a:lnTo>
                  <a:lnTo>
                    <a:pt x="268827" y="3746"/>
                  </a:lnTo>
                  <a:lnTo>
                    <a:pt x="268666" y="3553"/>
                  </a:lnTo>
                  <a:lnTo>
                    <a:pt x="268569" y="3488"/>
                  </a:lnTo>
                  <a:lnTo>
                    <a:pt x="268537" y="3520"/>
                  </a:lnTo>
                  <a:lnTo>
                    <a:pt x="268537" y="3553"/>
                  </a:lnTo>
                  <a:lnTo>
                    <a:pt x="268537" y="3714"/>
                  </a:lnTo>
                  <a:lnTo>
                    <a:pt x="268537" y="3811"/>
                  </a:lnTo>
                  <a:lnTo>
                    <a:pt x="268537" y="3875"/>
                  </a:lnTo>
                  <a:lnTo>
                    <a:pt x="268440" y="4102"/>
                  </a:lnTo>
                  <a:lnTo>
                    <a:pt x="268278" y="4328"/>
                  </a:lnTo>
                  <a:lnTo>
                    <a:pt x="268052" y="4554"/>
                  </a:lnTo>
                  <a:lnTo>
                    <a:pt x="267503" y="5038"/>
                  </a:lnTo>
                  <a:lnTo>
                    <a:pt x="267471" y="4424"/>
                  </a:lnTo>
                  <a:lnTo>
                    <a:pt x="267406" y="4198"/>
                  </a:lnTo>
                  <a:lnTo>
                    <a:pt x="267277" y="3972"/>
                  </a:lnTo>
                  <a:lnTo>
                    <a:pt x="267116" y="3779"/>
                  </a:lnTo>
                  <a:lnTo>
                    <a:pt x="267019" y="3714"/>
                  </a:lnTo>
                  <a:lnTo>
                    <a:pt x="266922" y="3682"/>
                  </a:lnTo>
                  <a:lnTo>
                    <a:pt x="266728" y="3617"/>
                  </a:lnTo>
                  <a:lnTo>
                    <a:pt x="266631" y="3520"/>
                  </a:lnTo>
                  <a:lnTo>
                    <a:pt x="266599" y="3456"/>
                  </a:lnTo>
                  <a:lnTo>
                    <a:pt x="266599" y="3423"/>
                  </a:lnTo>
                  <a:lnTo>
                    <a:pt x="266631" y="3359"/>
                  </a:lnTo>
                  <a:lnTo>
                    <a:pt x="266663" y="3294"/>
                  </a:lnTo>
                  <a:lnTo>
                    <a:pt x="266760" y="3197"/>
                  </a:lnTo>
                  <a:lnTo>
                    <a:pt x="266760" y="3133"/>
                  </a:lnTo>
                  <a:lnTo>
                    <a:pt x="266760" y="3100"/>
                  </a:lnTo>
                  <a:lnTo>
                    <a:pt x="266631" y="3068"/>
                  </a:lnTo>
                  <a:lnTo>
                    <a:pt x="266437" y="3036"/>
                  </a:lnTo>
                  <a:lnTo>
                    <a:pt x="266308" y="3036"/>
                  </a:lnTo>
                  <a:lnTo>
                    <a:pt x="266179" y="3068"/>
                  </a:lnTo>
                  <a:lnTo>
                    <a:pt x="266050" y="3133"/>
                  </a:lnTo>
                  <a:lnTo>
                    <a:pt x="265953" y="3230"/>
                  </a:lnTo>
                  <a:lnTo>
                    <a:pt x="265856" y="3326"/>
                  </a:lnTo>
                  <a:lnTo>
                    <a:pt x="265759" y="3456"/>
                  </a:lnTo>
                  <a:lnTo>
                    <a:pt x="265695" y="3617"/>
                  </a:lnTo>
                  <a:lnTo>
                    <a:pt x="265662" y="3779"/>
                  </a:lnTo>
                  <a:lnTo>
                    <a:pt x="265598" y="3843"/>
                  </a:lnTo>
                  <a:lnTo>
                    <a:pt x="265404" y="3875"/>
                  </a:lnTo>
                  <a:lnTo>
                    <a:pt x="264823" y="3908"/>
                  </a:lnTo>
                  <a:lnTo>
                    <a:pt x="264500" y="3908"/>
                  </a:lnTo>
                  <a:lnTo>
                    <a:pt x="264306" y="3875"/>
                  </a:lnTo>
                  <a:lnTo>
                    <a:pt x="264177" y="3843"/>
                  </a:lnTo>
                  <a:lnTo>
                    <a:pt x="264177" y="3811"/>
                  </a:lnTo>
                  <a:lnTo>
                    <a:pt x="264209" y="3811"/>
                  </a:lnTo>
                  <a:lnTo>
                    <a:pt x="264241" y="3746"/>
                  </a:lnTo>
                  <a:lnTo>
                    <a:pt x="264241" y="3682"/>
                  </a:lnTo>
                  <a:lnTo>
                    <a:pt x="264144" y="3488"/>
                  </a:lnTo>
                  <a:lnTo>
                    <a:pt x="264015" y="3230"/>
                  </a:lnTo>
                  <a:lnTo>
                    <a:pt x="263821" y="2939"/>
                  </a:lnTo>
                  <a:lnTo>
                    <a:pt x="263595" y="2648"/>
                  </a:lnTo>
                  <a:lnTo>
                    <a:pt x="263369" y="2390"/>
                  </a:lnTo>
                  <a:lnTo>
                    <a:pt x="263176" y="2196"/>
                  </a:lnTo>
                  <a:lnTo>
                    <a:pt x="263014" y="2099"/>
                  </a:lnTo>
                  <a:lnTo>
                    <a:pt x="262917" y="2099"/>
                  </a:lnTo>
                  <a:lnTo>
                    <a:pt x="262853" y="2196"/>
                  </a:lnTo>
                  <a:lnTo>
                    <a:pt x="262788" y="2325"/>
                  </a:lnTo>
                  <a:lnTo>
                    <a:pt x="262723" y="2454"/>
                  </a:lnTo>
                  <a:lnTo>
                    <a:pt x="262691" y="2551"/>
                  </a:lnTo>
                  <a:lnTo>
                    <a:pt x="262659" y="2616"/>
                  </a:lnTo>
                  <a:lnTo>
                    <a:pt x="262497" y="2713"/>
                  </a:lnTo>
                  <a:lnTo>
                    <a:pt x="262336" y="2777"/>
                  </a:lnTo>
                  <a:lnTo>
                    <a:pt x="262142" y="2745"/>
                  </a:lnTo>
                  <a:lnTo>
                    <a:pt x="261948" y="2713"/>
                  </a:lnTo>
                  <a:lnTo>
                    <a:pt x="261787" y="2713"/>
                  </a:lnTo>
                  <a:lnTo>
                    <a:pt x="261658" y="2745"/>
                  </a:lnTo>
                  <a:lnTo>
                    <a:pt x="261593" y="2810"/>
                  </a:lnTo>
                  <a:lnTo>
                    <a:pt x="261561" y="2874"/>
                  </a:lnTo>
                  <a:lnTo>
                    <a:pt x="261464" y="2939"/>
                  </a:lnTo>
                  <a:lnTo>
                    <a:pt x="261238" y="2939"/>
                  </a:lnTo>
                  <a:lnTo>
                    <a:pt x="261109" y="2874"/>
                  </a:lnTo>
                  <a:lnTo>
                    <a:pt x="261044" y="2745"/>
                  </a:lnTo>
                  <a:lnTo>
                    <a:pt x="261012" y="2616"/>
                  </a:lnTo>
                  <a:lnTo>
                    <a:pt x="261012" y="2487"/>
                  </a:lnTo>
                  <a:lnTo>
                    <a:pt x="261076" y="2261"/>
                  </a:lnTo>
                  <a:lnTo>
                    <a:pt x="261076" y="2228"/>
                  </a:lnTo>
                  <a:lnTo>
                    <a:pt x="261044" y="2196"/>
                  </a:lnTo>
                  <a:lnTo>
                    <a:pt x="260947" y="2228"/>
                  </a:lnTo>
                  <a:lnTo>
                    <a:pt x="260689" y="2390"/>
                  </a:lnTo>
                  <a:lnTo>
                    <a:pt x="260560" y="2422"/>
                  </a:lnTo>
                  <a:lnTo>
                    <a:pt x="260430" y="2487"/>
                  </a:lnTo>
                  <a:lnTo>
                    <a:pt x="260075" y="2487"/>
                  </a:lnTo>
                  <a:lnTo>
                    <a:pt x="259623" y="2422"/>
                  </a:lnTo>
                  <a:lnTo>
                    <a:pt x="259042" y="2293"/>
                  </a:lnTo>
                  <a:lnTo>
                    <a:pt x="258493" y="2164"/>
                  </a:lnTo>
                  <a:lnTo>
                    <a:pt x="258073" y="2099"/>
                  </a:lnTo>
                  <a:lnTo>
                    <a:pt x="257911" y="2099"/>
                  </a:lnTo>
                  <a:lnTo>
                    <a:pt x="257782" y="2132"/>
                  </a:lnTo>
                  <a:lnTo>
                    <a:pt x="257685" y="2196"/>
                  </a:lnTo>
                  <a:lnTo>
                    <a:pt x="257621" y="2261"/>
                  </a:lnTo>
                  <a:lnTo>
                    <a:pt x="257556" y="2325"/>
                  </a:lnTo>
                  <a:lnTo>
                    <a:pt x="257492" y="2390"/>
                  </a:lnTo>
                  <a:lnTo>
                    <a:pt x="257265" y="2422"/>
                  </a:lnTo>
                  <a:lnTo>
                    <a:pt x="256975" y="2422"/>
                  </a:lnTo>
                  <a:lnTo>
                    <a:pt x="256652" y="2390"/>
                  </a:lnTo>
                  <a:lnTo>
                    <a:pt x="256297" y="2261"/>
                  </a:lnTo>
                  <a:lnTo>
                    <a:pt x="255941" y="2132"/>
                  </a:lnTo>
                  <a:lnTo>
                    <a:pt x="255586" y="1970"/>
                  </a:lnTo>
                  <a:lnTo>
                    <a:pt x="255295" y="1744"/>
                  </a:lnTo>
                  <a:lnTo>
                    <a:pt x="255069" y="1550"/>
                  </a:lnTo>
                  <a:lnTo>
                    <a:pt x="254843" y="1389"/>
                  </a:lnTo>
                  <a:lnTo>
                    <a:pt x="254650" y="1292"/>
                  </a:lnTo>
                  <a:lnTo>
                    <a:pt x="254520" y="1227"/>
                  </a:lnTo>
                  <a:lnTo>
                    <a:pt x="254391" y="1227"/>
                  </a:lnTo>
                  <a:lnTo>
                    <a:pt x="254327" y="1260"/>
                  </a:lnTo>
                  <a:lnTo>
                    <a:pt x="254294" y="1356"/>
                  </a:lnTo>
                  <a:lnTo>
                    <a:pt x="254327" y="1486"/>
                  </a:lnTo>
                  <a:lnTo>
                    <a:pt x="254327" y="1615"/>
                  </a:lnTo>
                  <a:lnTo>
                    <a:pt x="254294" y="1679"/>
                  </a:lnTo>
                  <a:lnTo>
                    <a:pt x="254230" y="1712"/>
                  </a:lnTo>
                  <a:lnTo>
                    <a:pt x="254133" y="1647"/>
                  </a:lnTo>
                  <a:lnTo>
                    <a:pt x="254004" y="1582"/>
                  </a:lnTo>
                  <a:lnTo>
                    <a:pt x="253907" y="1582"/>
                  </a:lnTo>
                  <a:lnTo>
                    <a:pt x="253810" y="1647"/>
                  </a:lnTo>
                  <a:lnTo>
                    <a:pt x="253745" y="1744"/>
                  </a:lnTo>
                  <a:lnTo>
                    <a:pt x="253713" y="1873"/>
                  </a:lnTo>
                  <a:lnTo>
                    <a:pt x="253681" y="1938"/>
                  </a:lnTo>
                  <a:lnTo>
                    <a:pt x="253616" y="2002"/>
                  </a:lnTo>
                  <a:lnTo>
                    <a:pt x="253519" y="2002"/>
                  </a:lnTo>
                  <a:lnTo>
                    <a:pt x="253390" y="1970"/>
                  </a:lnTo>
                  <a:lnTo>
                    <a:pt x="253229" y="1873"/>
                  </a:lnTo>
                  <a:lnTo>
                    <a:pt x="252647" y="1550"/>
                  </a:lnTo>
                  <a:lnTo>
                    <a:pt x="252324" y="1389"/>
                  </a:lnTo>
                  <a:lnTo>
                    <a:pt x="252034" y="1292"/>
                  </a:lnTo>
                  <a:lnTo>
                    <a:pt x="251840" y="1260"/>
                  </a:lnTo>
                  <a:lnTo>
                    <a:pt x="251743" y="1260"/>
                  </a:lnTo>
                  <a:lnTo>
                    <a:pt x="251678" y="1292"/>
                  </a:lnTo>
                  <a:lnTo>
                    <a:pt x="251549" y="1324"/>
                  </a:lnTo>
                  <a:lnTo>
                    <a:pt x="251097" y="1324"/>
                  </a:lnTo>
                  <a:lnTo>
                    <a:pt x="250839" y="1260"/>
                  </a:lnTo>
                  <a:lnTo>
                    <a:pt x="250580" y="1195"/>
                  </a:lnTo>
                  <a:lnTo>
                    <a:pt x="250387" y="1227"/>
                  </a:lnTo>
                  <a:lnTo>
                    <a:pt x="250225" y="1292"/>
                  </a:lnTo>
                  <a:lnTo>
                    <a:pt x="250160" y="1324"/>
                  </a:lnTo>
                  <a:lnTo>
                    <a:pt x="250128" y="1389"/>
                  </a:lnTo>
                  <a:lnTo>
                    <a:pt x="250096" y="1486"/>
                  </a:lnTo>
                  <a:lnTo>
                    <a:pt x="250031" y="1518"/>
                  </a:lnTo>
                  <a:lnTo>
                    <a:pt x="249967" y="1550"/>
                  </a:lnTo>
                  <a:lnTo>
                    <a:pt x="249870" y="1582"/>
                  </a:lnTo>
                  <a:lnTo>
                    <a:pt x="249579" y="1550"/>
                  </a:lnTo>
                  <a:lnTo>
                    <a:pt x="249192" y="1421"/>
                  </a:lnTo>
                  <a:lnTo>
                    <a:pt x="248029" y="1066"/>
                  </a:lnTo>
                  <a:lnTo>
                    <a:pt x="247577" y="937"/>
                  </a:lnTo>
                  <a:lnTo>
                    <a:pt x="247222" y="872"/>
                  </a:lnTo>
                  <a:lnTo>
                    <a:pt x="246931" y="840"/>
                  </a:lnTo>
                  <a:lnTo>
                    <a:pt x="246705" y="840"/>
                  </a:lnTo>
                  <a:lnTo>
                    <a:pt x="246576" y="904"/>
                  </a:lnTo>
                  <a:lnTo>
                    <a:pt x="246511" y="969"/>
                  </a:lnTo>
                  <a:lnTo>
                    <a:pt x="246511" y="1001"/>
                  </a:lnTo>
                  <a:lnTo>
                    <a:pt x="246479" y="1098"/>
                  </a:lnTo>
                  <a:lnTo>
                    <a:pt x="246414" y="1163"/>
                  </a:lnTo>
                  <a:lnTo>
                    <a:pt x="246350" y="1195"/>
                  </a:lnTo>
                  <a:lnTo>
                    <a:pt x="246285" y="1195"/>
                  </a:lnTo>
                  <a:lnTo>
                    <a:pt x="246059" y="1163"/>
                  </a:lnTo>
                  <a:lnTo>
                    <a:pt x="245801" y="1066"/>
                  </a:lnTo>
                  <a:lnTo>
                    <a:pt x="245478" y="937"/>
                  </a:lnTo>
                  <a:lnTo>
                    <a:pt x="245155" y="904"/>
                  </a:lnTo>
                  <a:lnTo>
                    <a:pt x="244799" y="904"/>
                  </a:lnTo>
                  <a:lnTo>
                    <a:pt x="244476" y="969"/>
                  </a:lnTo>
                  <a:lnTo>
                    <a:pt x="244186" y="1066"/>
                  </a:lnTo>
                  <a:lnTo>
                    <a:pt x="243895" y="1066"/>
                  </a:lnTo>
                  <a:lnTo>
                    <a:pt x="243831" y="1033"/>
                  </a:lnTo>
                  <a:lnTo>
                    <a:pt x="243831" y="1001"/>
                  </a:lnTo>
                  <a:lnTo>
                    <a:pt x="243831" y="937"/>
                  </a:lnTo>
                  <a:lnTo>
                    <a:pt x="243831" y="904"/>
                  </a:lnTo>
                  <a:lnTo>
                    <a:pt x="243798" y="872"/>
                  </a:lnTo>
                  <a:lnTo>
                    <a:pt x="243701" y="872"/>
                  </a:lnTo>
                  <a:lnTo>
                    <a:pt x="243540" y="937"/>
                  </a:lnTo>
                  <a:lnTo>
                    <a:pt x="243346" y="1098"/>
                  </a:lnTo>
                  <a:lnTo>
                    <a:pt x="243217" y="1163"/>
                  </a:lnTo>
                  <a:lnTo>
                    <a:pt x="243055" y="1227"/>
                  </a:lnTo>
                  <a:lnTo>
                    <a:pt x="242732" y="1324"/>
                  </a:lnTo>
                  <a:lnTo>
                    <a:pt x="242410" y="1389"/>
                  </a:lnTo>
                  <a:lnTo>
                    <a:pt x="242087" y="1356"/>
                  </a:lnTo>
                  <a:lnTo>
                    <a:pt x="241796" y="1324"/>
                  </a:lnTo>
                  <a:lnTo>
                    <a:pt x="241538" y="1356"/>
                  </a:lnTo>
                  <a:lnTo>
                    <a:pt x="241376" y="1421"/>
                  </a:lnTo>
                  <a:lnTo>
                    <a:pt x="241311" y="1453"/>
                  </a:lnTo>
                  <a:lnTo>
                    <a:pt x="241279" y="1518"/>
                  </a:lnTo>
                  <a:lnTo>
                    <a:pt x="241215" y="1615"/>
                  </a:lnTo>
                  <a:lnTo>
                    <a:pt x="241118" y="1679"/>
                  </a:lnTo>
                  <a:lnTo>
                    <a:pt x="241021" y="1679"/>
                  </a:lnTo>
                  <a:lnTo>
                    <a:pt x="240892" y="1615"/>
                  </a:lnTo>
                  <a:lnTo>
                    <a:pt x="240827" y="1518"/>
                  </a:lnTo>
                  <a:lnTo>
                    <a:pt x="240762" y="1421"/>
                  </a:lnTo>
                  <a:lnTo>
                    <a:pt x="240795" y="1324"/>
                  </a:lnTo>
                  <a:lnTo>
                    <a:pt x="240859" y="1260"/>
                  </a:lnTo>
                  <a:lnTo>
                    <a:pt x="240924" y="1195"/>
                  </a:lnTo>
                  <a:lnTo>
                    <a:pt x="240924" y="1130"/>
                  </a:lnTo>
                  <a:lnTo>
                    <a:pt x="240859" y="1066"/>
                  </a:lnTo>
                  <a:lnTo>
                    <a:pt x="240762" y="1001"/>
                  </a:lnTo>
                  <a:lnTo>
                    <a:pt x="240440" y="1001"/>
                  </a:lnTo>
                  <a:lnTo>
                    <a:pt x="240278" y="1066"/>
                  </a:lnTo>
                  <a:lnTo>
                    <a:pt x="240149" y="1163"/>
                  </a:lnTo>
                  <a:lnTo>
                    <a:pt x="240084" y="1227"/>
                  </a:lnTo>
                  <a:lnTo>
                    <a:pt x="239987" y="1260"/>
                  </a:lnTo>
                  <a:lnTo>
                    <a:pt x="239729" y="1260"/>
                  </a:lnTo>
                  <a:lnTo>
                    <a:pt x="239406" y="1195"/>
                  </a:lnTo>
                  <a:lnTo>
                    <a:pt x="239019" y="1033"/>
                  </a:lnTo>
                  <a:lnTo>
                    <a:pt x="238599" y="840"/>
                  </a:lnTo>
                  <a:lnTo>
                    <a:pt x="238308" y="775"/>
                  </a:lnTo>
                  <a:lnTo>
                    <a:pt x="238211" y="775"/>
                  </a:lnTo>
                  <a:lnTo>
                    <a:pt x="238114" y="807"/>
                  </a:lnTo>
                  <a:lnTo>
                    <a:pt x="238082" y="872"/>
                  </a:lnTo>
                  <a:lnTo>
                    <a:pt x="238050" y="937"/>
                  </a:lnTo>
                  <a:lnTo>
                    <a:pt x="237953" y="1066"/>
                  </a:lnTo>
                  <a:lnTo>
                    <a:pt x="237824" y="1163"/>
                  </a:lnTo>
                  <a:lnTo>
                    <a:pt x="237662" y="1227"/>
                  </a:lnTo>
                  <a:lnTo>
                    <a:pt x="237468" y="1260"/>
                  </a:lnTo>
                  <a:lnTo>
                    <a:pt x="237275" y="1227"/>
                  </a:lnTo>
                  <a:lnTo>
                    <a:pt x="237081" y="1163"/>
                  </a:lnTo>
                  <a:lnTo>
                    <a:pt x="236919" y="1066"/>
                  </a:lnTo>
                  <a:lnTo>
                    <a:pt x="236822" y="969"/>
                  </a:lnTo>
                  <a:lnTo>
                    <a:pt x="236822" y="904"/>
                  </a:lnTo>
                  <a:lnTo>
                    <a:pt x="236822" y="840"/>
                  </a:lnTo>
                  <a:lnTo>
                    <a:pt x="236855" y="775"/>
                  </a:lnTo>
                  <a:lnTo>
                    <a:pt x="236919" y="711"/>
                  </a:lnTo>
                  <a:lnTo>
                    <a:pt x="237081" y="614"/>
                  </a:lnTo>
                  <a:lnTo>
                    <a:pt x="237339" y="549"/>
                  </a:lnTo>
                  <a:lnTo>
                    <a:pt x="237694" y="484"/>
                  </a:lnTo>
                  <a:lnTo>
                    <a:pt x="237759" y="452"/>
                  </a:lnTo>
                  <a:lnTo>
                    <a:pt x="237791" y="420"/>
                  </a:lnTo>
                  <a:lnTo>
                    <a:pt x="237759" y="388"/>
                  </a:lnTo>
                  <a:lnTo>
                    <a:pt x="237694" y="323"/>
                  </a:lnTo>
                  <a:lnTo>
                    <a:pt x="237339" y="226"/>
                  </a:lnTo>
                  <a:lnTo>
                    <a:pt x="237048" y="161"/>
                  </a:lnTo>
                  <a:lnTo>
                    <a:pt x="236790" y="129"/>
                  </a:lnTo>
                  <a:lnTo>
                    <a:pt x="236564" y="129"/>
                  </a:lnTo>
                  <a:lnTo>
                    <a:pt x="236403" y="194"/>
                  </a:lnTo>
                  <a:lnTo>
                    <a:pt x="236273" y="226"/>
                  </a:lnTo>
                  <a:lnTo>
                    <a:pt x="236112" y="226"/>
                  </a:lnTo>
                  <a:lnTo>
                    <a:pt x="235950" y="194"/>
                  </a:lnTo>
                  <a:lnTo>
                    <a:pt x="235757" y="97"/>
                  </a:lnTo>
                  <a:lnTo>
                    <a:pt x="235595" y="32"/>
                  </a:lnTo>
                  <a:lnTo>
                    <a:pt x="235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89;p53">
              <a:extLst>
                <a:ext uri="{FF2B5EF4-FFF2-40B4-BE49-F238E27FC236}">
                  <a16:creationId xmlns:a16="http://schemas.microsoft.com/office/drawing/2014/main" id="{FBBDB877-8BC9-FF54-9E37-446331BE2077}"/>
                </a:ext>
              </a:extLst>
            </p:cNvPr>
            <p:cNvSpPr/>
            <p:nvPr/>
          </p:nvSpPr>
          <p:spPr>
            <a:xfrm>
              <a:off x="392325" y="2533300"/>
              <a:ext cx="18600" cy="14575"/>
            </a:xfrm>
            <a:custGeom>
              <a:avLst/>
              <a:gdLst/>
              <a:ahLst/>
              <a:cxnLst/>
              <a:rect l="l" t="t" r="r" b="b"/>
              <a:pathLst>
                <a:path w="744" h="583" extrusionOk="0">
                  <a:moveTo>
                    <a:pt x="97" y="1"/>
                  </a:moveTo>
                  <a:lnTo>
                    <a:pt x="33" y="33"/>
                  </a:lnTo>
                  <a:lnTo>
                    <a:pt x="0" y="98"/>
                  </a:lnTo>
                  <a:lnTo>
                    <a:pt x="0" y="195"/>
                  </a:lnTo>
                  <a:lnTo>
                    <a:pt x="65" y="259"/>
                  </a:lnTo>
                  <a:lnTo>
                    <a:pt x="162" y="356"/>
                  </a:lnTo>
                  <a:lnTo>
                    <a:pt x="291" y="421"/>
                  </a:lnTo>
                  <a:lnTo>
                    <a:pt x="582" y="550"/>
                  </a:lnTo>
                  <a:lnTo>
                    <a:pt x="679" y="582"/>
                  </a:lnTo>
                  <a:lnTo>
                    <a:pt x="711" y="550"/>
                  </a:lnTo>
                  <a:lnTo>
                    <a:pt x="743" y="550"/>
                  </a:lnTo>
                  <a:lnTo>
                    <a:pt x="711" y="453"/>
                  </a:lnTo>
                  <a:lnTo>
                    <a:pt x="582" y="292"/>
                  </a:lnTo>
                  <a:lnTo>
                    <a:pt x="453" y="162"/>
                  </a:lnTo>
                  <a:lnTo>
                    <a:pt x="323" y="65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0;p53">
              <a:extLst>
                <a:ext uri="{FF2B5EF4-FFF2-40B4-BE49-F238E27FC236}">
                  <a16:creationId xmlns:a16="http://schemas.microsoft.com/office/drawing/2014/main" id="{EF86C87C-ABD9-6153-8DBD-E28AE64B7BA7}"/>
                </a:ext>
              </a:extLst>
            </p:cNvPr>
            <p:cNvSpPr/>
            <p:nvPr/>
          </p:nvSpPr>
          <p:spPr>
            <a:xfrm>
              <a:off x="905825" y="2129625"/>
              <a:ext cx="16175" cy="11325"/>
            </a:xfrm>
            <a:custGeom>
              <a:avLst/>
              <a:gdLst/>
              <a:ahLst/>
              <a:cxnLst/>
              <a:rect l="l" t="t" r="r" b="b"/>
              <a:pathLst>
                <a:path w="647" h="453" extrusionOk="0">
                  <a:moveTo>
                    <a:pt x="130" y="0"/>
                  </a:moveTo>
                  <a:lnTo>
                    <a:pt x="65" y="65"/>
                  </a:lnTo>
                  <a:lnTo>
                    <a:pt x="0" y="129"/>
                  </a:lnTo>
                  <a:lnTo>
                    <a:pt x="0" y="226"/>
                  </a:lnTo>
                  <a:lnTo>
                    <a:pt x="65" y="291"/>
                  </a:lnTo>
                  <a:lnTo>
                    <a:pt x="130" y="388"/>
                  </a:lnTo>
                  <a:lnTo>
                    <a:pt x="259" y="420"/>
                  </a:lnTo>
                  <a:lnTo>
                    <a:pt x="388" y="452"/>
                  </a:lnTo>
                  <a:lnTo>
                    <a:pt x="517" y="420"/>
                  </a:lnTo>
                  <a:lnTo>
                    <a:pt x="582" y="388"/>
                  </a:lnTo>
                  <a:lnTo>
                    <a:pt x="646" y="323"/>
                  </a:lnTo>
                  <a:lnTo>
                    <a:pt x="646" y="226"/>
                  </a:lnTo>
                  <a:lnTo>
                    <a:pt x="582" y="129"/>
                  </a:lnTo>
                  <a:lnTo>
                    <a:pt x="517" y="6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91;p53">
              <a:extLst>
                <a:ext uri="{FF2B5EF4-FFF2-40B4-BE49-F238E27FC236}">
                  <a16:creationId xmlns:a16="http://schemas.microsoft.com/office/drawing/2014/main" id="{E0D2A47F-87E0-8175-A301-AE8C69272621}"/>
                </a:ext>
              </a:extLst>
            </p:cNvPr>
            <p:cNvSpPr/>
            <p:nvPr/>
          </p:nvSpPr>
          <p:spPr>
            <a:xfrm>
              <a:off x="935700" y="2058575"/>
              <a:ext cx="16175" cy="9700"/>
            </a:xfrm>
            <a:custGeom>
              <a:avLst/>
              <a:gdLst/>
              <a:ahLst/>
              <a:cxnLst/>
              <a:rect l="l" t="t" r="r" b="b"/>
              <a:pathLst>
                <a:path w="647" h="388" extrusionOk="0">
                  <a:moveTo>
                    <a:pt x="420" y="0"/>
                  </a:moveTo>
                  <a:lnTo>
                    <a:pt x="291" y="65"/>
                  </a:lnTo>
                  <a:lnTo>
                    <a:pt x="162" y="162"/>
                  </a:lnTo>
                  <a:lnTo>
                    <a:pt x="33" y="323"/>
                  </a:lnTo>
                  <a:lnTo>
                    <a:pt x="0" y="355"/>
                  </a:lnTo>
                  <a:lnTo>
                    <a:pt x="0" y="388"/>
                  </a:lnTo>
                  <a:lnTo>
                    <a:pt x="65" y="388"/>
                  </a:lnTo>
                  <a:lnTo>
                    <a:pt x="291" y="355"/>
                  </a:lnTo>
                  <a:lnTo>
                    <a:pt x="452" y="259"/>
                  </a:lnTo>
                  <a:lnTo>
                    <a:pt x="582" y="194"/>
                  </a:lnTo>
                  <a:lnTo>
                    <a:pt x="646" y="97"/>
                  </a:lnTo>
                  <a:lnTo>
                    <a:pt x="646" y="65"/>
                  </a:lnTo>
                  <a:lnTo>
                    <a:pt x="614" y="3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92;p53">
              <a:extLst>
                <a:ext uri="{FF2B5EF4-FFF2-40B4-BE49-F238E27FC236}">
                  <a16:creationId xmlns:a16="http://schemas.microsoft.com/office/drawing/2014/main" id="{6AF885E9-8F40-C222-CE27-C8AE182D3388}"/>
                </a:ext>
              </a:extLst>
            </p:cNvPr>
            <p:cNvSpPr/>
            <p:nvPr/>
          </p:nvSpPr>
          <p:spPr>
            <a:xfrm>
              <a:off x="946200" y="2107000"/>
              <a:ext cx="12125" cy="1215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129" y="1"/>
                  </a:moveTo>
                  <a:lnTo>
                    <a:pt x="97" y="33"/>
                  </a:lnTo>
                  <a:lnTo>
                    <a:pt x="32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65" y="324"/>
                  </a:lnTo>
                  <a:lnTo>
                    <a:pt x="162" y="421"/>
                  </a:lnTo>
                  <a:lnTo>
                    <a:pt x="291" y="453"/>
                  </a:lnTo>
                  <a:lnTo>
                    <a:pt x="388" y="485"/>
                  </a:lnTo>
                  <a:lnTo>
                    <a:pt x="485" y="453"/>
                  </a:lnTo>
                  <a:lnTo>
                    <a:pt x="485" y="388"/>
                  </a:lnTo>
                  <a:lnTo>
                    <a:pt x="485" y="292"/>
                  </a:lnTo>
                  <a:lnTo>
                    <a:pt x="323" y="98"/>
                  </a:lnTo>
                  <a:lnTo>
                    <a:pt x="258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3;p53">
              <a:extLst>
                <a:ext uri="{FF2B5EF4-FFF2-40B4-BE49-F238E27FC236}">
                  <a16:creationId xmlns:a16="http://schemas.microsoft.com/office/drawing/2014/main" id="{988683AF-C944-A1AC-CA88-84A2C5415B70}"/>
                </a:ext>
              </a:extLst>
            </p:cNvPr>
            <p:cNvSpPr/>
            <p:nvPr/>
          </p:nvSpPr>
          <p:spPr>
            <a:xfrm>
              <a:off x="963150" y="2050500"/>
              <a:ext cx="10525" cy="15350"/>
            </a:xfrm>
            <a:custGeom>
              <a:avLst/>
              <a:gdLst/>
              <a:ahLst/>
              <a:cxnLst/>
              <a:rect l="l" t="t" r="r" b="b"/>
              <a:pathLst>
                <a:path w="421" h="614" extrusionOk="0">
                  <a:moveTo>
                    <a:pt x="65" y="0"/>
                  </a:moveTo>
                  <a:lnTo>
                    <a:pt x="33" y="65"/>
                  </a:lnTo>
                  <a:lnTo>
                    <a:pt x="0" y="162"/>
                  </a:lnTo>
                  <a:lnTo>
                    <a:pt x="0" y="259"/>
                  </a:lnTo>
                  <a:lnTo>
                    <a:pt x="33" y="355"/>
                  </a:lnTo>
                  <a:lnTo>
                    <a:pt x="97" y="452"/>
                  </a:lnTo>
                  <a:lnTo>
                    <a:pt x="194" y="549"/>
                  </a:lnTo>
                  <a:lnTo>
                    <a:pt x="323" y="614"/>
                  </a:lnTo>
                  <a:lnTo>
                    <a:pt x="388" y="614"/>
                  </a:lnTo>
                  <a:lnTo>
                    <a:pt x="420" y="549"/>
                  </a:lnTo>
                  <a:lnTo>
                    <a:pt x="388" y="388"/>
                  </a:lnTo>
                  <a:lnTo>
                    <a:pt x="291" y="129"/>
                  </a:lnTo>
                  <a:lnTo>
                    <a:pt x="226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4;p53">
              <a:extLst>
                <a:ext uri="{FF2B5EF4-FFF2-40B4-BE49-F238E27FC236}">
                  <a16:creationId xmlns:a16="http://schemas.microsoft.com/office/drawing/2014/main" id="{4340AB63-83B9-F688-3958-EC150E54E0B0}"/>
                </a:ext>
              </a:extLst>
            </p:cNvPr>
            <p:cNvSpPr/>
            <p:nvPr/>
          </p:nvSpPr>
          <p:spPr>
            <a:xfrm>
              <a:off x="970400" y="2025475"/>
              <a:ext cx="16175" cy="8100"/>
            </a:xfrm>
            <a:custGeom>
              <a:avLst/>
              <a:gdLst/>
              <a:ahLst/>
              <a:cxnLst/>
              <a:rect l="l" t="t" r="r" b="b"/>
              <a:pathLst>
                <a:path w="647" h="324" extrusionOk="0">
                  <a:moveTo>
                    <a:pt x="130" y="0"/>
                  </a:moveTo>
                  <a:lnTo>
                    <a:pt x="33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6" y="291"/>
                  </a:lnTo>
                  <a:lnTo>
                    <a:pt x="162" y="323"/>
                  </a:lnTo>
                  <a:lnTo>
                    <a:pt x="292" y="323"/>
                  </a:lnTo>
                  <a:lnTo>
                    <a:pt x="550" y="258"/>
                  </a:lnTo>
                  <a:lnTo>
                    <a:pt x="615" y="226"/>
                  </a:lnTo>
                  <a:lnTo>
                    <a:pt x="647" y="194"/>
                  </a:lnTo>
                  <a:lnTo>
                    <a:pt x="647" y="162"/>
                  </a:lnTo>
                  <a:lnTo>
                    <a:pt x="582" y="9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95;p53">
              <a:extLst>
                <a:ext uri="{FF2B5EF4-FFF2-40B4-BE49-F238E27FC236}">
                  <a16:creationId xmlns:a16="http://schemas.microsoft.com/office/drawing/2014/main" id="{B4F909E5-A21D-9620-5717-FC3FD7F4B32C}"/>
                </a:ext>
              </a:extLst>
            </p:cNvPr>
            <p:cNvSpPr/>
            <p:nvPr/>
          </p:nvSpPr>
          <p:spPr>
            <a:xfrm>
              <a:off x="933275" y="2207125"/>
              <a:ext cx="7300" cy="18600"/>
            </a:xfrm>
            <a:custGeom>
              <a:avLst/>
              <a:gdLst/>
              <a:ahLst/>
              <a:cxnLst/>
              <a:rect l="l" t="t" r="r" b="b"/>
              <a:pathLst>
                <a:path w="292" h="744" extrusionOk="0">
                  <a:moveTo>
                    <a:pt x="259" y="1"/>
                  </a:moveTo>
                  <a:lnTo>
                    <a:pt x="194" y="33"/>
                  </a:lnTo>
                  <a:lnTo>
                    <a:pt x="130" y="162"/>
                  </a:lnTo>
                  <a:lnTo>
                    <a:pt x="33" y="388"/>
                  </a:lnTo>
                  <a:lnTo>
                    <a:pt x="0" y="582"/>
                  </a:lnTo>
                  <a:lnTo>
                    <a:pt x="0" y="711"/>
                  </a:lnTo>
                  <a:lnTo>
                    <a:pt x="0" y="743"/>
                  </a:lnTo>
                  <a:lnTo>
                    <a:pt x="33" y="743"/>
                  </a:lnTo>
                  <a:lnTo>
                    <a:pt x="130" y="679"/>
                  </a:lnTo>
                  <a:lnTo>
                    <a:pt x="194" y="550"/>
                  </a:lnTo>
                  <a:lnTo>
                    <a:pt x="259" y="356"/>
                  </a:lnTo>
                  <a:lnTo>
                    <a:pt x="291" y="194"/>
                  </a:lnTo>
                  <a:lnTo>
                    <a:pt x="291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96;p53">
              <a:extLst>
                <a:ext uri="{FF2B5EF4-FFF2-40B4-BE49-F238E27FC236}">
                  <a16:creationId xmlns:a16="http://schemas.microsoft.com/office/drawing/2014/main" id="{8B52D090-C469-A1A7-8959-6690185F34E4}"/>
                </a:ext>
              </a:extLst>
            </p:cNvPr>
            <p:cNvSpPr/>
            <p:nvPr/>
          </p:nvSpPr>
          <p:spPr>
            <a:xfrm>
              <a:off x="969600" y="2090850"/>
              <a:ext cx="15375" cy="25875"/>
            </a:xfrm>
            <a:custGeom>
              <a:avLst/>
              <a:gdLst/>
              <a:ahLst/>
              <a:cxnLst/>
              <a:rect l="l" t="t" r="r" b="b"/>
              <a:pathLst>
                <a:path w="615" h="1035" extrusionOk="0">
                  <a:moveTo>
                    <a:pt x="1" y="1"/>
                  </a:moveTo>
                  <a:lnTo>
                    <a:pt x="1" y="66"/>
                  </a:lnTo>
                  <a:lnTo>
                    <a:pt x="98" y="259"/>
                  </a:lnTo>
                  <a:lnTo>
                    <a:pt x="324" y="615"/>
                  </a:lnTo>
                  <a:lnTo>
                    <a:pt x="550" y="938"/>
                  </a:lnTo>
                  <a:lnTo>
                    <a:pt x="614" y="1034"/>
                  </a:lnTo>
                  <a:lnTo>
                    <a:pt x="614" y="938"/>
                  </a:lnTo>
                  <a:lnTo>
                    <a:pt x="517" y="615"/>
                  </a:lnTo>
                  <a:lnTo>
                    <a:pt x="421" y="389"/>
                  </a:lnTo>
                  <a:lnTo>
                    <a:pt x="324" y="195"/>
                  </a:lnTo>
                  <a:lnTo>
                    <a:pt x="227" y="6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97;p53">
              <a:extLst>
                <a:ext uri="{FF2B5EF4-FFF2-40B4-BE49-F238E27FC236}">
                  <a16:creationId xmlns:a16="http://schemas.microsoft.com/office/drawing/2014/main" id="{AE4FCCA8-4ABC-2056-2CB9-24B5E1A4A104}"/>
                </a:ext>
              </a:extLst>
            </p:cNvPr>
            <p:cNvSpPr/>
            <p:nvPr/>
          </p:nvSpPr>
          <p:spPr>
            <a:xfrm>
              <a:off x="949425" y="2212775"/>
              <a:ext cx="36350" cy="14550"/>
            </a:xfrm>
            <a:custGeom>
              <a:avLst/>
              <a:gdLst/>
              <a:ahLst/>
              <a:cxnLst/>
              <a:rect l="l" t="t" r="r" b="b"/>
              <a:pathLst>
                <a:path w="1454" h="582" extrusionOk="0">
                  <a:moveTo>
                    <a:pt x="162" y="1"/>
                  </a:moveTo>
                  <a:lnTo>
                    <a:pt x="97" y="33"/>
                  </a:lnTo>
                  <a:lnTo>
                    <a:pt x="33" y="65"/>
                  </a:lnTo>
                  <a:lnTo>
                    <a:pt x="33" y="130"/>
                  </a:lnTo>
                  <a:lnTo>
                    <a:pt x="0" y="194"/>
                  </a:lnTo>
                  <a:lnTo>
                    <a:pt x="33" y="259"/>
                  </a:lnTo>
                  <a:lnTo>
                    <a:pt x="162" y="356"/>
                  </a:lnTo>
                  <a:lnTo>
                    <a:pt x="356" y="453"/>
                  </a:lnTo>
                  <a:lnTo>
                    <a:pt x="614" y="517"/>
                  </a:lnTo>
                  <a:lnTo>
                    <a:pt x="1195" y="582"/>
                  </a:lnTo>
                  <a:lnTo>
                    <a:pt x="1357" y="582"/>
                  </a:lnTo>
                  <a:lnTo>
                    <a:pt x="1454" y="550"/>
                  </a:lnTo>
                  <a:lnTo>
                    <a:pt x="1454" y="517"/>
                  </a:lnTo>
                  <a:lnTo>
                    <a:pt x="1421" y="517"/>
                  </a:lnTo>
                  <a:lnTo>
                    <a:pt x="1324" y="420"/>
                  </a:lnTo>
                  <a:lnTo>
                    <a:pt x="872" y="194"/>
                  </a:lnTo>
                  <a:lnTo>
                    <a:pt x="517" y="6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98;p53">
              <a:extLst>
                <a:ext uri="{FF2B5EF4-FFF2-40B4-BE49-F238E27FC236}">
                  <a16:creationId xmlns:a16="http://schemas.microsoft.com/office/drawing/2014/main" id="{08BFB8D7-375E-0E6A-8D87-6467AFFE2815}"/>
                </a:ext>
              </a:extLst>
            </p:cNvPr>
            <p:cNvSpPr/>
            <p:nvPr/>
          </p:nvSpPr>
          <p:spPr>
            <a:xfrm>
              <a:off x="1002700" y="2040000"/>
              <a:ext cx="37975" cy="7300"/>
            </a:xfrm>
            <a:custGeom>
              <a:avLst/>
              <a:gdLst/>
              <a:ahLst/>
              <a:cxnLst/>
              <a:rect l="l" t="t" r="r" b="b"/>
              <a:pathLst>
                <a:path w="1519" h="292" extrusionOk="0">
                  <a:moveTo>
                    <a:pt x="291" y="0"/>
                  </a:moveTo>
                  <a:lnTo>
                    <a:pt x="65" y="65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130" y="162"/>
                  </a:lnTo>
                  <a:lnTo>
                    <a:pt x="453" y="226"/>
                  </a:lnTo>
                  <a:lnTo>
                    <a:pt x="1034" y="291"/>
                  </a:lnTo>
                  <a:lnTo>
                    <a:pt x="1260" y="291"/>
                  </a:lnTo>
                  <a:lnTo>
                    <a:pt x="1422" y="259"/>
                  </a:lnTo>
                  <a:lnTo>
                    <a:pt x="1486" y="226"/>
                  </a:lnTo>
                  <a:lnTo>
                    <a:pt x="1519" y="194"/>
                  </a:lnTo>
                  <a:lnTo>
                    <a:pt x="1486" y="162"/>
                  </a:lnTo>
                  <a:lnTo>
                    <a:pt x="1389" y="97"/>
                  </a:lnTo>
                  <a:lnTo>
                    <a:pt x="1228" y="65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9;p53">
              <a:extLst>
                <a:ext uri="{FF2B5EF4-FFF2-40B4-BE49-F238E27FC236}">
                  <a16:creationId xmlns:a16="http://schemas.microsoft.com/office/drawing/2014/main" id="{10392F28-33F9-2E30-3247-64A8890BA236}"/>
                </a:ext>
              </a:extLst>
            </p:cNvPr>
            <p:cNvSpPr/>
            <p:nvPr/>
          </p:nvSpPr>
          <p:spPr>
            <a:xfrm>
              <a:off x="970400" y="2165950"/>
              <a:ext cx="14575" cy="13750"/>
            </a:xfrm>
            <a:custGeom>
              <a:avLst/>
              <a:gdLst/>
              <a:ahLst/>
              <a:cxnLst/>
              <a:rect l="l" t="t" r="r" b="b"/>
              <a:pathLst>
                <a:path w="583" h="550" extrusionOk="0">
                  <a:moveTo>
                    <a:pt x="292" y="0"/>
                  </a:moveTo>
                  <a:lnTo>
                    <a:pt x="162" y="33"/>
                  </a:lnTo>
                  <a:lnTo>
                    <a:pt x="66" y="97"/>
                  </a:lnTo>
                  <a:lnTo>
                    <a:pt x="33" y="227"/>
                  </a:lnTo>
                  <a:lnTo>
                    <a:pt x="1" y="356"/>
                  </a:lnTo>
                  <a:lnTo>
                    <a:pt x="1" y="453"/>
                  </a:lnTo>
                  <a:lnTo>
                    <a:pt x="33" y="517"/>
                  </a:lnTo>
                  <a:lnTo>
                    <a:pt x="66" y="549"/>
                  </a:lnTo>
                  <a:lnTo>
                    <a:pt x="130" y="549"/>
                  </a:lnTo>
                  <a:lnTo>
                    <a:pt x="227" y="517"/>
                  </a:lnTo>
                  <a:lnTo>
                    <a:pt x="453" y="356"/>
                  </a:lnTo>
                  <a:lnTo>
                    <a:pt x="550" y="227"/>
                  </a:lnTo>
                  <a:lnTo>
                    <a:pt x="582" y="130"/>
                  </a:lnTo>
                  <a:lnTo>
                    <a:pt x="518" y="65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;p53">
              <a:extLst>
                <a:ext uri="{FF2B5EF4-FFF2-40B4-BE49-F238E27FC236}">
                  <a16:creationId xmlns:a16="http://schemas.microsoft.com/office/drawing/2014/main" id="{8FF33D4B-32F3-538A-BB1E-6DE71BBAC1DE}"/>
                </a:ext>
              </a:extLst>
            </p:cNvPr>
            <p:cNvSpPr/>
            <p:nvPr/>
          </p:nvSpPr>
          <p:spPr>
            <a:xfrm>
              <a:off x="977675" y="2142525"/>
              <a:ext cx="16975" cy="10525"/>
            </a:xfrm>
            <a:custGeom>
              <a:avLst/>
              <a:gdLst/>
              <a:ahLst/>
              <a:cxnLst/>
              <a:rect l="l" t="t" r="r" b="b"/>
              <a:pathLst>
                <a:path w="679" h="421" extrusionOk="0">
                  <a:moveTo>
                    <a:pt x="388" y="1"/>
                  </a:moveTo>
                  <a:lnTo>
                    <a:pt x="259" y="33"/>
                  </a:lnTo>
                  <a:lnTo>
                    <a:pt x="130" y="98"/>
                  </a:lnTo>
                  <a:lnTo>
                    <a:pt x="33" y="162"/>
                  </a:lnTo>
                  <a:lnTo>
                    <a:pt x="1" y="259"/>
                  </a:lnTo>
                  <a:lnTo>
                    <a:pt x="1" y="324"/>
                  </a:lnTo>
                  <a:lnTo>
                    <a:pt x="65" y="388"/>
                  </a:lnTo>
                  <a:lnTo>
                    <a:pt x="162" y="421"/>
                  </a:lnTo>
                  <a:lnTo>
                    <a:pt x="291" y="421"/>
                  </a:lnTo>
                  <a:lnTo>
                    <a:pt x="420" y="388"/>
                  </a:lnTo>
                  <a:lnTo>
                    <a:pt x="550" y="324"/>
                  </a:lnTo>
                  <a:lnTo>
                    <a:pt x="647" y="259"/>
                  </a:lnTo>
                  <a:lnTo>
                    <a:pt x="679" y="162"/>
                  </a:lnTo>
                  <a:lnTo>
                    <a:pt x="679" y="98"/>
                  </a:lnTo>
                  <a:lnTo>
                    <a:pt x="647" y="33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1;p53">
              <a:extLst>
                <a:ext uri="{FF2B5EF4-FFF2-40B4-BE49-F238E27FC236}">
                  <a16:creationId xmlns:a16="http://schemas.microsoft.com/office/drawing/2014/main" id="{1B7B6E04-D909-23C8-7CAF-065F205F411F}"/>
                </a:ext>
              </a:extLst>
            </p:cNvPr>
            <p:cNvSpPr/>
            <p:nvPr/>
          </p:nvSpPr>
          <p:spPr>
            <a:xfrm>
              <a:off x="1015625" y="2072300"/>
              <a:ext cx="16975" cy="8100"/>
            </a:xfrm>
            <a:custGeom>
              <a:avLst/>
              <a:gdLst/>
              <a:ahLst/>
              <a:cxnLst/>
              <a:rect l="l" t="t" r="r" b="b"/>
              <a:pathLst>
                <a:path w="679" h="324" extrusionOk="0">
                  <a:moveTo>
                    <a:pt x="130" y="0"/>
                  </a:moveTo>
                  <a:lnTo>
                    <a:pt x="65" y="65"/>
                  </a:lnTo>
                  <a:lnTo>
                    <a:pt x="1" y="129"/>
                  </a:lnTo>
                  <a:lnTo>
                    <a:pt x="1" y="226"/>
                  </a:lnTo>
                  <a:lnTo>
                    <a:pt x="65" y="291"/>
                  </a:lnTo>
                  <a:lnTo>
                    <a:pt x="162" y="323"/>
                  </a:lnTo>
                  <a:lnTo>
                    <a:pt x="291" y="323"/>
                  </a:lnTo>
                  <a:lnTo>
                    <a:pt x="550" y="259"/>
                  </a:lnTo>
                  <a:lnTo>
                    <a:pt x="614" y="226"/>
                  </a:lnTo>
                  <a:lnTo>
                    <a:pt x="679" y="194"/>
                  </a:lnTo>
                  <a:lnTo>
                    <a:pt x="646" y="129"/>
                  </a:lnTo>
                  <a:lnTo>
                    <a:pt x="582" y="9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2;p53">
              <a:extLst>
                <a:ext uri="{FF2B5EF4-FFF2-40B4-BE49-F238E27FC236}">
                  <a16:creationId xmlns:a16="http://schemas.microsoft.com/office/drawing/2014/main" id="{07C189D6-EA04-76C9-B3F9-F793A6E646FB}"/>
                </a:ext>
              </a:extLst>
            </p:cNvPr>
            <p:cNvSpPr/>
            <p:nvPr/>
          </p:nvSpPr>
          <p:spPr>
            <a:xfrm>
              <a:off x="935700" y="2377475"/>
              <a:ext cx="32325" cy="24250"/>
            </a:xfrm>
            <a:custGeom>
              <a:avLst/>
              <a:gdLst/>
              <a:ahLst/>
              <a:cxnLst/>
              <a:rect l="l" t="t" r="r" b="b"/>
              <a:pathLst>
                <a:path w="1293" h="970" extrusionOk="0">
                  <a:moveTo>
                    <a:pt x="162" y="1"/>
                  </a:moveTo>
                  <a:lnTo>
                    <a:pt x="65" y="65"/>
                  </a:lnTo>
                  <a:lnTo>
                    <a:pt x="33" y="130"/>
                  </a:lnTo>
                  <a:lnTo>
                    <a:pt x="0" y="227"/>
                  </a:lnTo>
                  <a:lnTo>
                    <a:pt x="33" y="292"/>
                  </a:lnTo>
                  <a:lnTo>
                    <a:pt x="129" y="421"/>
                  </a:lnTo>
                  <a:lnTo>
                    <a:pt x="259" y="518"/>
                  </a:lnTo>
                  <a:lnTo>
                    <a:pt x="420" y="614"/>
                  </a:lnTo>
                  <a:lnTo>
                    <a:pt x="711" y="776"/>
                  </a:lnTo>
                  <a:lnTo>
                    <a:pt x="937" y="905"/>
                  </a:lnTo>
                  <a:lnTo>
                    <a:pt x="1131" y="970"/>
                  </a:lnTo>
                  <a:lnTo>
                    <a:pt x="1292" y="970"/>
                  </a:lnTo>
                  <a:lnTo>
                    <a:pt x="1292" y="937"/>
                  </a:lnTo>
                  <a:lnTo>
                    <a:pt x="1292" y="841"/>
                  </a:lnTo>
                  <a:lnTo>
                    <a:pt x="1195" y="711"/>
                  </a:lnTo>
                  <a:lnTo>
                    <a:pt x="1066" y="518"/>
                  </a:lnTo>
                  <a:lnTo>
                    <a:pt x="840" y="292"/>
                  </a:lnTo>
                  <a:lnTo>
                    <a:pt x="646" y="130"/>
                  </a:lnTo>
                  <a:lnTo>
                    <a:pt x="452" y="33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3;p53">
              <a:extLst>
                <a:ext uri="{FF2B5EF4-FFF2-40B4-BE49-F238E27FC236}">
                  <a16:creationId xmlns:a16="http://schemas.microsoft.com/office/drawing/2014/main" id="{2B3938DD-65F4-ADE5-91DD-FDF838C93915}"/>
                </a:ext>
              </a:extLst>
            </p:cNvPr>
            <p:cNvSpPr/>
            <p:nvPr/>
          </p:nvSpPr>
          <p:spPr>
            <a:xfrm>
              <a:off x="1040650" y="2035150"/>
              <a:ext cx="23450" cy="7300"/>
            </a:xfrm>
            <a:custGeom>
              <a:avLst/>
              <a:gdLst/>
              <a:ahLst/>
              <a:cxnLst/>
              <a:rect l="l" t="t" r="r" b="b"/>
              <a:pathLst>
                <a:path w="938" h="292" extrusionOk="0">
                  <a:moveTo>
                    <a:pt x="1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194" y="130"/>
                  </a:lnTo>
                  <a:lnTo>
                    <a:pt x="453" y="194"/>
                  </a:lnTo>
                  <a:lnTo>
                    <a:pt x="711" y="259"/>
                  </a:lnTo>
                  <a:lnTo>
                    <a:pt x="873" y="291"/>
                  </a:lnTo>
                  <a:lnTo>
                    <a:pt x="937" y="291"/>
                  </a:lnTo>
                  <a:lnTo>
                    <a:pt x="873" y="227"/>
                  </a:lnTo>
                  <a:lnTo>
                    <a:pt x="711" y="130"/>
                  </a:lnTo>
                  <a:lnTo>
                    <a:pt x="485" y="6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4;p53">
              <a:extLst>
                <a:ext uri="{FF2B5EF4-FFF2-40B4-BE49-F238E27FC236}">
                  <a16:creationId xmlns:a16="http://schemas.microsoft.com/office/drawing/2014/main" id="{24A2CF56-2207-201E-2E1A-293FACC1EB47}"/>
                </a:ext>
              </a:extLst>
            </p:cNvPr>
            <p:cNvSpPr/>
            <p:nvPr/>
          </p:nvSpPr>
          <p:spPr>
            <a:xfrm>
              <a:off x="1049525" y="2076325"/>
              <a:ext cx="23450" cy="18600"/>
            </a:xfrm>
            <a:custGeom>
              <a:avLst/>
              <a:gdLst/>
              <a:ahLst/>
              <a:cxnLst/>
              <a:rect l="l" t="t" r="r" b="b"/>
              <a:pathLst>
                <a:path w="938" h="744" extrusionOk="0">
                  <a:moveTo>
                    <a:pt x="66" y="1"/>
                  </a:moveTo>
                  <a:lnTo>
                    <a:pt x="33" y="33"/>
                  </a:lnTo>
                  <a:lnTo>
                    <a:pt x="1" y="130"/>
                  </a:lnTo>
                  <a:lnTo>
                    <a:pt x="1" y="259"/>
                  </a:lnTo>
                  <a:lnTo>
                    <a:pt x="33" y="356"/>
                  </a:lnTo>
                  <a:lnTo>
                    <a:pt x="98" y="453"/>
                  </a:lnTo>
                  <a:lnTo>
                    <a:pt x="227" y="582"/>
                  </a:lnTo>
                  <a:lnTo>
                    <a:pt x="324" y="647"/>
                  </a:lnTo>
                  <a:lnTo>
                    <a:pt x="453" y="711"/>
                  </a:lnTo>
                  <a:lnTo>
                    <a:pt x="582" y="743"/>
                  </a:lnTo>
                  <a:lnTo>
                    <a:pt x="679" y="711"/>
                  </a:lnTo>
                  <a:lnTo>
                    <a:pt x="776" y="647"/>
                  </a:lnTo>
                  <a:lnTo>
                    <a:pt x="841" y="582"/>
                  </a:lnTo>
                  <a:lnTo>
                    <a:pt x="905" y="453"/>
                  </a:lnTo>
                  <a:lnTo>
                    <a:pt x="937" y="291"/>
                  </a:lnTo>
                  <a:lnTo>
                    <a:pt x="937" y="227"/>
                  </a:lnTo>
                  <a:lnTo>
                    <a:pt x="808" y="227"/>
                  </a:lnTo>
                  <a:lnTo>
                    <a:pt x="647" y="291"/>
                  </a:lnTo>
                  <a:lnTo>
                    <a:pt x="485" y="388"/>
                  </a:lnTo>
                  <a:lnTo>
                    <a:pt x="356" y="388"/>
                  </a:lnTo>
                  <a:lnTo>
                    <a:pt x="324" y="356"/>
                  </a:lnTo>
                  <a:lnTo>
                    <a:pt x="259" y="324"/>
                  </a:lnTo>
                  <a:lnTo>
                    <a:pt x="195" y="162"/>
                  </a:lnTo>
                  <a:lnTo>
                    <a:pt x="162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5;p53">
              <a:extLst>
                <a:ext uri="{FF2B5EF4-FFF2-40B4-BE49-F238E27FC236}">
                  <a16:creationId xmlns:a16="http://schemas.microsoft.com/office/drawing/2014/main" id="{D744B5B6-132A-4C37-7746-1CAF90FB8747}"/>
                </a:ext>
              </a:extLst>
            </p:cNvPr>
            <p:cNvSpPr/>
            <p:nvPr/>
          </p:nvSpPr>
          <p:spPr>
            <a:xfrm>
              <a:off x="1127050" y="2037575"/>
              <a:ext cx="7275" cy="12950"/>
            </a:xfrm>
            <a:custGeom>
              <a:avLst/>
              <a:gdLst/>
              <a:ahLst/>
              <a:cxnLst/>
              <a:rect l="l" t="t" r="r" b="b"/>
              <a:pathLst>
                <a:path w="291" h="518" extrusionOk="0">
                  <a:moveTo>
                    <a:pt x="194" y="1"/>
                  </a:moveTo>
                  <a:lnTo>
                    <a:pt x="129" y="33"/>
                  </a:lnTo>
                  <a:lnTo>
                    <a:pt x="65" y="130"/>
                  </a:lnTo>
                  <a:lnTo>
                    <a:pt x="33" y="259"/>
                  </a:lnTo>
                  <a:lnTo>
                    <a:pt x="0" y="420"/>
                  </a:lnTo>
                  <a:lnTo>
                    <a:pt x="33" y="485"/>
                  </a:lnTo>
                  <a:lnTo>
                    <a:pt x="65" y="517"/>
                  </a:lnTo>
                  <a:lnTo>
                    <a:pt x="97" y="517"/>
                  </a:lnTo>
                  <a:lnTo>
                    <a:pt x="194" y="453"/>
                  </a:lnTo>
                  <a:lnTo>
                    <a:pt x="259" y="356"/>
                  </a:lnTo>
                  <a:lnTo>
                    <a:pt x="291" y="227"/>
                  </a:lnTo>
                  <a:lnTo>
                    <a:pt x="291" y="130"/>
                  </a:lnTo>
                  <a:lnTo>
                    <a:pt x="259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6;p53">
              <a:extLst>
                <a:ext uri="{FF2B5EF4-FFF2-40B4-BE49-F238E27FC236}">
                  <a16:creationId xmlns:a16="http://schemas.microsoft.com/office/drawing/2014/main" id="{6D40FA88-C0CF-883F-ABAF-1BBBF99E43DF}"/>
                </a:ext>
              </a:extLst>
            </p:cNvPr>
            <p:cNvSpPr/>
            <p:nvPr/>
          </p:nvSpPr>
          <p:spPr>
            <a:xfrm>
              <a:off x="1139975" y="2025475"/>
              <a:ext cx="49275" cy="13750"/>
            </a:xfrm>
            <a:custGeom>
              <a:avLst/>
              <a:gdLst/>
              <a:ahLst/>
              <a:cxnLst/>
              <a:rect l="l" t="t" r="r" b="b"/>
              <a:pathLst>
                <a:path w="1971" h="550" extrusionOk="0">
                  <a:moveTo>
                    <a:pt x="258" y="0"/>
                  </a:moveTo>
                  <a:lnTo>
                    <a:pt x="97" y="65"/>
                  </a:lnTo>
                  <a:lnTo>
                    <a:pt x="32" y="97"/>
                  </a:lnTo>
                  <a:lnTo>
                    <a:pt x="0" y="129"/>
                  </a:lnTo>
                  <a:lnTo>
                    <a:pt x="0" y="162"/>
                  </a:lnTo>
                  <a:lnTo>
                    <a:pt x="32" y="194"/>
                  </a:lnTo>
                  <a:lnTo>
                    <a:pt x="161" y="258"/>
                  </a:lnTo>
                  <a:lnTo>
                    <a:pt x="388" y="291"/>
                  </a:lnTo>
                  <a:lnTo>
                    <a:pt x="646" y="258"/>
                  </a:lnTo>
                  <a:lnTo>
                    <a:pt x="937" y="258"/>
                  </a:lnTo>
                  <a:lnTo>
                    <a:pt x="1227" y="291"/>
                  </a:lnTo>
                  <a:lnTo>
                    <a:pt x="1453" y="355"/>
                  </a:lnTo>
                  <a:lnTo>
                    <a:pt x="1615" y="452"/>
                  </a:lnTo>
                  <a:lnTo>
                    <a:pt x="1712" y="517"/>
                  </a:lnTo>
                  <a:lnTo>
                    <a:pt x="1809" y="549"/>
                  </a:lnTo>
                  <a:lnTo>
                    <a:pt x="1905" y="517"/>
                  </a:lnTo>
                  <a:lnTo>
                    <a:pt x="1938" y="452"/>
                  </a:lnTo>
                  <a:lnTo>
                    <a:pt x="1970" y="355"/>
                  </a:lnTo>
                  <a:lnTo>
                    <a:pt x="1938" y="291"/>
                  </a:lnTo>
                  <a:lnTo>
                    <a:pt x="1905" y="226"/>
                  </a:lnTo>
                  <a:lnTo>
                    <a:pt x="1809" y="194"/>
                  </a:lnTo>
                  <a:lnTo>
                    <a:pt x="1453" y="9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7;p53">
              <a:extLst>
                <a:ext uri="{FF2B5EF4-FFF2-40B4-BE49-F238E27FC236}">
                  <a16:creationId xmlns:a16="http://schemas.microsoft.com/office/drawing/2014/main" id="{3218003E-9DBD-FEEA-FD26-559225B4BBCF}"/>
                </a:ext>
              </a:extLst>
            </p:cNvPr>
            <p:cNvSpPr/>
            <p:nvPr/>
          </p:nvSpPr>
          <p:spPr>
            <a:xfrm>
              <a:off x="2062800" y="2052100"/>
              <a:ext cx="28300" cy="8925"/>
            </a:xfrm>
            <a:custGeom>
              <a:avLst/>
              <a:gdLst/>
              <a:ahLst/>
              <a:cxnLst/>
              <a:rect l="l" t="t" r="r" b="b"/>
              <a:pathLst>
                <a:path w="1132" h="357" extrusionOk="0">
                  <a:moveTo>
                    <a:pt x="1" y="1"/>
                  </a:moveTo>
                  <a:lnTo>
                    <a:pt x="65" y="65"/>
                  </a:lnTo>
                  <a:lnTo>
                    <a:pt x="291" y="162"/>
                  </a:lnTo>
                  <a:lnTo>
                    <a:pt x="614" y="259"/>
                  </a:lnTo>
                  <a:lnTo>
                    <a:pt x="937" y="356"/>
                  </a:lnTo>
                  <a:lnTo>
                    <a:pt x="1131" y="356"/>
                  </a:lnTo>
                  <a:lnTo>
                    <a:pt x="1034" y="259"/>
                  </a:lnTo>
                  <a:lnTo>
                    <a:pt x="776" y="162"/>
                  </a:lnTo>
                  <a:lnTo>
                    <a:pt x="517" y="98"/>
                  </a:lnTo>
                  <a:lnTo>
                    <a:pt x="291" y="3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08;p53">
              <a:extLst>
                <a:ext uri="{FF2B5EF4-FFF2-40B4-BE49-F238E27FC236}">
                  <a16:creationId xmlns:a16="http://schemas.microsoft.com/office/drawing/2014/main" id="{3C58DD6D-2FE1-178B-ED4C-06FC4407AE74}"/>
                </a:ext>
              </a:extLst>
            </p:cNvPr>
            <p:cNvSpPr/>
            <p:nvPr/>
          </p:nvSpPr>
          <p:spPr>
            <a:xfrm>
              <a:off x="7196175" y="2279800"/>
              <a:ext cx="13750" cy="14550"/>
            </a:xfrm>
            <a:custGeom>
              <a:avLst/>
              <a:gdLst/>
              <a:ahLst/>
              <a:cxnLst/>
              <a:rect l="l" t="t" r="r" b="b"/>
              <a:pathLst>
                <a:path w="550" h="582" extrusionOk="0">
                  <a:moveTo>
                    <a:pt x="65" y="0"/>
                  </a:moveTo>
                  <a:lnTo>
                    <a:pt x="0" y="65"/>
                  </a:lnTo>
                  <a:lnTo>
                    <a:pt x="0" y="162"/>
                  </a:lnTo>
                  <a:lnTo>
                    <a:pt x="32" y="291"/>
                  </a:lnTo>
                  <a:lnTo>
                    <a:pt x="129" y="388"/>
                  </a:lnTo>
                  <a:lnTo>
                    <a:pt x="226" y="485"/>
                  </a:lnTo>
                  <a:lnTo>
                    <a:pt x="355" y="581"/>
                  </a:lnTo>
                  <a:lnTo>
                    <a:pt x="517" y="581"/>
                  </a:lnTo>
                  <a:lnTo>
                    <a:pt x="549" y="517"/>
                  </a:lnTo>
                  <a:lnTo>
                    <a:pt x="549" y="420"/>
                  </a:lnTo>
                  <a:lnTo>
                    <a:pt x="517" y="291"/>
                  </a:lnTo>
                  <a:lnTo>
                    <a:pt x="452" y="194"/>
                  </a:lnTo>
                  <a:lnTo>
                    <a:pt x="355" y="9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409;p53">
            <a:extLst>
              <a:ext uri="{FF2B5EF4-FFF2-40B4-BE49-F238E27FC236}">
                <a16:creationId xmlns:a16="http://schemas.microsoft.com/office/drawing/2014/main" id="{9115202D-4DBE-59F1-C7F9-1E2D6F46D265}"/>
              </a:ext>
            </a:extLst>
          </p:cNvPr>
          <p:cNvSpPr/>
          <p:nvPr/>
        </p:nvSpPr>
        <p:spPr>
          <a:xfrm rot="894505">
            <a:off x="-1857367" y="-179977"/>
            <a:ext cx="3765086" cy="2211179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10;p53">
            <a:extLst>
              <a:ext uri="{FF2B5EF4-FFF2-40B4-BE49-F238E27FC236}">
                <a16:creationId xmlns:a16="http://schemas.microsoft.com/office/drawing/2014/main" id="{393AD71C-8EEF-E5B9-62CA-C0A9FF1786C0}"/>
              </a:ext>
            </a:extLst>
          </p:cNvPr>
          <p:cNvSpPr/>
          <p:nvPr/>
        </p:nvSpPr>
        <p:spPr>
          <a:xfrm rot="10800000">
            <a:off x="3543826" y="4199325"/>
            <a:ext cx="5459484" cy="1691463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1413;p53">
            <a:extLst>
              <a:ext uri="{FF2B5EF4-FFF2-40B4-BE49-F238E27FC236}">
                <a16:creationId xmlns:a16="http://schemas.microsoft.com/office/drawing/2014/main" id="{9EC91B52-1088-78D7-D748-1367C3AD5ED4}"/>
              </a:ext>
            </a:extLst>
          </p:cNvPr>
          <p:cNvGrpSpPr/>
          <p:nvPr/>
        </p:nvGrpSpPr>
        <p:grpSpPr>
          <a:xfrm rot="3366779" flipH="1">
            <a:off x="7651099" y="40051"/>
            <a:ext cx="1782424" cy="1363331"/>
            <a:chOff x="2939750" y="4553425"/>
            <a:chExt cx="759150" cy="580675"/>
          </a:xfrm>
        </p:grpSpPr>
        <p:sp>
          <p:nvSpPr>
            <p:cNvPr id="31" name="Google Shape;1414;p53">
              <a:extLst>
                <a:ext uri="{FF2B5EF4-FFF2-40B4-BE49-F238E27FC236}">
                  <a16:creationId xmlns:a16="http://schemas.microsoft.com/office/drawing/2014/main" id="{C000B045-8FA4-DB5D-83A2-5CBBFD94A2F6}"/>
                </a:ext>
              </a:extLst>
            </p:cNvPr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15;p53">
              <a:extLst>
                <a:ext uri="{FF2B5EF4-FFF2-40B4-BE49-F238E27FC236}">
                  <a16:creationId xmlns:a16="http://schemas.microsoft.com/office/drawing/2014/main" id="{239BBB59-5CF5-D1D5-9235-E7C870E31A44}"/>
                </a:ext>
              </a:extLst>
            </p:cNvPr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16;p53">
              <a:extLst>
                <a:ext uri="{FF2B5EF4-FFF2-40B4-BE49-F238E27FC236}">
                  <a16:creationId xmlns:a16="http://schemas.microsoft.com/office/drawing/2014/main" id="{86986980-68BC-25A0-8325-AC80C46206D7}"/>
                </a:ext>
              </a:extLst>
            </p:cNvPr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17;p53">
              <a:extLst>
                <a:ext uri="{FF2B5EF4-FFF2-40B4-BE49-F238E27FC236}">
                  <a16:creationId xmlns:a16="http://schemas.microsoft.com/office/drawing/2014/main" id="{7FA8605A-FB89-15D8-8F23-3D32CFE93E1F}"/>
                </a:ext>
              </a:extLst>
            </p:cNvPr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418;p53">
            <a:extLst>
              <a:ext uri="{FF2B5EF4-FFF2-40B4-BE49-F238E27FC236}">
                <a16:creationId xmlns:a16="http://schemas.microsoft.com/office/drawing/2014/main" id="{4D00F8E3-6D1B-5040-CCCE-F8F5DCB78735}"/>
              </a:ext>
            </a:extLst>
          </p:cNvPr>
          <p:cNvGrpSpPr/>
          <p:nvPr/>
        </p:nvGrpSpPr>
        <p:grpSpPr>
          <a:xfrm rot="4216966">
            <a:off x="-1650132" y="3732785"/>
            <a:ext cx="2732656" cy="1843211"/>
            <a:chOff x="965100" y="1428788"/>
            <a:chExt cx="1354200" cy="913425"/>
          </a:xfrm>
        </p:grpSpPr>
        <p:sp>
          <p:nvSpPr>
            <p:cNvPr id="36" name="Google Shape;1419;p53">
              <a:extLst>
                <a:ext uri="{FF2B5EF4-FFF2-40B4-BE49-F238E27FC236}">
                  <a16:creationId xmlns:a16="http://schemas.microsoft.com/office/drawing/2014/main" id="{E9DE4DD6-5DD4-4D0B-246A-2C84E3FA54AA}"/>
                </a:ext>
              </a:extLst>
            </p:cNvPr>
            <p:cNvSpPr/>
            <p:nvPr/>
          </p:nvSpPr>
          <p:spPr>
            <a:xfrm>
              <a:off x="1024800" y="1480513"/>
              <a:ext cx="1238800" cy="803850"/>
            </a:xfrm>
            <a:custGeom>
              <a:avLst/>
              <a:gdLst/>
              <a:ahLst/>
              <a:cxnLst/>
              <a:rect l="l" t="t" r="r" b="b"/>
              <a:pathLst>
                <a:path w="49552" h="32154" fill="none" extrusionOk="0">
                  <a:moveTo>
                    <a:pt x="4579" y="32153"/>
                  </a:moveTo>
                  <a:cubicBezTo>
                    <a:pt x="3894" y="32153"/>
                    <a:pt x="3122" y="31957"/>
                    <a:pt x="2229" y="31541"/>
                  </a:cubicBezTo>
                  <a:cubicBezTo>
                    <a:pt x="1078" y="31027"/>
                    <a:pt x="416" y="30414"/>
                    <a:pt x="208" y="29668"/>
                  </a:cubicBezTo>
                  <a:cubicBezTo>
                    <a:pt x="0" y="28970"/>
                    <a:pt x="208" y="28284"/>
                    <a:pt x="392" y="27598"/>
                  </a:cubicBezTo>
                  <a:cubicBezTo>
                    <a:pt x="429" y="27439"/>
                    <a:pt x="465" y="27304"/>
                    <a:pt x="514" y="27170"/>
                  </a:cubicBezTo>
                  <a:cubicBezTo>
                    <a:pt x="600" y="26815"/>
                    <a:pt x="661" y="26447"/>
                    <a:pt x="735" y="26092"/>
                  </a:cubicBezTo>
                  <a:cubicBezTo>
                    <a:pt x="894" y="25260"/>
                    <a:pt x="1065" y="24366"/>
                    <a:pt x="1518" y="23631"/>
                  </a:cubicBezTo>
                  <a:cubicBezTo>
                    <a:pt x="2388" y="22235"/>
                    <a:pt x="4041" y="21685"/>
                    <a:pt x="5632" y="21170"/>
                  </a:cubicBezTo>
                  <a:cubicBezTo>
                    <a:pt x="5914" y="21072"/>
                    <a:pt x="6208" y="20987"/>
                    <a:pt x="6477" y="20876"/>
                  </a:cubicBezTo>
                  <a:cubicBezTo>
                    <a:pt x="8240" y="20252"/>
                    <a:pt x="10199" y="18868"/>
                    <a:pt x="9967" y="16995"/>
                  </a:cubicBezTo>
                  <a:cubicBezTo>
                    <a:pt x="9918" y="16603"/>
                    <a:pt x="9783" y="16224"/>
                    <a:pt x="9648" y="15856"/>
                  </a:cubicBezTo>
                  <a:cubicBezTo>
                    <a:pt x="9489" y="15465"/>
                    <a:pt x="9342" y="15048"/>
                    <a:pt x="9306" y="14620"/>
                  </a:cubicBezTo>
                  <a:cubicBezTo>
                    <a:pt x="9220" y="13481"/>
                    <a:pt x="9906" y="12538"/>
                    <a:pt x="10579" y="11620"/>
                  </a:cubicBezTo>
                  <a:cubicBezTo>
                    <a:pt x="11203" y="10763"/>
                    <a:pt x="11865" y="9857"/>
                    <a:pt x="11865" y="8828"/>
                  </a:cubicBezTo>
                  <a:cubicBezTo>
                    <a:pt x="11865" y="8571"/>
                    <a:pt x="11816" y="8326"/>
                    <a:pt x="11791" y="8069"/>
                  </a:cubicBezTo>
                  <a:cubicBezTo>
                    <a:pt x="11754" y="7837"/>
                    <a:pt x="11718" y="7592"/>
                    <a:pt x="11718" y="7359"/>
                  </a:cubicBezTo>
                  <a:cubicBezTo>
                    <a:pt x="11669" y="5510"/>
                    <a:pt x="13469" y="4163"/>
                    <a:pt x="15170" y="3674"/>
                  </a:cubicBezTo>
                  <a:cubicBezTo>
                    <a:pt x="16823" y="3196"/>
                    <a:pt x="18574" y="3233"/>
                    <a:pt x="20252" y="3257"/>
                  </a:cubicBezTo>
                  <a:cubicBezTo>
                    <a:pt x="21696" y="3294"/>
                    <a:pt x="23178" y="3306"/>
                    <a:pt x="24586" y="3025"/>
                  </a:cubicBezTo>
                  <a:cubicBezTo>
                    <a:pt x="25921" y="2768"/>
                    <a:pt x="27206" y="2229"/>
                    <a:pt x="28443" y="1715"/>
                  </a:cubicBezTo>
                  <a:cubicBezTo>
                    <a:pt x="29116" y="1421"/>
                    <a:pt x="29814" y="1127"/>
                    <a:pt x="30537" y="882"/>
                  </a:cubicBezTo>
                  <a:cubicBezTo>
                    <a:pt x="33047" y="13"/>
                    <a:pt x="35128" y="0"/>
                    <a:pt x="36757" y="845"/>
                  </a:cubicBezTo>
                  <a:cubicBezTo>
                    <a:pt x="37797" y="1372"/>
                    <a:pt x="38605" y="2278"/>
                    <a:pt x="39365" y="3135"/>
                  </a:cubicBezTo>
                  <a:cubicBezTo>
                    <a:pt x="40013" y="3857"/>
                    <a:pt x="40687" y="4604"/>
                    <a:pt x="41495" y="5143"/>
                  </a:cubicBezTo>
                  <a:cubicBezTo>
                    <a:pt x="42413" y="5755"/>
                    <a:pt x="43491" y="6098"/>
                    <a:pt x="44531" y="6416"/>
                  </a:cubicBezTo>
                  <a:cubicBezTo>
                    <a:pt x="44972" y="6551"/>
                    <a:pt x="45425" y="6698"/>
                    <a:pt x="45878" y="6857"/>
                  </a:cubicBezTo>
                  <a:cubicBezTo>
                    <a:pt x="47899" y="7604"/>
                    <a:pt x="49552" y="9722"/>
                    <a:pt x="49343" y="11277"/>
                  </a:cubicBezTo>
                  <a:cubicBezTo>
                    <a:pt x="49209" y="12306"/>
                    <a:pt x="48303" y="12967"/>
                    <a:pt x="46772" y="13114"/>
                  </a:cubicBezTo>
                  <a:lnTo>
                    <a:pt x="46503" y="13150"/>
                  </a:lnTo>
                  <a:cubicBezTo>
                    <a:pt x="45046" y="13285"/>
                    <a:pt x="42609" y="13518"/>
                    <a:pt x="42095" y="15024"/>
                  </a:cubicBezTo>
                  <a:cubicBezTo>
                    <a:pt x="41850" y="15734"/>
                    <a:pt x="42083" y="16456"/>
                    <a:pt x="42328" y="17215"/>
                  </a:cubicBezTo>
                  <a:cubicBezTo>
                    <a:pt x="42670" y="18293"/>
                    <a:pt x="43025" y="19407"/>
                    <a:pt x="42058" y="20558"/>
                  </a:cubicBezTo>
                  <a:lnTo>
                    <a:pt x="42058" y="20558"/>
                  </a:lnTo>
                  <a:cubicBezTo>
                    <a:pt x="41838" y="20827"/>
                    <a:pt x="41544" y="21060"/>
                    <a:pt x="41262" y="21268"/>
                  </a:cubicBezTo>
                  <a:cubicBezTo>
                    <a:pt x="40956" y="21513"/>
                    <a:pt x="40638" y="21758"/>
                    <a:pt x="40405" y="22064"/>
                  </a:cubicBezTo>
                  <a:cubicBezTo>
                    <a:pt x="39977" y="22640"/>
                    <a:pt x="39854" y="23374"/>
                    <a:pt x="39720" y="24097"/>
                  </a:cubicBezTo>
                  <a:cubicBezTo>
                    <a:pt x="39585" y="24819"/>
                    <a:pt x="39462" y="25590"/>
                    <a:pt x="38985" y="26190"/>
                  </a:cubicBezTo>
                  <a:cubicBezTo>
                    <a:pt x="38165" y="27243"/>
                    <a:pt x="36659" y="27378"/>
                    <a:pt x="35324" y="27427"/>
                  </a:cubicBezTo>
                  <a:cubicBezTo>
                    <a:pt x="33794" y="27476"/>
                    <a:pt x="31896" y="27537"/>
                    <a:pt x="30402" y="26643"/>
                  </a:cubicBezTo>
                  <a:cubicBezTo>
                    <a:pt x="30169" y="26509"/>
                    <a:pt x="29961" y="26362"/>
                    <a:pt x="29741" y="26203"/>
                  </a:cubicBezTo>
                  <a:cubicBezTo>
                    <a:pt x="29447" y="25994"/>
                    <a:pt x="29141" y="25774"/>
                    <a:pt x="28810" y="25603"/>
                  </a:cubicBezTo>
                  <a:cubicBezTo>
                    <a:pt x="26986" y="24745"/>
                    <a:pt x="24880" y="25872"/>
                    <a:pt x="23778" y="26631"/>
                  </a:cubicBezTo>
                  <a:cubicBezTo>
                    <a:pt x="23423" y="26876"/>
                    <a:pt x="23080" y="27121"/>
                    <a:pt x="22749" y="27378"/>
                  </a:cubicBezTo>
                  <a:cubicBezTo>
                    <a:pt x="21635" y="28211"/>
                    <a:pt x="20472" y="29068"/>
                    <a:pt x="19101" y="29374"/>
                  </a:cubicBezTo>
                  <a:cubicBezTo>
                    <a:pt x="17668" y="29692"/>
                    <a:pt x="16138" y="29386"/>
                    <a:pt x="14656" y="29080"/>
                  </a:cubicBezTo>
                  <a:cubicBezTo>
                    <a:pt x="12771" y="28700"/>
                    <a:pt x="10995" y="28333"/>
                    <a:pt x="9404" y="29190"/>
                  </a:cubicBezTo>
                  <a:cubicBezTo>
                    <a:pt x="8791" y="29508"/>
                    <a:pt x="8265" y="29998"/>
                    <a:pt x="7751" y="30476"/>
                  </a:cubicBezTo>
                  <a:cubicBezTo>
                    <a:pt x="7065" y="31112"/>
                    <a:pt x="6343" y="31786"/>
                    <a:pt x="5412" y="32031"/>
                  </a:cubicBezTo>
                  <a:cubicBezTo>
                    <a:pt x="5130" y="32129"/>
                    <a:pt x="4861" y="32153"/>
                    <a:pt x="4579" y="321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20;p53">
              <a:extLst>
                <a:ext uri="{FF2B5EF4-FFF2-40B4-BE49-F238E27FC236}">
                  <a16:creationId xmlns:a16="http://schemas.microsoft.com/office/drawing/2014/main" id="{1CF7CCD3-E252-94F5-F24C-8F2283F9B476}"/>
                </a:ext>
              </a:extLst>
            </p:cNvPr>
            <p:cNvSpPr/>
            <p:nvPr/>
          </p:nvSpPr>
          <p:spPr>
            <a:xfrm>
              <a:off x="1115700" y="1572038"/>
              <a:ext cx="1019650" cy="629350"/>
            </a:xfrm>
            <a:custGeom>
              <a:avLst/>
              <a:gdLst/>
              <a:ahLst/>
              <a:cxnLst/>
              <a:rect l="l" t="t" r="r" b="b"/>
              <a:pathLst>
                <a:path w="40786" h="25174" fill="none" extrusionOk="0">
                  <a:moveTo>
                    <a:pt x="576" y="25149"/>
                  </a:moveTo>
                  <a:cubicBezTo>
                    <a:pt x="392" y="25149"/>
                    <a:pt x="184" y="25088"/>
                    <a:pt x="37" y="24807"/>
                  </a:cubicBezTo>
                  <a:cubicBezTo>
                    <a:pt x="1" y="24696"/>
                    <a:pt x="37" y="24599"/>
                    <a:pt x="99" y="24488"/>
                  </a:cubicBezTo>
                  <a:cubicBezTo>
                    <a:pt x="135" y="24439"/>
                    <a:pt x="148" y="24378"/>
                    <a:pt x="160" y="24329"/>
                  </a:cubicBezTo>
                  <a:cubicBezTo>
                    <a:pt x="282" y="23876"/>
                    <a:pt x="368" y="23435"/>
                    <a:pt x="441" y="23031"/>
                  </a:cubicBezTo>
                  <a:cubicBezTo>
                    <a:pt x="527" y="22578"/>
                    <a:pt x="637" y="21942"/>
                    <a:pt x="760" y="21746"/>
                  </a:cubicBezTo>
                  <a:cubicBezTo>
                    <a:pt x="992" y="21391"/>
                    <a:pt x="2229" y="20987"/>
                    <a:pt x="3062" y="20705"/>
                  </a:cubicBezTo>
                  <a:cubicBezTo>
                    <a:pt x="3331" y="20619"/>
                    <a:pt x="3649" y="20509"/>
                    <a:pt x="3955" y="20399"/>
                  </a:cubicBezTo>
                  <a:cubicBezTo>
                    <a:pt x="7837" y="19040"/>
                    <a:pt x="10077" y="16089"/>
                    <a:pt x="9698" y="12906"/>
                  </a:cubicBezTo>
                  <a:cubicBezTo>
                    <a:pt x="9600" y="12097"/>
                    <a:pt x="9367" y="11449"/>
                    <a:pt x="9184" y="10971"/>
                  </a:cubicBezTo>
                  <a:cubicBezTo>
                    <a:pt x="9184" y="10959"/>
                    <a:pt x="9159" y="10934"/>
                    <a:pt x="9147" y="10922"/>
                  </a:cubicBezTo>
                  <a:cubicBezTo>
                    <a:pt x="9122" y="10885"/>
                    <a:pt x="9098" y="10836"/>
                    <a:pt x="9098" y="10787"/>
                  </a:cubicBezTo>
                  <a:cubicBezTo>
                    <a:pt x="9122" y="10591"/>
                    <a:pt x="9306" y="10396"/>
                    <a:pt x="9490" y="10187"/>
                  </a:cubicBezTo>
                  <a:cubicBezTo>
                    <a:pt x="9563" y="10114"/>
                    <a:pt x="9624" y="10040"/>
                    <a:pt x="9686" y="9967"/>
                  </a:cubicBezTo>
                  <a:cubicBezTo>
                    <a:pt x="10494" y="8841"/>
                    <a:pt x="11608" y="7310"/>
                    <a:pt x="11632" y="5192"/>
                  </a:cubicBezTo>
                  <a:cubicBezTo>
                    <a:pt x="11632" y="4665"/>
                    <a:pt x="11547" y="4225"/>
                    <a:pt x="11510" y="3906"/>
                  </a:cubicBezTo>
                  <a:lnTo>
                    <a:pt x="11510" y="3882"/>
                  </a:lnTo>
                  <a:cubicBezTo>
                    <a:pt x="11510" y="3869"/>
                    <a:pt x="11485" y="3845"/>
                    <a:pt x="11510" y="3821"/>
                  </a:cubicBezTo>
                  <a:cubicBezTo>
                    <a:pt x="11571" y="3637"/>
                    <a:pt x="11877" y="3478"/>
                    <a:pt x="12465" y="3306"/>
                  </a:cubicBezTo>
                  <a:cubicBezTo>
                    <a:pt x="13383" y="3049"/>
                    <a:pt x="14461" y="3012"/>
                    <a:pt x="15391" y="3012"/>
                  </a:cubicBezTo>
                  <a:cubicBezTo>
                    <a:pt x="15771" y="3012"/>
                    <a:pt x="16163" y="3012"/>
                    <a:pt x="16542" y="3025"/>
                  </a:cubicBezTo>
                  <a:lnTo>
                    <a:pt x="16567" y="3025"/>
                  </a:lnTo>
                  <a:cubicBezTo>
                    <a:pt x="16983" y="3025"/>
                    <a:pt x="17412" y="3049"/>
                    <a:pt x="17852" y="3049"/>
                  </a:cubicBezTo>
                  <a:cubicBezTo>
                    <a:pt x="18881" y="3049"/>
                    <a:pt x="20228" y="3012"/>
                    <a:pt x="21623" y="2743"/>
                  </a:cubicBezTo>
                  <a:cubicBezTo>
                    <a:pt x="23289" y="2400"/>
                    <a:pt x="24807" y="1776"/>
                    <a:pt x="26129" y="1225"/>
                  </a:cubicBezTo>
                  <a:cubicBezTo>
                    <a:pt x="26790" y="943"/>
                    <a:pt x="27415" y="686"/>
                    <a:pt x="28027" y="478"/>
                  </a:cubicBezTo>
                  <a:cubicBezTo>
                    <a:pt x="28921" y="172"/>
                    <a:pt x="29753" y="0"/>
                    <a:pt x="30402" y="0"/>
                  </a:cubicBezTo>
                  <a:cubicBezTo>
                    <a:pt x="30868" y="0"/>
                    <a:pt x="31247" y="74"/>
                    <a:pt x="31541" y="233"/>
                  </a:cubicBezTo>
                  <a:cubicBezTo>
                    <a:pt x="32043" y="490"/>
                    <a:pt x="32606" y="1115"/>
                    <a:pt x="33206" y="1788"/>
                  </a:cubicBezTo>
                  <a:cubicBezTo>
                    <a:pt x="33953" y="2621"/>
                    <a:pt x="34810" y="3563"/>
                    <a:pt x="35973" y="4347"/>
                  </a:cubicBezTo>
                  <a:cubicBezTo>
                    <a:pt x="37296" y="5216"/>
                    <a:pt x="38667" y="5657"/>
                    <a:pt x="39879" y="6024"/>
                  </a:cubicBezTo>
                  <a:cubicBezTo>
                    <a:pt x="39965" y="6061"/>
                    <a:pt x="40112" y="6073"/>
                    <a:pt x="40247" y="6073"/>
                  </a:cubicBezTo>
                  <a:cubicBezTo>
                    <a:pt x="40455" y="6086"/>
                    <a:pt x="40638" y="6110"/>
                    <a:pt x="40736" y="6196"/>
                  </a:cubicBezTo>
                  <a:cubicBezTo>
                    <a:pt x="40773" y="6233"/>
                    <a:pt x="40785" y="6269"/>
                    <a:pt x="40785" y="6331"/>
                  </a:cubicBezTo>
                  <a:cubicBezTo>
                    <a:pt x="40700" y="7335"/>
                    <a:pt x="39659" y="7665"/>
                    <a:pt x="38459" y="8045"/>
                  </a:cubicBezTo>
                  <a:cubicBezTo>
                    <a:pt x="37186" y="8449"/>
                    <a:pt x="35741" y="8902"/>
                    <a:pt x="35275" y="10285"/>
                  </a:cubicBezTo>
                  <a:cubicBezTo>
                    <a:pt x="34663" y="12061"/>
                    <a:pt x="35153" y="13603"/>
                    <a:pt x="35471" y="14632"/>
                  </a:cubicBezTo>
                  <a:lnTo>
                    <a:pt x="35520" y="14718"/>
                  </a:lnTo>
                  <a:cubicBezTo>
                    <a:pt x="35557" y="14803"/>
                    <a:pt x="35594" y="14877"/>
                    <a:pt x="35582" y="14963"/>
                  </a:cubicBezTo>
                  <a:cubicBezTo>
                    <a:pt x="35582" y="14987"/>
                    <a:pt x="35557" y="14987"/>
                    <a:pt x="35557" y="14999"/>
                  </a:cubicBezTo>
                  <a:cubicBezTo>
                    <a:pt x="35178" y="15305"/>
                    <a:pt x="34602" y="15746"/>
                    <a:pt x="34088" y="16420"/>
                  </a:cubicBezTo>
                  <a:cubicBezTo>
                    <a:pt x="33170" y="17632"/>
                    <a:pt x="32949" y="18930"/>
                    <a:pt x="32778" y="19885"/>
                  </a:cubicBezTo>
                  <a:cubicBezTo>
                    <a:pt x="32778" y="19921"/>
                    <a:pt x="32765" y="19970"/>
                    <a:pt x="32765" y="20019"/>
                  </a:cubicBezTo>
                  <a:cubicBezTo>
                    <a:pt x="32765" y="20129"/>
                    <a:pt x="32765" y="20252"/>
                    <a:pt x="32680" y="20325"/>
                  </a:cubicBezTo>
                  <a:cubicBezTo>
                    <a:pt x="32582" y="20436"/>
                    <a:pt x="32361" y="20436"/>
                    <a:pt x="32055" y="20411"/>
                  </a:cubicBezTo>
                  <a:cubicBezTo>
                    <a:pt x="31921" y="20411"/>
                    <a:pt x="31761" y="20399"/>
                    <a:pt x="31615" y="20411"/>
                  </a:cubicBezTo>
                  <a:cubicBezTo>
                    <a:pt x="31272" y="20436"/>
                    <a:pt x="30929" y="20436"/>
                    <a:pt x="30574" y="20436"/>
                  </a:cubicBezTo>
                  <a:cubicBezTo>
                    <a:pt x="29925" y="20436"/>
                    <a:pt x="29031" y="20399"/>
                    <a:pt x="28541" y="20105"/>
                  </a:cubicBezTo>
                  <a:cubicBezTo>
                    <a:pt x="28443" y="20044"/>
                    <a:pt x="28296" y="19946"/>
                    <a:pt x="28137" y="19836"/>
                  </a:cubicBezTo>
                  <a:cubicBezTo>
                    <a:pt x="27758" y="19554"/>
                    <a:pt x="27280" y="19223"/>
                    <a:pt x="26680" y="18930"/>
                  </a:cubicBezTo>
                  <a:cubicBezTo>
                    <a:pt x="25799" y="18501"/>
                    <a:pt x="24819" y="18293"/>
                    <a:pt x="23791" y="18293"/>
                  </a:cubicBezTo>
                  <a:cubicBezTo>
                    <a:pt x="21562" y="18293"/>
                    <a:pt x="19554" y="19334"/>
                    <a:pt x="18269" y="20215"/>
                  </a:cubicBezTo>
                  <a:cubicBezTo>
                    <a:pt x="17865" y="20497"/>
                    <a:pt x="17485" y="20766"/>
                    <a:pt x="17130" y="21023"/>
                  </a:cubicBezTo>
                  <a:cubicBezTo>
                    <a:pt x="16261" y="21672"/>
                    <a:pt x="15440" y="22284"/>
                    <a:pt x="14767" y="22431"/>
                  </a:cubicBezTo>
                  <a:cubicBezTo>
                    <a:pt x="14595" y="22468"/>
                    <a:pt x="14412" y="22493"/>
                    <a:pt x="14179" y="22493"/>
                  </a:cubicBezTo>
                  <a:cubicBezTo>
                    <a:pt x="13493" y="22493"/>
                    <a:pt x="12636" y="22333"/>
                    <a:pt x="11743" y="22150"/>
                  </a:cubicBezTo>
                  <a:cubicBezTo>
                    <a:pt x="10641" y="21917"/>
                    <a:pt x="9392" y="21672"/>
                    <a:pt x="8069" y="21672"/>
                  </a:cubicBezTo>
                  <a:cubicBezTo>
                    <a:pt x="6637" y="21672"/>
                    <a:pt x="5376" y="21978"/>
                    <a:pt x="4213" y="22591"/>
                  </a:cubicBezTo>
                  <a:cubicBezTo>
                    <a:pt x="3209" y="23129"/>
                    <a:pt x="2462" y="23827"/>
                    <a:pt x="1849" y="24390"/>
                  </a:cubicBezTo>
                  <a:cubicBezTo>
                    <a:pt x="1764" y="24452"/>
                    <a:pt x="1690" y="24537"/>
                    <a:pt x="1617" y="24623"/>
                  </a:cubicBezTo>
                  <a:cubicBezTo>
                    <a:pt x="1372" y="24868"/>
                    <a:pt x="1127" y="25113"/>
                    <a:pt x="956" y="25162"/>
                  </a:cubicBezTo>
                  <a:lnTo>
                    <a:pt x="956" y="25125"/>
                  </a:lnTo>
                  <a:lnTo>
                    <a:pt x="956" y="25162"/>
                  </a:lnTo>
                  <a:cubicBezTo>
                    <a:pt x="943" y="25162"/>
                    <a:pt x="943" y="25162"/>
                    <a:pt x="931" y="25174"/>
                  </a:cubicBezTo>
                  <a:cubicBezTo>
                    <a:pt x="809" y="25113"/>
                    <a:pt x="698" y="25149"/>
                    <a:pt x="576" y="251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21;p53">
              <a:extLst>
                <a:ext uri="{FF2B5EF4-FFF2-40B4-BE49-F238E27FC236}">
                  <a16:creationId xmlns:a16="http://schemas.microsoft.com/office/drawing/2014/main" id="{A646644B-E748-62E2-98E0-E161AA48268C}"/>
                </a:ext>
              </a:extLst>
            </p:cNvPr>
            <p:cNvSpPr/>
            <p:nvPr/>
          </p:nvSpPr>
          <p:spPr>
            <a:xfrm>
              <a:off x="1395775" y="1654988"/>
              <a:ext cx="560500" cy="394900"/>
            </a:xfrm>
            <a:custGeom>
              <a:avLst/>
              <a:gdLst/>
              <a:ahLst/>
              <a:cxnLst/>
              <a:rect l="l" t="t" r="r" b="b"/>
              <a:pathLst>
                <a:path w="22420" h="15796" fill="none" extrusionOk="0">
                  <a:moveTo>
                    <a:pt x="2548" y="15783"/>
                  </a:moveTo>
                  <a:cubicBezTo>
                    <a:pt x="2290" y="15783"/>
                    <a:pt x="1972" y="15685"/>
                    <a:pt x="1654" y="15612"/>
                  </a:cubicBezTo>
                  <a:cubicBezTo>
                    <a:pt x="1482" y="15563"/>
                    <a:pt x="1311" y="15526"/>
                    <a:pt x="1164" y="15489"/>
                  </a:cubicBezTo>
                  <a:cubicBezTo>
                    <a:pt x="1103" y="15477"/>
                    <a:pt x="1005" y="15477"/>
                    <a:pt x="919" y="15489"/>
                  </a:cubicBezTo>
                  <a:cubicBezTo>
                    <a:pt x="735" y="15501"/>
                    <a:pt x="527" y="15501"/>
                    <a:pt x="454" y="15342"/>
                  </a:cubicBezTo>
                  <a:cubicBezTo>
                    <a:pt x="1" y="14265"/>
                    <a:pt x="503" y="13212"/>
                    <a:pt x="1042" y="12110"/>
                  </a:cubicBezTo>
                  <a:cubicBezTo>
                    <a:pt x="1482" y="11179"/>
                    <a:pt x="1960" y="10224"/>
                    <a:pt x="1837" y="9220"/>
                  </a:cubicBezTo>
                  <a:cubicBezTo>
                    <a:pt x="1813" y="9049"/>
                    <a:pt x="1776" y="8890"/>
                    <a:pt x="1727" y="8743"/>
                  </a:cubicBezTo>
                  <a:cubicBezTo>
                    <a:pt x="1654" y="8498"/>
                    <a:pt x="1593" y="8265"/>
                    <a:pt x="1629" y="8057"/>
                  </a:cubicBezTo>
                  <a:cubicBezTo>
                    <a:pt x="1666" y="7898"/>
                    <a:pt x="1690" y="7726"/>
                    <a:pt x="1727" y="7555"/>
                  </a:cubicBezTo>
                  <a:cubicBezTo>
                    <a:pt x="1960" y="6220"/>
                    <a:pt x="2266" y="4384"/>
                    <a:pt x="3711" y="3074"/>
                  </a:cubicBezTo>
                  <a:cubicBezTo>
                    <a:pt x="3821" y="2988"/>
                    <a:pt x="3956" y="3013"/>
                    <a:pt x="4066" y="3049"/>
                  </a:cubicBezTo>
                  <a:cubicBezTo>
                    <a:pt x="4115" y="3062"/>
                    <a:pt x="4139" y="3062"/>
                    <a:pt x="4176" y="3062"/>
                  </a:cubicBezTo>
                  <a:cubicBezTo>
                    <a:pt x="4543" y="3062"/>
                    <a:pt x="4923" y="3062"/>
                    <a:pt x="5266" y="3074"/>
                  </a:cubicBezTo>
                  <a:lnTo>
                    <a:pt x="5290" y="3074"/>
                  </a:lnTo>
                  <a:cubicBezTo>
                    <a:pt x="5768" y="3098"/>
                    <a:pt x="6184" y="3098"/>
                    <a:pt x="6637" y="3098"/>
                  </a:cubicBezTo>
                  <a:cubicBezTo>
                    <a:pt x="7812" y="3098"/>
                    <a:pt x="9380" y="3049"/>
                    <a:pt x="11057" y="2706"/>
                  </a:cubicBezTo>
                  <a:cubicBezTo>
                    <a:pt x="13065" y="2315"/>
                    <a:pt x="14816" y="1580"/>
                    <a:pt x="16224" y="992"/>
                  </a:cubicBezTo>
                  <a:cubicBezTo>
                    <a:pt x="16836" y="735"/>
                    <a:pt x="17412" y="490"/>
                    <a:pt x="17938" y="307"/>
                  </a:cubicBezTo>
                  <a:cubicBezTo>
                    <a:pt x="18036" y="270"/>
                    <a:pt x="18134" y="233"/>
                    <a:pt x="18220" y="196"/>
                  </a:cubicBezTo>
                  <a:cubicBezTo>
                    <a:pt x="18514" y="86"/>
                    <a:pt x="18746" y="1"/>
                    <a:pt x="18893" y="62"/>
                  </a:cubicBezTo>
                  <a:cubicBezTo>
                    <a:pt x="19077" y="123"/>
                    <a:pt x="19224" y="319"/>
                    <a:pt x="19346" y="490"/>
                  </a:cubicBezTo>
                  <a:cubicBezTo>
                    <a:pt x="19408" y="564"/>
                    <a:pt x="19444" y="637"/>
                    <a:pt x="19493" y="698"/>
                  </a:cubicBezTo>
                  <a:cubicBezTo>
                    <a:pt x="19738" y="980"/>
                    <a:pt x="20154" y="1213"/>
                    <a:pt x="20583" y="1458"/>
                  </a:cubicBezTo>
                  <a:cubicBezTo>
                    <a:pt x="21403" y="1911"/>
                    <a:pt x="22322" y="2437"/>
                    <a:pt x="22383" y="3478"/>
                  </a:cubicBezTo>
                  <a:cubicBezTo>
                    <a:pt x="22420" y="3968"/>
                    <a:pt x="22052" y="4335"/>
                    <a:pt x="21660" y="4727"/>
                  </a:cubicBezTo>
                  <a:cubicBezTo>
                    <a:pt x="21342" y="5070"/>
                    <a:pt x="21011" y="5400"/>
                    <a:pt x="20852" y="5841"/>
                  </a:cubicBezTo>
                  <a:cubicBezTo>
                    <a:pt x="20509" y="6869"/>
                    <a:pt x="20571" y="7861"/>
                    <a:pt x="20632" y="8743"/>
                  </a:cubicBezTo>
                  <a:cubicBezTo>
                    <a:pt x="20669" y="9392"/>
                    <a:pt x="20705" y="10028"/>
                    <a:pt x="20571" y="10555"/>
                  </a:cubicBezTo>
                  <a:cubicBezTo>
                    <a:pt x="20534" y="10702"/>
                    <a:pt x="20424" y="10787"/>
                    <a:pt x="20326" y="10898"/>
                  </a:cubicBezTo>
                  <a:cubicBezTo>
                    <a:pt x="20265" y="10959"/>
                    <a:pt x="20203" y="11008"/>
                    <a:pt x="20154" y="11069"/>
                  </a:cubicBezTo>
                  <a:cubicBezTo>
                    <a:pt x="19873" y="11436"/>
                    <a:pt x="19738" y="11914"/>
                    <a:pt x="19603" y="12355"/>
                  </a:cubicBezTo>
                  <a:cubicBezTo>
                    <a:pt x="19420" y="12942"/>
                    <a:pt x="19248" y="13518"/>
                    <a:pt x="18759" y="13689"/>
                  </a:cubicBezTo>
                  <a:cubicBezTo>
                    <a:pt x="18440" y="13775"/>
                    <a:pt x="18134" y="13518"/>
                    <a:pt x="17767" y="13187"/>
                  </a:cubicBezTo>
                  <a:cubicBezTo>
                    <a:pt x="17497" y="12979"/>
                    <a:pt x="17216" y="12722"/>
                    <a:pt x="16885" y="12563"/>
                  </a:cubicBezTo>
                  <a:cubicBezTo>
                    <a:pt x="15538" y="11926"/>
                    <a:pt x="14069" y="11608"/>
                    <a:pt x="12563" y="11608"/>
                  </a:cubicBezTo>
                  <a:cubicBezTo>
                    <a:pt x="9465" y="11608"/>
                    <a:pt x="6821" y="12967"/>
                    <a:pt x="5131" y="14106"/>
                  </a:cubicBezTo>
                  <a:cubicBezTo>
                    <a:pt x="4690" y="14412"/>
                    <a:pt x="4262" y="14718"/>
                    <a:pt x="3894" y="14999"/>
                  </a:cubicBezTo>
                  <a:cubicBezTo>
                    <a:pt x="3784" y="15073"/>
                    <a:pt x="3686" y="15171"/>
                    <a:pt x="3576" y="15256"/>
                  </a:cubicBezTo>
                  <a:cubicBezTo>
                    <a:pt x="3294" y="15489"/>
                    <a:pt x="3013" y="15734"/>
                    <a:pt x="2768" y="15795"/>
                  </a:cubicBezTo>
                  <a:lnTo>
                    <a:pt x="2768" y="15795"/>
                  </a:lnTo>
                  <a:cubicBezTo>
                    <a:pt x="2695" y="15783"/>
                    <a:pt x="2633" y="15783"/>
                    <a:pt x="2548" y="157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22;p53">
              <a:extLst>
                <a:ext uri="{FF2B5EF4-FFF2-40B4-BE49-F238E27FC236}">
                  <a16:creationId xmlns:a16="http://schemas.microsoft.com/office/drawing/2014/main" id="{23754027-2C30-8E13-9323-49E38BEBD6D5}"/>
                </a:ext>
              </a:extLst>
            </p:cNvPr>
            <p:cNvSpPr/>
            <p:nvPr/>
          </p:nvSpPr>
          <p:spPr>
            <a:xfrm>
              <a:off x="1520375" y="1749563"/>
              <a:ext cx="329375" cy="164400"/>
            </a:xfrm>
            <a:custGeom>
              <a:avLst/>
              <a:gdLst/>
              <a:ahLst/>
              <a:cxnLst/>
              <a:rect l="l" t="t" r="r" b="b"/>
              <a:pathLst>
                <a:path w="13175" h="6576" fill="none" extrusionOk="0">
                  <a:moveTo>
                    <a:pt x="1212" y="6576"/>
                  </a:moveTo>
                  <a:cubicBezTo>
                    <a:pt x="857" y="6576"/>
                    <a:pt x="539" y="6490"/>
                    <a:pt x="233" y="6294"/>
                  </a:cubicBezTo>
                  <a:lnTo>
                    <a:pt x="233" y="6294"/>
                  </a:lnTo>
                  <a:cubicBezTo>
                    <a:pt x="0" y="6135"/>
                    <a:pt x="61" y="5841"/>
                    <a:pt x="135" y="5535"/>
                  </a:cubicBezTo>
                  <a:cubicBezTo>
                    <a:pt x="184" y="5352"/>
                    <a:pt x="221" y="5168"/>
                    <a:pt x="196" y="5021"/>
                  </a:cubicBezTo>
                  <a:cubicBezTo>
                    <a:pt x="184" y="4886"/>
                    <a:pt x="147" y="4764"/>
                    <a:pt x="123" y="4654"/>
                  </a:cubicBezTo>
                  <a:cubicBezTo>
                    <a:pt x="98" y="4531"/>
                    <a:pt x="61" y="4409"/>
                    <a:pt x="61" y="4286"/>
                  </a:cubicBezTo>
                  <a:cubicBezTo>
                    <a:pt x="37" y="3748"/>
                    <a:pt x="0" y="2952"/>
                    <a:pt x="441" y="2646"/>
                  </a:cubicBezTo>
                  <a:cubicBezTo>
                    <a:pt x="674" y="2499"/>
                    <a:pt x="955" y="2535"/>
                    <a:pt x="1225" y="2597"/>
                  </a:cubicBezTo>
                  <a:cubicBezTo>
                    <a:pt x="1359" y="2633"/>
                    <a:pt x="1506" y="2658"/>
                    <a:pt x="1641" y="2658"/>
                  </a:cubicBezTo>
                  <a:cubicBezTo>
                    <a:pt x="2975" y="2658"/>
                    <a:pt x="4751" y="2621"/>
                    <a:pt x="6722" y="2217"/>
                  </a:cubicBezTo>
                  <a:cubicBezTo>
                    <a:pt x="9061" y="1764"/>
                    <a:pt x="11056" y="919"/>
                    <a:pt x="12526" y="307"/>
                  </a:cubicBezTo>
                  <a:cubicBezTo>
                    <a:pt x="12562" y="295"/>
                    <a:pt x="12624" y="246"/>
                    <a:pt x="12685" y="197"/>
                  </a:cubicBezTo>
                  <a:cubicBezTo>
                    <a:pt x="12807" y="111"/>
                    <a:pt x="12954" y="1"/>
                    <a:pt x="13040" y="111"/>
                  </a:cubicBezTo>
                  <a:cubicBezTo>
                    <a:pt x="13175" y="258"/>
                    <a:pt x="13028" y="442"/>
                    <a:pt x="12893" y="613"/>
                  </a:cubicBezTo>
                  <a:cubicBezTo>
                    <a:pt x="12807" y="723"/>
                    <a:pt x="12722" y="821"/>
                    <a:pt x="12685" y="931"/>
                  </a:cubicBezTo>
                  <a:cubicBezTo>
                    <a:pt x="12367" y="1850"/>
                    <a:pt x="12379" y="2744"/>
                    <a:pt x="12416" y="3515"/>
                  </a:cubicBezTo>
                  <a:cubicBezTo>
                    <a:pt x="12428" y="4152"/>
                    <a:pt x="12440" y="4703"/>
                    <a:pt x="12281" y="5156"/>
                  </a:cubicBezTo>
                  <a:cubicBezTo>
                    <a:pt x="12097" y="5682"/>
                    <a:pt x="11118" y="5352"/>
                    <a:pt x="9979" y="4972"/>
                  </a:cubicBezTo>
                  <a:cubicBezTo>
                    <a:pt x="9171" y="4703"/>
                    <a:pt x="8253" y="4409"/>
                    <a:pt x="7567" y="4409"/>
                  </a:cubicBezTo>
                  <a:cubicBezTo>
                    <a:pt x="6294" y="4409"/>
                    <a:pt x="5020" y="5045"/>
                    <a:pt x="3906" y="5609"/>
                  </a:cubicBezTo>
                  <a:cubicBezTo>
                    <a:pt x="2914" y="6123"/>
                    <a:pt x="2008" y="6576"/>
                    <a:pt x="1212" y="65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23;p53">
              <a:extLst>
                <a:ext uri="{FF2B5EF4-FFF2-40B4-BE49-F238E27FC236}">
                  <a16:creationId xmlns:a16="http://schemas.microsoft.com/office/drawing/2014/main" id="{D19A7CCC-68E0-C0D2-10C3-CB22EC20C40C}"/>
                </a:ext>
              </a:extLst>
            </p:cNvPr>
            <p:cNvSpPr/>
            <p:nvPr/>
          </p:nvSpPr>
          <p:spPr>
            <a:xfrm>
              <a:off x="965100" y="1428788"/>
              <a:ext cx="1354200" cy="913425"/>
            </a:xfrm>
            <a:custGeom>
              <a:avLst/>
              <a:gdLst/>
              <a:ahLst/>
              <a:cxnLst/>
              <a:rect l="l" t="t" r="r" b="b"/>
              <a:pathLst>
                <a:path w="54168" h="36537" fill="none" extrusionOk="0">
                  <a:moveTo>
                    <a:pt x="52613" y="9416"/>
                  </a:moveTo>
                  <a:cubicBezTo>
                    <a:pt x="51670" y="8228"/>
                    <a:pt x="50409" y="7285"/>
                    <a:pt x="49025" y="6783"/>
                  </a:cubicBezTo>
                  <a:cubicBezTo>
                    <a:pt x="48536" y="6600"/>
                    <a:pt x="48046" y="6441"/>
                    <a:pt x="47568" y="6294"/>
                  </a:cubicBezTo>
                  <a:cubicBezTo>
                    <a:pt x="46638" y="6000"/>
                    <a:pt x="45769" y="5730"/>
                    <a:pt x="45120" y="5302"/>
                  </a:cubicBezTo>
                  <a:cubicBezTo>
                    <a:pt x="44556" y="4910"/>
                    <a:pt x="44005" y="4322"/>
                    <a:pt x="43430" y="3673"/>
                  </a:cubicBezTo>
                  <a:cubicBezTo>
                    <a:pt x="42548" y="2706"/>
                    <a:pt x="41569" y="1629"/>
                    <a:pt x="40161" y="894"/>
                  </a:cubicBezTo>
                  <a:cubicBezTo>
                    <a:pt x="39047" y="306"/>
                    <a:pt x="37773" y="0"/>
                    <a:pt x="36390" y="0"/>
                  </a:cubicBezTo>
                  <a:cubicBezTo>
                    <a:pt x="35067" y="0"/>
                    <a:pt x="33647" y="282"/>
                    <a:pt x="32129" y="796"/>
                  </a:cubicBezTo>
                  <a:cubicBezTo>
                    <a:pt x="31370" y="1078"/>
                    <a:pt x="30635" y="1384"/>
                    <a:pt x="29913" y="1665"/>
                  </a:cubicBezTo>
                  <a:cubicBezTo>
                    <a:pt x="28713" y="2167"/>
                    <a:pt x="27598" y="2633"/>
                    <a:pt x="26497" y="2853"/>
                  </a:cubicBezTo>
                  <a:cubicBezTo>
                    <a:pt x="25590" y="3037"/>
                    <a:pt x="24586" y="3049"/>
                    <a:pt x="23815" y="3049"/>
                  </a:cubicBezTo>
                  <a:cubicBezTo>
                    <a:pt x="23423" y="3049"/>
                    <a:pt x="23019" y="3049"/>
                    <a:pt x="22640" y="3037"/>
                  </a:cubicBezTo>
                  <a:cubicBezTo>
                    <a:pt x="22248" y="3037"/>
                    <a:pt x="21819" y="3012"/>
                    <a:pt x="21391" y="3012"/>
                  </a:cubicBezTo>
                  <a:cubicBezTo>
                    <a:pt x="20056" y="3012"/>
                    <a:pt x="18477" y="3073"/>
                    <a:pt x="16885" y="3539"/>
                  </a:cubicBezTo>
                  <a:cubicBezTo>
                    <a:pt x="15612" y="3894"/>
                    <a:pt x="14436" y="4567"/>
                    <a:pt x="13555" y="5424"/>
                  </a:cubicBezTo>
                  <a:cubicBezTo>
                    <a:pt x="12367" y="6551"/>
                    <a:pt x="11730" y="8008"/>
                    <a:pt x="11779" y="9489"/>
                  </a:cubicBezTo>
                  <a:cubicBezTo>
                    <a:pt x="11792" y="9893"/>
                    <a:pt x="11840" y="10224"/>
                    <a:pt x="11877" y="10506"/>
                  </a:cubicBezTo>
                  <a:cubicBezTo>
                    <a:pt x="11902" y="10640"/>
                    <a:pt x="11926" y="10824"/>
                    <a:pt x="11926" y="10897"/>
                  </a:cubicBezTo>
                  <a:cubicBezTo>
                    <a:pt x="11926" y="11179"/>
                    <a:pt x="11424" y="11877"/>
                    <a:pt x="11081" y="12342"/>
                  </a:cubicBezTo>
                  <a:cubicBezTo>
                    <a:pt x="10285" y="13420"/>
                    <a:pt x="9208" y="14913"/>
                    <a:pt x="9367" y="16897"/>
                  </a:cubicBezTo>
                  <a:cubicBezTo>
                    <a:pt x="9428" y="17644"/>
                    <a:pt x="9673" y="18293"/>
                    <a:pt x="9857" y="18746"/>
                  </a:cubicBezTo>
                  <a:cubicBezTo>
                    <a:pt x="9943" y="18954"/>
                    <a:pt x="10041" y="19223"/>
                    <a:pt x="10065" y="19333"/>
                  </a:cubicBezTo>
                  <a:cubicBezTo>
                    <a:pt x="10090" y="19542"/>
                    <a:pt x="9453" y="20301"/>
                    <a:pt x="8082" y="20790"/>
                  </a:cubicBezTo>
                  <a:cubicBezTo>
                    <a:pt x="7824" y="20876"/>
                    <a:pt x="7567" y="20974"/>
                    <a:pt x="7286" y="21060"/>
                  </a:cubicBezTo>
                  <a:cubicBezTo>
                    <a:pt x="5498" y="21660"/>
                    <a:pt x="3270" y="22394"/>
                    <a:pt x="1947" y="24488"/>
                  </a:cubicBezTo>
                  <a:cubicBezTo>
                    <a:pt x="1262" y="25602"/>
                    <a:pt x="1029" y="26802"/>
                    <a:pt x="858" y="27770"/>
                  </a:cubicBezTo>
                  <a:cubicBezTo>
                    <a:pt x="796" y="28100"/>
                    <a:pt x="735" y="28406"/>
                    <a:pt x="674" y="28688"/>
                  </a:cubicBezTo>
                  <a:cubicBezTo>
                    <a:pt x="649" y="28810"/>
                    <a:pt x="613" y="28945"/>
                    <a:pt x="576" y="29067"/>
                  </a:cubicBezTo>
                  <a:cubicBezTo>
                    <a:pt x="331" y="29924"/>
                    <a:pt x="1" y="31088"/>
                    <a:pt x="392" y="32386"/>
                  </a:cubicBezTo>
                  <a:cubicBezTo>
                    <a:pt x="796" y="33794"/>
                    <a:pt x="1898" y="34908"/>
                    <a:pt x="3674" y="35728"/>
                  </a:cubicBezTo>
                  <a:cubicBezTo>
                    <a:pt x="4886" y="36279"/>
                    <a:pt x="5963" y="36536"/>
                    <a:pt x="6980" y="36536"/>
                  </a:cubicBezTo>
                  <a:cubicBezTo>
                    <a:pt x="7469" y="36536"/>
                    <a:pt x="7947" y="36475"/>
                    <a:pt x="8412" y="36353"/>
                  </a:cubicBezTo>
                  <a:cubicBezTo>
                    <a:pt x="9894" y="35948"/>
                    <a:pt x="10898" y="35006"/>
                    <a:pt x="11730" y="34259"/>
                  </a:cubicBezTo>
                  <a:cubicBezTo>
                    <a:pt x="12159" y="33855"/>
                    <a:pt x="12551" y="33487"/>
                    <a:pt x="12893" y="33304"/>
                  </a:cubicBezTo>
                  <a:cubicBezTo>
                    <a:pt x="13212" y="33132"/>
                    <a:pt x="13579" y="33059"/>
                    <a:pt x="14069" y="33059"/>
                  </a:cubicBezTo>
                  <a:cubicBezTo>
                    <a:pt x="14791" y="33059"/>
                    <a:pt x="15673" y="33243"/>
                    <a:pt x="16616" y="33426"/>
                  </a:cubicBezTo>
                  <a:cubicBezTo>
                    <a:pt x="17693" y="33647"/>
                    <a:pt x="18917" y="33904"/>
                    <a:pt x="20191" y="33904"/>
                  </a:cubicBezTo>
                  <a:cubicBezTo>
                    <a:pt x="20852" y="33904"/>
                    <a:pt x="21452" y="33843"/>
                    <a:pt x="22027" y="33708"/>
                  </a:cubicBezTo>
                  <a:cubicBezTo>
                    <a:pt x="23864" y="33292"/>
                    <a:pt x="25284" y="32239"/>
                    <a:pt x="26545" y="31320"/>
                  </a:cubicBezTo>
                  <a:cubicBezTo>
                    <a:pt x="26864" y="31088"/>
                    <a:pt x="27182" y="30843"/>
                    <a:pt x="27513" y="30622"/>
                  </a:cubicBezTo>
                  <a:cubicBezTo>
                    <a:pt x="28370" y="30047"/>
                    <a:pt x="29227" y="29692"/>
                    <a:pt x="29815" y="29692"/>
                  </a:cubicBezTo>
                  <a:cubicBezTo>
                    <a:pt x="29986" y="29692"/>
                    <a:pt x="30121" y="29729"/>
                    <a:pt x="30268" y="29790"/>
                  </a:cubicBezTo>
                  <a:cubicBezTo>
                    <a:pt x="30402" y="29851"/>
                    <a:pt x="30635" y="30010"/>
                    <a:pt x="30843" y="30169"/>
                  </a:cubicBezTo>
                  <a:cubicBezTo>
                    <a:pt x="31088" y="30341"/>
                    <a:pt x="31345" y="30537"/>
                    <a:pt x="31676" y="30720"/>
                  </a:cubicBezTo>
                  <a:cubicBezTo>
                    <a:pt x="33353" y="31712"/>
                    <a:pt x="35190" y="31835"/>
                    <a:pt x="36598" y="31835"/>
                  </a:cubicBezTo>
                  <a:lnTo>
                    <a:pt x="36598" y="31835"/>
                  </a:lnTo>
                  <a:cubicBezTo>
                    <a:pt x="37039" y="31835"/>
                    <a:pt x="37455" y="31822"/>
                    <a:pt x="37834" y="31810"/>
                  </a:cubicBezTo>
                  <a:cubicBezTo>
                    <a:pt x="39096" y="31761"/>
                    <a:pt x="41679" y="31688"/>
                    <a:pt x="43246" y="29692"/>
                  </a:cubicBezTo>
                  <a:cubicBezTo>
                    <a:pt x="44054" y="28651"/>
                    <a:pt x="44263" y="27463"/>
                    <a:pt x="44422" y="26582"/>
                  </a:cubicBezTo>
                  <a:cubicBezTo>
                    <a:pt x="44483" y="26251"/>
                    <a:pt x="44569" y="25700"/>
                    <a:pt x="44679" y="25541"/>
                  </a:cubicBezTo>
                  <a:cubicBezTo>
                    <a:pt x="44740" y="25468"/>
                    <a:pt x="44973" y="25284"/>
                    <a:pt x="45120" y="25162"/>
                  </a:cubicBezTo>
                  <a:cubicBezTo>
                    <a:pt x="45462" y="24904"/>
                    <a:pt x="45891" y="24562"/>
                    <a:pt x="46271" y="24109"/>
                  </a:cubicBezTo>
                  <a:cubicBezTo>
                    <a:pt x="48046" y="21990"/>
                    <a:pt x="47348" y="19774"/>
                    <a:pt x="46956" y="18599"/>
                  </a:cubicBezTo>
                  <a:cubicBezTo>
                    <a:pt x="46895" y="18403"/>
                    <a:pt x="46809" y="18134"/>
                    <a:pt x="46760" y="17938"/>
                  </a:cubicBezTo>
                  <a:cubicBezTo>
                    <a:pt x="47324" y="17681"/>
                    <a:pt x="48695" y="17546"/>
                    <a:pt x="49160" y="17497"/>
                  </a:cubicBezTo>
                  <a:lnTo>
                    <a:pt x="49442" y="17460"/>
                  </a:lnTo>
                  <a:cubicBezTo>
                    <a:pt x="52062" y="17203"/>
                    <a:pt x="53788" y="15770"/>
                    <a:pt x="54045" y="13640"/>
                  </a:cubicBezTo>
                  <a:cubicBezTo>
                    <a:pt x="54168" y="12281"/>
                    <a:pt x="53678" y="10775"/>
                    <a:pt x="52613" y="9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430;p53">
            <a:extLst>
              <a:ext uri="{FF2B5EF4-FFF2-40B4-BE49-F238E27FC236}">
                <a16:creationId xmlns:a16="http://schemas.microsoft.com/office/drawing/2014/main" id="{8B9DF1CE-4173-2384-D4D3-8D7C4478F202}"/>
              </a:ext>
            </a:extLst>
          </p:cNvPr>
          <p:cNvGrpSpPr/>
          <p:nvPr/>
        </p:nvGrpSpPr>
        <p:grpSpPr>
          <a:xfrm flipH="1">
            <a:off x="8604541" y="4831249"/>
            <a:ext cx="270464" cy="117823"/>
            <a:chOff x="2903262" y="4795769"/>
            <a:chExt cx="373776" cy="162828"/>
          </a:xfrm>
        </p:grpSpPr>
        <p:sp>
          <p:nvSpPr>
            <p:cNvPr id="42" name="Google Shape;1431;p53">
              <a:extLst>
                <a:ext uri="{FF2B5EF4-FFF2-40B4-BE49-F238E27FC236}">
                  <a16:creationId xmlns:a16="http://schemas.microsoft.com/office/drawing/2014/main" id="{33217383-9C06-07DE-7127-238C7F3A83E2}"/>
                </a:ext>
              </a:extLst>
            </p:cNvPr>
            <p:cNvSpPr/>
            <p:nvPr/>
          </p:nvSpPr>
          <p:spPr>
            <a:xfrm>
              <a:off x="2903262" y="4795769"/>
              <a:ext cx="113338" cy="162828"/>
            </a:xfrm>
            <a:custGeom>
              <a:avLst/>
              <a:gdLst/>
              <a:ahLst/>
              <a:cxnLst/>
              <a:rect l="l" t="t" r="r" b="b"/>
              <a:pathLst>
                <a:path w="27694" h="39787" extrusionOk="0">
                  <a:moveTo>
                    <a:pt x="18990" y="0"/>
                  </a:moveTo>
                  <a:lnTo>
                    <a:pt x="18085" y="113"/>
                  </a:lnTo>
                  <a:lnTo>
                    <a:pt x="17181" y="339"/>
                  </a:lnTo>
                  <a:lnTo>
                    <a:pt x="16277" y="904"/>
                  </a:lnTo>
                  <a:lnTo>
                    <a:pt x="15486" y="1582"/>
                  </a:lnTo>
                  <a:lnTo>
                    <a:pt x="14807" y="2487"/>
                  </a:lnTo>
                  <a:lnTo>
                    <a:pt x="14016" y="3843"/>
                  </a:lnTo>
                  <a:lnTo>
                    <a:pt x="13225" y="5086"/>
                  </a:lnTo>
                  <a:lnTo>
                    <a:pt x="12321" y="6217"/>
                  </a:lnTo>
                  <a:lnTo>
                    <a:pt x="11303" y="7347"/>
                  </a:lnTo>
                  <a:lnTo>
                    <a:pt x="10286" y="8364"/>
                  </a:lnTo>
                  <a:lnTo>
                    <a:pt x="9156" y="9269"/>
                  </a:lnTo>
                  <a:lnTo>
                    <a:pt x="7912" y="10060"/>
                  </a:lnTo>
                  <a:lnTo>
                    <a:pt x="6669" y="10851"/>
                  </a:lnTo>
                  <a:lnTo>
                    <a:pt x="4295" y="12094"/>
                  </a:lnTo>
                  <a:lnTo>
                    <a:pt x="3165" y="12773"/>
                  </a:lnTo>
                  <a:lnTo>
                    <a:pt x="2148" y="13564"/>
                  </a:lnTo>
                  <a:lnTo>
                    <a:pt x="1356" y="14355"/>
                  </a:lnTo>
                  <a:lnTo>
                    <a:pt x="678" y="15372"/>
                  </a:lnTo>
                  <a:lnTo>
                    <a:pt x="452" y="16050"/>
                  </a:lnTo>
                  <a:lnTo>
                    <a:pt x="226" y="16616"/>
                  </a:lnTo>
                  <a:lnTo>
                    <a:pt x="113" y="17294"/>
                  </a:lnTo>
                  <a:lnTo>
                    <a:pt x="0" y="18085"/>
                  </a:lnTo>
                  <a:lnTo>
                    <a:pt x="113" y="19328"/>
                  </a:lnTo>
                  <a:lnTo>
                    <a:pt x="339" y="20572"/>
                  </a:lnTo>
                  <a:lnTo>
                    <a:pt x="791" y="21702"/>
                  </a:lnTo>
                  <a:lnTo>
                    <a:pt x="1356" y="22832"/>
                  </a:lnTo>
                  <a:lnTo>
                    <a:pt x="2035" y="23850"/>
                  </a:lnTo>
                  <a:lnTo>
                    <a:pt x="2826" y="24867"/>
                  </a:lnTo>
                  <a:lnTo>
                    <a:pt x="4408" y="26788"/>
                  </a:lnTo>
                  <a:lnTo>
                    <a:pt x="13451" y="37979"/>
                  </a:lnTo>
                  <a:lnTo>
                    <a:pt x="14242" y="38770"/>
                  </a:lnTo>
                  <a:lnTo>
                    <a:pt x="15147" y="39335"/>
                  </a:lnTo>
                  <a:lnTo>
                    <a:pt x="16051" y="39674"/>
                  </a:lnTo>
                  <a:lnTo>
                    <a:pt x="17068" y="39787"/>
                  </a:lnTo>
                  <a:lnTo>
                    <a:pt x="17972" y="39674"/>
                  </a:lnTo>
                  <a:lnTo>
                    <a:pt x="18877" y="39335"/>
                  </a:lnTo>
                  <a:lnTo>
                    <a:pt x="19668" y="38883"/>
                  </a:lnTo>
                  <a:lnTo>
                    <a:pt x="20459" y="38318"/>
                  </a:lnTo>
                  <a:lnTo>
                    <a:pt x="21024" y="37526"/>
                  </a:lnTo>
                  <a:lnTo>
                    <a:pt x="21589" y="36735"/>
                  </a:lnTo>
                  <a:lnTo>
                    <a:pt x="22042" y="35831"/>
                  </a:lnTo>
                  <a:lnTo>
                    <a:pt x="22268" y="34927"/>
                  </a:lnTo>
                  <a:lnTo>
                    <a:pt x="22268" y="33909"/>
                  </a:lnTo>
                  <a:lnTo>
                    <a:pt x="22155" y="32892"/>
                  </a:lnTo>
                  <a:lnTo>
                    <a:pt x="21703" y="31875"/>
                  </a:lnTo>
                  <a:lnTo>
                    <a:pt x="21024" y="30858"/>
                  </a:lnTo>
                  <a:lnTo>
                    <a:pt x="15712" y="24302"/>
                  </a:lnTo>
                  <a:lnTo>
                    <a:pt x="18425" y="24641"/>
                  </a:lnTo>
                  <a:lnTo>
                    <a:pt x="21024" y="24980"/>
                  </a:lnTo>
                  <a:lnTo>
                    <a:pt x="22042" y="25093"/>
                  </a:lnTo>
                  <a:lnTo>
                    <a:pt x="23059" y="25093"/>
                  </a:lnTo>
                  <a:lnTo>
                    <a:pt x="24076" y="24980"/>
                  </a:lnTo>
                  <a:lnTo>
                    <a:pt x="24981" y="24641"/>
                  </a:lnTo>
                  <a:lnTo>
                    <a:pt x="25772" y="24076"/>
                  </a:lnTo>
                  <a:lnTo>
                    <a:pt x="26563" y="23397"/>
                  </a:lnTo>
                  <a:lnTo>
                    <a:pt x="27128" y="22606"/>
                  </a:lnTo>
                  <a:lnTo>
                    <a:pt x="27580" y="21589"/>
                  </a:lnTo>
                  <a:lnTo>
                    <a:pt x="27693" y="20685"/>
                  </a:lnTo>
                  <a:lnTo>
                    <a:pt x="27693" y="19667"/>
                  </a:lnTo>
                  <a:lnTo>
                    <a:pt x="27580" y="18650"/>
                  </a:lnTo>
                  <a:lnTo>
                    <a:pt x="27128" y="17633"/>
                  </a:lnTo>
                  <a:lnTo>
                    <a:pt x="26676" y="16729"/>
                  </a:lnTo>
                  <a:lnTo>
                    <a:pt x="25998" y="16050"/>
                  </a:lnTo>
                  <a:lnTo>
                    <a:pt x="25094" y="15485"/>
                  </a:lnTo>
                  <a:lnTo>
                    <a:pt x="24641" y="15259"/>
                  </a:lnTo>
                  <a:lnTo>
                    <a:pt x="24189" y="15146"/>
                  </a:lnTo>
                  <a:lnTo>
                    <a:pt x="21589" y="14694"/>
                  </a:lnTo>
                  <a:lnTo>
                    <a:pt x="19103" y="14355"/>
                  </a:lnTo>
                  <a:lnTo>
                    <a:pt x="20346" y="12886"/>
                  </a:lnTo>
                  <a:lnTo>
                    <a:pt x="21589" y="11303"/>
                  </a:lnTo>
                  <a:lnTo>
                    <a:pt x="22607" y="9721"/>
                  </a:lnTo>
                  <a:lnTo>
                    <a:pt x="23624" y="8025"/>
                  </a:lnTo>
                  <a:lnTo>
                    <a:pt x="24076" y="7008"/>
                  </a:lnTo>
                  <a:lnTo>
                    <a:pt x="24302" y="5878"/>
                  </a:lnTo>
                  <a:lnTo>
                    <a:pt x="24302" y="4860"/>
                  </a:lnTo>
                  <a:lnTo>
                    <a:pt x="24076" y="3956"/>
                  </a:lnTo>
                  <a:lnTo>
                    <a:pt x="23624" y="3052"/>
                  </a:lnTo>
                  <a:lnTo>
                    <a:pt x="23059" y="2261"/>
                  </a:lnTo>
                  <a:lnTo>
                    <a:pt x="22381" y="1469"/>
                  </a:lnTo>
                  <a:lnTo>
                    <a:pt x="21703" y="904"/>
                  </a:lnTo>
                  <a:lnTo>
                    <a:pt x="20798" y="452"/>
                  </a:lnTo>
                  <a:lnTo>
                    <a:pt x="19894" y="226"/>
                  </a:lnTo>
                  <a:lnTo>
                    <a:pt x="189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32;p53">
              <a:extLst>
                <a:ext uri="{FF2B5EF4-FFF2-40B4-BE49-F238E27FC236}">
                  <a16:creationId xmlns:a16="http://schemas.microsoft.com/office/drawing/2014/main" id="{FB3027D5-7B4E-50BB-F40C-0DED668A7F43}"/>
                </a:ext>
              </a:extLst>
            </p:cNvPr>
            <p:cNvSpPr/>
            <p:nvPr/>
          </p:nvSpPr>
          <p:spPr>
            <a:xfrm>
              <a:off x="3039727" y="4855904"/>
              <a:ext cx="107784" cy="42558"/>
            </a:xfrm>
            <a:custGeom>
              <a:avLst/>
              <a:gdLst/>
              <a:ahLst/>
              <a:cxnLst/>
              <a:rect l="l" t="t" r="r" b="b"/>
              <a:pathLst>
                <a:path w="26337" h="10399" extrusionOk="0">
                  <a:moveTo>
                    <a:pt x="4974" y="0"/>
                  </a:moveTo>
                  <a:lnTo>
                    <a:pt x="3843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3" y="1583"/>
                  </a:lnTo>
                  <a:lnTo>
                    <a:pt x="678" y="2374"/>
                  </a:lnTo>
                  <a:lnTo>
                    <a:pt x="339" y="3278"/>
                  </a:lnTo>
                  <a:lnTo>
                    <a:pt x="113" y="4182"/>
                  </a:lnTo>
                  <a:lnTo>
                    <a:pt x="0" y="5200"/>
                  </a:lnTo>
                  <a:lnTo>
                    <a:pt x="113" y="6104"/>
                  </a:lnTo>
                  <a:lnTo>
                    <a:pt x="339" y="7121"/>
                  </a:lnTo>
                  <a:lnTo>
                    <a:pt x="678" y="7912"/>
                  </a:lnTo>
                  <a:lnTo>
                    <a:pt x="1243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3" y="10286"/>
                  </a:lnTo>
                  <a:lnTo>
                    <a:pt x="4974" y="10399"/>
                  </a:lnTo>
                  <a:lnTo>
                    <a:pt x="21250" y="10399"/>
                  </a:lnTo>
                  <a:lnTo>
                    <a:pt x="22494" y="10286"/>
                  </a:lnTo>
                  <a:lnTo>
                    <a:pt x="23511" y="9947"/>
                  </a:lnTo>
                  <a:lnTo>
                    <a:pt x="24302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2" y="904"/>
                  </a:lnTo>
                  <a:lnTo>
                    <a:pt x="23511" y="452"/>
                  </a:lnTo>
                  <a:lnTo>
                    <a:pt x="22494" y="113"/>
                  </a:lnTo>
                  <a:lnTo>
                    <a:pt x="212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33;p53">
              <a:extLst>
                <a:ext uri="{FF2B5EF4-FFF2-40B4-BE49-F238E27FC236}">
                  <a16:creationId xmlns:a16="http://schemas.microsoft.com/office/drawing/2014/main" id="{4C7FAF4A-3994-4D79-3891-0183CD99D855}"/>
                </a:ext>
              </a:extLst>
            </p:cNvPr>
            <p:cNvSpPr/>
            <p:nvPr/>
          </p:nvSpPr>
          <p:spPr>
            <a:xfrm>
              <a:off x="3169250" y="4855904"/>
              <a:ext cx="107788" cy="42558"/>
            </a:xfrm>
            <a:custGeom>
              <a:avLst/>
              <a:gdLst/>
              <a:ahLst/>
              <a:cxnLst/>
              <a:rect l="l" t="t" r="r" b="b"/>
              <a:pathLst>
                <a:path w="26338" h="10399" extrusionOk="0">
                  <a:moveTo>
                    <a:pt x="4974" y="0"/>
                  </a:moveTo>
                  <a:lnTo>
                    <a:pt x="3844" y="113"/>
                  </a:lnTo>
                  <a:lnTo>
                    <a:pt x="2826" y="452"/>
                  </a:lnTo>
                  <a:lnTo>
                    <a:pt x="1922" y="904"/>
                  </a:lnTo>
                  <a:lnTo>
                    <a:pt x="1244" y="1583"/>
                  </a:lnTo>
                  <a:lnTo>
                    <a:pt x="679" y="2374"/>
                  </a:lnTo>
                  <a:lnTo>
                    <a:pt x="340" y="3278"/>
                  </a:lnTo>
                  <a:lnTo>
                    <a:pt x="114" y="4182"/>
                  </a:lnTo>
                  <a:lnTo>
                    <a:pt x="1" y="5200"/>
                  </a:lnTo>
                  <a:lnTo>
                    <a:pt x="114" y="6104"/>
                  </a:lnTo>
                  <a:lnTo>
                    <a:pt x="340" y="7121"/>
                  </a:lnTo>
                  <a:lnTo>
                    <a:pt x="679" y="7912"/>
                  </a:lnTo>
                  <a:lnTo>
                    <a:pt x="1244" y="8703"/>
                  </a:lnTo>
                  <a:lnTo>
                    <a:pt x="1922" y="9382"/>
                  </a:lnTo>
                  <a:lnTo>
                    <a:pt x="2826" y="9947"/>
                  </a:lnTo>
                  <a:lnTo>
                    <a:pt x="3844" y="10286"/>
                  </a:lnTo>
                  <a:lnTo>
                    <a:pt x="4974" y="10399"/>
                  </a:lnTo>
                  <a:lnTo>
                    <a:pt x="21251" y="10399"/>
                  </a:lnTo>
                  <a:lnTo>
                    <a:pt x="22494" y="10286"/>
                  </a:lnTo>
                  <a:lnTo>
                    <a:pt x="23512" y="9947"/>
                  </a:lnTo>
                  <a:lnTo>
                    <a:pt x="24303" y="9382"/>
                  </a:lnTo>
                  <a:lnTo>
                    <a:pt x="25094" y="8703"/>
                  </a:lnTo>
                  <a:lnTo>
                    <a:pt x="25546" y="7912"/>
                  </a:lnTo>
                  <a:lnTo>
                    <a:pt x="25998" y="7121"/>
                  </a:lnTo>
                  <a:lnTo>
                    <a:pt x="26224" y="6104"/>
                  </a:lnTo>
                  <a:lnTo>
                    <a:pt x="26337" y="5200"/>
                  </a:lnTo>
                  <a:lnTo>
                    <a:pt x="26224" y="4182"/>
                  </a:lnTo>
                  <a:lnTo>
                    <a:pt x="25998" y="3278"/>
                  </a:lnTo>
                  <a:lnTo>
                    <a:pt x="25546" y="2374"/>
                  </a:lnTo>
                  <a:lnTo>
                    <a:pt x="25094" y="1583"/>
                  </a:lnTo>
                  <a:lnTo>
                    <a:pt x="24303" y="904"/>
                  </a:lnTo>
                  <a:lnTo>
                    <a:pt x="23512" y="452"/>
                  </a:lnTo>
                  <a:lnTo>
                    <a:pt x="22494" y="113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F98ED0AD-95D5-2CE0-8ED7-85FE4D1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6313" y="2912654"/>
            <a:ext cx="3171404" cy="20672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3B5674D-0964-7144-BCE7-BE82B21C0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23" y="1642533"/>
            <a:ext cx="6333958" cy="15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F9476-4187-2AF3-57F9-DE6818C6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oogle Shape;1297;p52">
            <a:extLst>
              <a:ext uri="{FF2B5EF4-FFF2-40B4-BE49-F238E27FC236}">
                <a16:creationId xmlns:a16="http://schemas.microsoft.com/office/drawing/2014/main" id="{8EC12889-52F6-CF5A-A9D2-5F11A8454950}"/>
              </a:ext>
            </a:extLst>
          </p:cNvPr>
          <p:cNvGrpSpPr/>
          <p:nvPr/>
        </p:nvGrpSpPr>
        <p:grpSpPr>
          <a:xfrm rot="-197789">
            <a:off x="2805734" y="520549"/>
            <a:ext cx="6387976" cy="4246563"/>
            <a:chOff x="1188149" y="606827"/>
            <a:chExt cx="6643836" cy="4592124"/>
          </a:xfrm>
        </p:grpSpPr>
        <p:sp>
          <p:nvSpPr>
            <p:cNvPr id="7" name="Google Shape;1298;p52">
              <a:extLst>
                <a:ext uri="{FF2B5EF4-FFF2-40B4-BE49-F238E27FC236}">
                  <a16:creationId xmlns:a16="http://schemas.microsoft.com/office/drawing/2014/main" id="{F8128507-929F-248F-2FE6-3DDF011ABBBB}"/>
                </a:ext>
              </a:extLst>
            </p:cNvPr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299;p52">
              <a:extLst>
                <a:ext uri="{FF2B5EF4-FFF2-40B4-BE49-F238E27FC236}">
                  <a16:creationId xmlns:a16="http://schemas.microsoft.com/office/drawing/2014/main" id="{4B0FD0E3-733C-A892-0E4B-BDF22972F974}"/>
                </a:ext>
              </a:extLst>
            </p:cNvPr>
            <p:cNvSpPr/>
            <p:nvPr/>
          </p:nvSpPr>
          <p:spPr>
            <a:xfrm>
              <a:off x="1188149" y="606827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160F42-1F3D-783A-500D-16C4B9AD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34" y="-152400"/>
            <a:ext cx="1109534" cy="110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E664BE-6780-D3F4-EE04-BAFCF5C6E3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37" t="15372" r="52860" b="74305"/>
          <a:stretch/>
        </p:blipFill>
        <p:spPr>
          <a:xfrm>
            <a:off x="5238421" y="172176"/>
            <a:ext cx="2644949" cy="415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65DF54-6006-529F-6057-925541C50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777" y="1208021"/>
            <a:ext cx="6090432" cy="1731414"/>
          </a:xfrm>
          <a:prstGeom prst="rect">
            <a:avLst/>
          </a:prstGeom>
        </p:spPr>
      </p:pic>
      <p:pic>
        <p:nvPicPr>
          <p:cNvPr id="17" name="Picture 1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F65F21-C57D-5292-33B2-475C7F371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468" y="3840480"/>
            <a:ext cx="1184612" cy="1184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41117D-2B2E-125F-6B2A-C4995FBF0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428" y="2691786"/>
            <a:ext cx="2005758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56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76" name="Google Shape;1576;p56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10D5D-0B3A-662D-4129-709987CE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5" b="98472" l="10000" r="90000">
                        <a14:foregroundMark x1="29103" y1="17031" x2="29231" y2="18341"/>
                        <a14:foregroundMark x1="29487" y1="9825" x2="29487" y2="9825"/>
                        <a14:foregroundMark x1="34359" y1="26856" x2="34359" y2="26856"/>
                        <a14:foregroundMark x1="28974" y1="23144" x2="28974" y2="23144"/>
                        <a14:foregroundMark x1="32436" y1="21616" x2="32436" y2="21616"/>
                        <a14:foregroundMark x1="37692" y1="27293" x2="37692" y2="27293"/>
                        <a14:foregroundMark x1="33590" y1="24672" x2="33590" y2="24672"/>
                        <a14:foregroundMark x1="32949" y1="20524" x2="32949" y2="20524"/>
                        <a14:foregroundMark x1="31154" y1="9607" x2="31154" y2="9607"/>
                        <a14:foregroundMark x1="21538" y1="37118" x2="21538" y2="37118"/>
                        <a14:foregroundMark x1="21538" y1="39738" x2="21538" y2="39738"/>
                        <a14:foregroundMark x1="21795" y1="21616" x2="21795" y2="21616"/>
                        <a14:foregroundMark x1="20385" y1="22052" x2="20385" y2="22052"/>
                        <a14:foregroundMark x1="38846" y1="88646" x2="38846" y2="88646"/>
                        <a14:foregroundMark x1="38205" y1="98472" x2="38205" y2="98472"/>
                        <a14:foregroundMark x1="18333" y1="60262" x2="18333" y2="60262"/>
                        <a14:foregroundMark x1="20385" y1="60917" x2="20385" y2="60917"/>
                        <a14:foregroundMark x1="13590" y1="62227" x2="13590" y2="62227"/>
                        <a14:foregroundMark x1="11667" y1="62445" x2="11667" y2="62445"/>
                        <a14:foregroundMark x1="12308" y1="62882" x2="12308" y2="62882"/>
                        <a14:foregroundMark x1="24487" y1="54148" x2="24487" y2="54148"/>
                        <a14:foregroundMark x1="38846" y1="49127" x2="38846" y2="49127"/>
                        <a14:foregroundMark x1="38974" y1="47380" x2="38974" y2="47380"/>
                        <a14:foregroundMark x1="40128" y1="48690" x2="40128" y2="48690"/>
                        <a14:foregroundMark x1="38846" y1="46507" x2="38846" y2="46507"/>
                        <a14:foregroundMark x1="39231" y1="47380" x2="39231" y2="47380"/>
                        <a14:foregroundMark x1="38333" y1="46507" x2="38333" y2="46507"/>
                        <a14:foregroundMark x1="32308" y1="13537" x2="32308" y2="13537"/>
                        <a14:foregroundMark x1="32308" y1="17686" x2="32308" y2="17686"/>
                        <a14:foregroundMark x1="34103" y1="24236" x2="34103" y2="24236"/>
                        <a14:foregroundMark x1="36667" y1="26638" x2="36667" y2="26638"/>
                        <a14:foregroundMark x1="31410" y1="8515" x2="31410" y2="8515"/>
                        <a14:foregroundMark x1="31026" y1="8515" x2="31026" y2="8515"/>
                        <a14:foregroundMark x1="31026" y1="8515" x2="31026" y2="8515"/>
                        <a14:foregroundMark x1="30513" y1="9170" x2="30513" y2="9170"/>
                        <a14:foregroundMark x1="32436" y1="17249" x2="32436" y2="17249"/>
                        <a14:foregroundMark x1="42179" y1="96070" x2="42179" y2="96070"/>
                        <a14:foregroundMark x1="42564" y1="95633" x2="42564" y2="95633"/>
                        <a14:foregroundMark x1="22564" y1="97598" x2="22564" y2="9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206" y="1081850"/>
            <a:ext cx="6917340" cy="4061649"/>
          </a:xfrm>
          <a:prstGeom prst="rect">
            <a:avLst/>
          </a:prstGeom>
          <a:noFill/>
          <a:effectLst>
            <a:outerShdw blurRad="50800" dist="43348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42951-A1EC-35DA-3AAF-3785CB90E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614" y="1637969"/>
            <a:ext cx="7974773" cy="26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7">
            <a:extLst>
              <a:ext uri="{FF2B5EF4-FFF2-40B4-BE49-F238E27FC236}">
                <a16:creationId xmlns:a16="http://schemas.microsoft.com/office/drawing/2014/main" id="{628E720D-985F-84A0-702E-38B4A0DC659E}"/>
              </a:ext>
            </a:extLst>
          </p:cNvPr>
          <p:cNvSpPr/>
          <p:nvPr/>
        </p:nvSpPr>
        <p:spPr>
          <a:xfrm>
            <a:off x="259883" y="135467"/>
            <a:ext cx="8884117" cy="4869670"/>
          </a:xfrm>
          <a:prstGeom prst="roundRect">
            <a:avLst/>
          </a:prstGeom>
          <a:solidFill>
            <a:schemeClr val="tx2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45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Chương VII: Họ Đoàn Việt Nam dưới triều Trần (1225 – 1400) - Họ Đoàn Hà Nội">
            <a:extLst>
              <a:ext uri="{FF2B5EF4-FFF2-40B4-BE49-F238E27FC236}">
                <a16:creationId xmlns:a16="http://schemas.microsoft.com/office/drawing/2014/main" id="{54805108-5906-5BDD-FD7F-D1936E41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8"/>
            <a:ext cx="9113434" cy="5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17">
            <a:extLst>
              <a:ext uri="{FF2B5EF4-FFF2-40B4-BE49-F238E27FC236}">
                <a16:creationId xmlns:a16="http://schemas.microsoft.com/office/drawing/2014/main" id="{179C29C0-44E6-247A-2D08-CF559E7785B7}"/>
              </a:ext>
            </a:extLst>
          </p:cNvPr>
          <p:cNvSpPr/>
          <p:nvPr/>
        </p:nvSpPr>
        <p:spPr>
          <a:xfrm>
            <a:off x="4158532" y="316770"/>
            <a:ext cx="4688104" cy="2704725"/>
          </a:xfrm>
          <a:prstGeom prst="roundRect">
            <a:avLst/>
          </a:prstGeom>
          <a:solidFill>
            <a:schemeClr val="tx2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vi-VN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 động 1. Tìm hiểu về Triều Trần và công cuộc xây dựng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6757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56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76" name="Google Shape;1576;p56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10D5D-0B3A-662D-4129-709987CE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5" b="98472" l="10000" r="90000">
                        <a14:foregroundMark x1="29103" y1="17031" x2="29231" y2="18341"/>
                        <a14:foregroundMark x1="29487" y1="9825" x2="29487" y2="9825"/>
                        <a14:foregroundMark x1="34359" y1="26856" x2="34359" y2="26856"/>
                        <a14:foregroundMark x1="28974" y1="23144" x2="28974" y2="23144"/>
                        <a14:foregroundMark x1="32436" y1="21616" x2="32436" y2="21616"/>
                        <a14:foregroundMark x1="37692" y1="27293" x2="37692" y2="27293"/>
                        <a14:foregroundMark x1="33590" y1="24672" x2="33590" y2="24672"/>
                        <a14:foregroundMark x1="32949" y1="20524" x2="32949" y2="20524"/>
                        <a14:foregroundMark x1="31154" y1="9607" x2="31154" y2="9607"/>
                        <a14:foregroundMark x1="21538" y1="37118" x2="21538" y2="37118"/>
                        <a14:foregroundMark x1="21538" y1="39738" x2="21538" y2="39738"/>
                        <a14:foregroundMark x1="21795" y1="21616" x2="21795" y2="21616"/>
                        <a14:foregroundMark x1="20385" y1="22052" x2="20385" y2="22052"/>
                        <a14:foregroundMark x1="38846" y1="88646" x2="38846" y2="88646"/>
                        <a14:foregroundMark x1="38205" y1="98472" x2="38205" y2="98472"/>
                        <a14:foregroundMark x1="18333" y1="60262" x2="18333" y2="60262"/>
                        <a14:foregroundMark x1="20385" y1="60917" x2="20385" y2="60917"/>
                        <a14:foregroundMark x1="13590" y1="62227" x2="13590" y2="62227"/>
                        <a14:foregroundMark x1="11667" y1="62445" x2="11667" y2="62445"/>
                        <a14:foregroundMark x1="12308" y1="62882" x2="12308" y2="62882"/>
                        <a14:foregroundMark x1="24487" y1="54148" x2="24487" y2="54148"/>
                        <a14:foregroundMark x1="38846" y1="49127" x2="38846" y2="49127"/>
                        <a14:foregroundMark x1="38974" y1="47380" x2="38974" y2="47380"/>
                        <a14:foregroundMark x1="40128" y1="48690" x2="40128" y2="48690"/>
                        <a14:foregroundMark x1="38846" y1="46507" x2="38846" y2="46507"/>
                        <a14:foregroundMark x1="39231" y1="47380" x2="39231" y2="47380"/>
                        <a14:foregroundMark x1="38333" y1="46507" x2="38333" y2="46507"/>
                        <a14:foregroundMark x1="32308" y1="13537" x2="32308" y2="13537"/>
                        <a14:foregroundMark x1="32308" y1="17686" x2="32308" y2="17686"/>
                        <a14:foregroundMark x1="34103" y1="24236" x2="34103" y2="24236"/>
                        <a14:foregroundMark x1="36667" y1="26638" x2="36667" y2="26638"/>
                        <a14:foregroundMark x1="31410" y1="8515" x2="31410" y2="8515"/>
                        <a14:foregroundMark x1="31026" y1="8515" x2="31026" y2="8515"/>
                        <a14:foregroundMark x1="31026" y1="8515" x2="31026" y2="8515"/>
                        <a14:foregroundMark x1="30513" y1="9170" x2="30513" y2="9170"/>
                        <a14:foregroundMark x1="32436" y1="17249" x2="32436" y2="17249"/>
                        <a14:foregroundMark x1="42179" y1="96070" x2="42179" y2="96070"/>
                        <a14:foregroundMark x1="42564" y1="95633" x2="42564" y2="95633"/>
                        <a14:foregroundMark x1="22564" y1="97598" x2="22564" y2="9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773" y="1107953"/>
            <a:ext cx="6917340" cy="4061649"/>
          </a:xfrm>
          <a:prstGeom prst="rect">
            <a:avLst/>
          </a:prstGeom>
          <a:noFill/>
          <a:effectLst>
            <a:outerShdw blurRad="50800" dist="43348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2E3C3-1E25-9087-1B35-6FFE3536615D}"/>
              </a:ext>
            </a:extLst>
          </p:cNvPr>
          <p:cNvSpPr txBox="1"/>
          <p:nvPr/>
        </p:nvSpPr>
        <p:spPr>
          <a:xfrm>
            <a:off x="3910919" y="308258"/>
            <a:ext cx="4795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0" dirty="0">
                <a:ln w="50800">
                  <a:solidFill>
                    <a:schemeClr val="tx2"/>
                  </a:solidFill>
                </a:ln>
                <a:solidFill>
                  <a:srgbClr val="B65440"/>
                </a:solidFill>
                <a:latin typeface="SVN-Androgyne" panose="02040603050506020204" pitchFamily="18" charset="0"/>
              </a:rPr>
              <a:t>Vận dụng</a:t>
            </a:r>
            <a:endParaRPr lang="en-SG" sz="14000" dirty="0">
              <a:ln w="50800">
                <a:solidFill>
                  <a:schemeClr val="tx2"/>
                </a:solidFill>
              </a:ln>
              <a:solidFill>
                <a:srgbClr val="B65440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7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57"/>
          <p:cNvGrpSpPr/>
          <p:nvPr/>
        </p:nvGrpSpPr>
        <p:grpSpPr>
          <a:xfrm>
            <a:off x="7793311" y="272129"/>
            <a:ext cx="1092721" cy="835824"/>
            <a:chOff x="2939750" y="4553425"/>
            <a:chExt cx="759150" cy="580675"/>
          </a:xfrm>
        </p:grpSpPr>
        <p:sp>
          <p:nvSpPr>
            <p:cNvPr id="1596" name="Google Shape;1596;p57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7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7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7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57"/>
          <p:cNvSpPr/>
          <p:nvPr/>
        </p:nvSpPr>
        <p:spPr>
          <a:xfrm>
            <a:off x="4510934" y="4041066"/>
            <a:ext cx="45216" cy="309537"/>
          </a:xfrm>
          <a:custGeom>
            <a:avLst/>
            <a:gdLst/>
            <a:ahLst/>
            <a:cxnLst/>
            <a:rect l="l" t="t" r="r" b="b"/>
            <a:pathLst>
              <a:path w="1044" h="7147" extrusionOk="0">
                <a:moveTo>
                  <a:pt x="0" y="1"/>
                </a:moveTo>
                <a:lnTo>
                  <a:pt x="20" y="1160"/>
                </a:lnTo>
                <a:lnTo>
                  <a:pt x="20" y="1584"/>
                </a:lnTo>
                <a:lnTo>
                  <a:pt x="39" y="1990"/>
                </a:lnTo>
                <a:lnTo>
                  <a:pt x="116" y="2840"/>
                </a:lnTo>
                <a:lnTo>
                  <a:pt x="290" y="4520"/>
                </a:lnTo>
                <a:lnTo>
                  <a:pt x="367" y="5196"/>
                </a:lnTo>
                <a:lnTo>
                  <a:pt x="387" y="5524"/>
                </a:lnTo>
                <a:lnTo>
                  <a:pt x="445" y="5872"/>
                </a:lnTo>
                <a:lnTo>
                  <a:pt x="503" y="6220"/>
                </a:lnTo>
                <a:lnTo>
                  <a:pt x="580" y="6548"/>
                </a:lnTo>
                <a:lnTo>
                  <a:pt x="696" y="6857"/>
                </a:lnTo>
                <a:lnTo>
                  <a:pt x="773" y="7012"/>
                </a:lnTo>
                <a:lnTo>
                  <a:pt x="850" y="7147"/>
                </a:lnTo>
                <a:lnTo>
                  <a:pt x="908" y="7108"/>
                </a:lnTo>
                <a:lnTo>
                  <a:pt x="947" y="7031"/>
                </a:lnTo>
                <a:lnTo>
                  <a:pt x="1005" y="6876"/>
                </a:lnTo>
                <a:lnTo>
                  <a:pt x="1024" y="6683"/>
                </a:lnTo>
                <a:lnTo>
                  <a:pt x="1043" y="6471"/>
                </a:lnTo>
                <a:lnTo>
                  <a:pt x="1043" y="6065"/>
                </a:lnTo>
                <a:lnTo>
                  <a:pt x="1043" y="5718"/>
                </a:lnTo>
                <a:lnTo>
                  <a:pt x="1024" y="1971"/>
                </a:lnTo>
                <a:lnTo>
                  <a:pt x="1005" y="1488"/>
                </a:lnTo>
                <a:lnTo>
                  <a:pt x="966" y="1005"/>
                </a:lnTo>
                <a:lnTo>
                  <a:pt x="850" y="59"/>
                </a:lnTo>
                <a:lnTo>
                  <a:pt x="425" y="2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847BA-6CB9-CB9C-9B40-142E75A75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458" y="2766386"/>
            <a:ext cx="3490574" cy="2275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ADD4C-6728-9A6B-D170-B0EC698FF4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824" t="1" r="20932" b="-7732"/>
          <a:stretch/>
        </p:blipFill>
        <p:spPr>
          <a:xfrm>
            <a:off x="257968" y="101777"/>
            <a:ext cx="7315518" cy="3312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War II D-Day Invasion XL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19</Words>
  <Application>Microsoft Macintosh PowerPoint</Application>
  <PresentationFormat>On-screen Show (16:9)</PresentationFormat>
  <Paragraphs>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SVN-Androgyne</vt:lpstr>
      <vt:lpstr>Arial</vt:lpstr>
      <vt:lpstr>Cambria</vt:lpstr>
      <vt:lpstr>World War II D-Day Invasion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58</cp:revision>
  <dcterms:modified xsi:type="dcterms:W3CDTF">2024-11-23T11:05:43Z</dcterms:modified>
</cp:coreProperties>
</file>