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  <p:sldMasterId id="2147483698" r:id="rId2"/>
  </p:sldMasterIdLst>
  <p:notesMasterIdLst>
    <p:notesMasterId r:id="rId10"/>
  </p:notesMasterIdLst>
  <p:sldIdLst>
    <p:sldId id="372" r:id="rId3"/>
    <p:sldId id="350" r:id="rId4"/>
    <p:sldId id="378" r:id="rId5"/>
    <p:sldId id="376" r:id="rId6"/>
    <p:sldId id="360" r:id="rId7"/>
    <p:sldId id="272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5440"/>
    <a:srgbClr val="1E421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EAA453-DE7E-46AA-947D-58791EEF6214}">
  <a:tblStyle styleId="{C1EAA453-DE7E-46AA-947D-58791EEF62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8" autoAdjust="0"/>
    <p:restoredTop sz="94617"/>
  </p:normalViewPr>
  <p:slideViewPr>
    <p:cSldViewPr snapToGrid="0">
      <p:cViewPr varScale="1">
        <p:scale>
          <a:sx n="118" d="100"/>
          <a:sy n="118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36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0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113a8ab849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113a8ab849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-2417677" y="-1408483"/>
            <a:ext cx="14301206" cy="8637760"/>
            <a:chOff x="-2417677" y="-1408483"/>
            <a:chExt cx="14301206" cy="8637760"/>
          </a:xfrm>
        </p:grpSpPr>
        <p:sp>
          <p:nvSpPr>
            <p:cNvPr id="195" name="Google Shape;195;p9"/>
            <p:cNvSpPr/>
            <p:nvPr/>
          </p:nvSpPr>
          <p:spPr>
            <a:xfrm>
              <a:off x="1675374" y="3022449"/>
              <a:ext cx="10208156" cy="3162702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-501687" y="184075"/>
              <a:ext cx="2531376" cy="1216816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rot="10800000">
              <a:off x="3661800" y="-1408483"/>
              <a:ext cx="4284856" cy="2516433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9"/>
            <p:cNvGrpSpPr/>
            <p:nvPr/>
          </p:nvGrpSpPr>
          <p:grpSpPr>
            <a:xfrm>
              <a:off x="-2417677" y="2452996"/>
              <a:ext cx="5416388" cy="4776280"/>
              <a:chOff x="-2417677" y="2452996"/>
              <a:chExt cx="5416388" cy="4776280"/>
            </a:xfrm>
          </p:grpSpPr>
          <p:grpSp>
            <p:nvGrpSpPr>
              <p:cNvPr id="199" name="Google Shape;199;p9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200" name="Google Shape;200;p9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9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9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9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9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9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6" name="Google Shape;206;p9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" name="Google Shape;207;p9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208" name="Google Shape;208;p9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9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9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9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9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9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9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886975" y="1500025"/>
            <a:ext cx="4284900" cy="17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11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ubTitle" idx="1"/>
          </p:nvPr>
        </p:nvSpPr>
        <p:spPr>
          <a:xfrm>
            <a:off x="886975" y="3021950"/>
            <a:ext cx="43329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5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3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2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5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17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64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5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3"/>
          <p:cNvGrpSpPr/>
          <p:nvPr/>
        </p:nvGrpSpPr>
        <p:grpSpPr>
          <a:xfrm>
            <a:off x="-1020550" y="-785874"/>
            <a:ext cx="14015605" cy="8884664"/>
            <a:chOff x="-1020550" y="-785874"/>
            <a:chExt cx="14015605" cy="8884664"/>
          </a:xfrm>
        </p:grpSpPr>
        <p:grpSp>
          <p:nvGrpSpPr>
            <p:cNvPr id="297" name="Google Shape;297;p13"/>
            <p:cNvGrpSpPr/>
            <p:nvPr/>
          </p:nvGrpSpPr>
          <p:grpSpPr>
            <a:xfrm rot="10800000">
              <a:off x="7785753" y="2425865"/>
              <a:ext cx="2282288" cy="2513280"/>
              <a:chOff x="-1890669" y="-592228"/>
              <a:chExt cx="3608930" cy="3973565"/>
            </a:xfrm>
          </p:grpSpPr>
          <p:grpSp>
            <p:nvGrpSpPr>
              <p:cNvPr id="298" name="Google Shape;298;p13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299" name="Google Shape;299;p13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13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13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3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13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4" name="Google Shape;304;p13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05" name="Google Shape;305;p13"/>
            <p:cNvGrpSpPr/>
            <p:nvPr/>
          </p:nvGrpSpPr>
          <p:grpSpPr>
            <a:xfrm rot="90">
              <a:off x="8539503" y="4153338"/>
              <a:ext cx="484870" cy="326689"/>
              <a:chOff x="5850477" y="3901125"/>
              <a:chExt cx="127450" cy="85874"/>
            </a:xfrm>
          </p:grpSpPr>
          <p:sp>
            <p:nvSpPr>
              <p:cNvPr id="306" name="Google Shape;306;p13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2" name="Google Shape;312;p13"/>
            <p:cNvSpPr/>
            <p:nvPr/>
          </p:nvSpPr>
          <p:spPr>
            <a:xfrm rot="287892">
              <a:off x="5640136" y="-485624"/>
              <a:ext cx="7273417" cy="2253458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5229653" y="4652525"/>
              <a:ext cx="3947054" cy="490989"/>
            </a:xfrm>
            <a:custGeom>
              <a:avLst/>
              <a:gdLst/>
              <a:ahLst/>
              <a:cxnLst/>
              <a:rect l="l" t="t" r="r" b="b"/>
              <a:pathLst>
                <a:path w="86232" h="14301" extrusionOk="0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 rot="858966">
              <a:off x="-702941" y="4003552"/>
              <a:ext cx="6334851" cy="3364268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3"/>
          <p:cNvSpPr txBox="1">
            <a:spLocks noGrp="1"/>
          </p:cNvSpPr>
          <p:nvPr>
            <p:ph type="title" hasCustomPrompt="1"/>
          </p:nvPr>
        </p:nvSpPr>
        <p:spPr>
          <a:xfrm>
            <a:off x="758775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2"/>
          </p:nvPr>
        </p:nvSpPr>
        <p:spPr>
          <a:xfrm>
            <a:off x="758775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3"/>
          </p:nvPr>
        </p:nvSpPr>
        <p:spPr>
          <a:xfrm>
            <a:off x="758775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4175850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4175850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6"/>
          </p:nvPr>
        </p:nvSpPr>
        <p:spPr>
          <a:xfrm>
            <a:off x="4175850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758775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758775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9"/>
          </p:nvPr>
        </p:nvSpPr>
        <p:spPr>
          <a:xfrm>
            <a:off x="758775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3" hasCustomPrompt="1"/>
          </p:nvPr>
        </p:nvSpPr>
        <p:spPr>
          <a:xfrm>
            <a:off x="4175850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14"/>
          </p:nvPr>
        </p:nvSpPr>
        <p:spPr>
          <a:xfrm>
            <a:off x="4175850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15"/>
          </p:nvPr>
        </p:nvSpPr>
        <p:spPr>
          <a:xfrm>
            <a:off x="4175850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6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5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6_2_1_1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2"/>
          <p:cNvSpPr txBox="1">
            <a:spLocks noGrp="1"/>
          </p:cNvSpPr>
          <p:nvPr>
            <p:ph type="subTitle" idx="1"/>
          </p:nvPr>
        </p:nvSpPr>
        <p:spPr>
          <a:xfrm>
            <a:off x="3738025" y="2395742"/>
            <a:ext cx="46452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42"/>
          <p:cNvSpPr/>
          <p:nvPr/>
        </p:nvSpPr>
        <p:spPr>
          <a:xfrm rot="981010">
            <a:off x="4154447" y="-663071"/>
            <a:ext cx="6874487" cy="2129861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42"/>
          <p:cNvGrpSpPr/>
          <p:nvPr/>
        </p:nvGrpSpPr>
        <p:grpSpPr>
          <a:xfrm>
            <a:off x="588860" y="3919190"/>
            <a:ext cx="548532" cy="572686"/>
            <a:chOff x="1270775" y="1125497"/>
            <a:chExt cx="447270" cy="467003"/>
          </a:xfrm>
        </p:grpSpPr>
        <p:sp>
          <p:nvSpPr>
            <p:cNvPr id="1127" name="Google Shape;1127;p42"/>
            <p:cNvSpPr/>
            <p:nvPr/>
          </p:nvSpPr>
          <p:spPr>
            <a:xfrm>
              <a:off x="1454106" y="1296862"/>
              <a:ext cx="86556" cy="64305"/>
            </a:xfrm>
            <a:custGeom>
              <a:avLst/>
              <a:gdLst/>
              <a:ahLst/>
              <a:cxnLst/>
              <a:rect l="l" t="t" r="r" b="b"/>
              <a:pathLst>
                <a:path w="1237" h="919" extrusionOk="0">
                  <a:moveTo>
                    <a:pt x="0" y="0"/>
                  </a:moveTo>
                  <a:lnTo>
                    <a:pt x="0" y="919"/>
                  </a:lnTo>
                  <a:lnTo>
                    <a:pt x="1237" y="919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1635757" y="1415117"/>
              <a:ext cx="82288" cy="60876"/>
            </a:xfrm>
            <a:custGeom>
              <a:avLst/>
              <a:gdLst/>
              <a:ahLst/>
              <a:cxnLst/>
              <a:rect l="l" t="t" r="r" b="b"/>
              <a:pathLst>
                <a:path w="1176" h="870" extrusionOk="0">
                  <a:moveTo>
                    <a:pt x="0" y="0"/>
                  </a:moveTo>
                  <a:lnTo>
                    <a:pt x="0" y="869"/>
                  </a:lnTo>
                  <a:lnTo>
                    <a:pt x="1175" y="869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1270775" y="1373973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0" y="0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1540593" y="1562481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1" y="0"/>
                  </a:moveTo>
                  <a:lnTo>
                    <a:pt x="1" y="429"/>
                  </a:lnTo>
                  <a:lnTo>
                    <a:pt x="601" y="42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1312759" y="1509301"/>
              <a:ext cx="42053" cy="30088"/>
            </a:xfrm>
            <a:custGeom>
              <a:avLst/>
              <a:gdLst/>
              <a:ahLst/>
              <a:cxnLst/>
              <a:rect l="l" t="t" r="r" b="b"/>
              <a:pathLst>
                <a:path w="601" h="430" extrusionOk="0">
                  <a:moveTo>
                    <a:pt x="0" y="1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1544022" y="1125497"/>
              <a:ext cx="41214" cy="30088"/>
            </a:xfrm>
            <a:custGeom>
              <a:avLst/>
              <a:gdLst/>
              <a:ahLst/>
              <a:cxnLst/>
              <a:rect l="l" t="t" r="r" b="b"/>
              <a:pathLst>
                <a:path w="589" h="430" extrusionOk="0">
                  <a:moveTo>
                    <a:pt x="1" y="1"/>
                  </a:moveTo>
                  <a:lnTo>
                    <a:pt x="1" y="429"/>
                  </a:lnTo>
                  <a:lnTo>
                    <a:pt x="589" y="42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42"/>
          <p:cNvSpPr/>
          <p:nvPr/>
        </p:nvSpPr>
        <p:spPr>
          <a:xfrm>
            <a:off x="202099" y="4491875"/>
            <a:ext cx="151025" cy="151025"/>
          </a:xfrm>
          <a:custGeom>
            <a:avLst/>
            <a:gdLst/>
            <a:ahLst/>
            <a:cxnLst/>
            <a:rect l="l" t="t" r="r" b="b"/>
            <a:pathLst>
              <a:path w="4176" h="4176" extrusionOk="0">
                <a:moveTo>
                  <a:pt x="1776" y="1"/>
                </a:moveTo>
                <a:lnTo>
                  <a:pt x="1776" y="1776"/>
                </a:lnTo>
                <a:lnTo>
                  <a:pt x="0" y="1776"/>
                </a:lnTo>
                <a:lnTo>
                  <a:pt x="0" y="2400"/>
                </a:lnTo>
                <a:lnTo>
                  <a:pt x="1776" y="2400"/>
                </a:lnTo>
                <a:lnTo>
                  <a:pt x="1776" y="4176"/>
                </a:lnTo>
                <a:lnTo>
                  <a:pt x="2400" y="4176"/>
                </a:lnTo>
                <a:lnTo>
                  <a:pt x="2400" y="2400"/>
                </a:lnTo>
                <a:lnTo>
                  <a:pt x="4175" y="2400"/>
                </a:lnTo>
                <a:lnTo>
                  <a:pt x="4175" y="1776"/>
                </a:lnTo>
                <a:lnTo>
                  <a:pt x="2400" y="1776"/>
                </a:lnTo>
                <a:lnTo>
                  <a:pt x="24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42"/>
          <p:cNvGrpSpPr/>
          <p:nvPr/>
        </p:nvGrpSpPr>
        <p:grpSpPr>
          <a:xfrm rot="-2023058">
            <a:off x="-1781216" y="-1680353"/>
            <a:ext cx="4155021" cy="3663981"/>
            <a:chOff x="3141775" y="2797950"/>
            <a:chExt cx="2059150" cy="1815800"/>
          </a:xfrm>
        </p:grpSpPr>
        <p:sp>
          <p:nvSpPr>
            <p:cNvPr id="1135" name="Google Shape;1135;p42"/>
            <p:cNvSpPr/>
            <p:nvPr/>
          </p:nvSpPr>
          <p:spPr>
            <a:xfrm>
              <a:off x="3202075" y="2853350"/>
              <a:ext cx="1939775" cy="1703775"/>
            </a:xfrm>
            <a:custGeom>
              <a:avLst/>
              <a:gdLst/>
              <a:ahLst/>
              <a:cxnLst/>
              <a:rect l="l" t="t" r="r" b="b"/>
              <a:pathLst>
                <a:path w="77591" h="68151" fill="none" extrusionOk="0">
                  <a:moveTo>
                    <a:pt x="67857" y="68150"/>
                  </a:moveTo>
                  <a:cubicBezTo>
                    <a:pt x="66400" y="68150"/>
                    <a:pt x="64967" y="67575"/>
                    <a:pt x="63559" y="66987"/>
                  </a:cubicBezTo>
                  <a:cubicBezTo>
                    <a:pt x="63032" y="66779"/>
                    <a:pt x="62518" y="66558"/>
                    <a:pt x="61992" y="66375"/>
                  </a:cubicBezTo>
                  <a:cubicBezTo>
                    <a:pt x="57694" y="64881"/>
                    <a:pt x="52833" y="65481"/>
                    <a:pt x="48548" y="65995"/>
                  </a:cubicBezTo>
                  <a:cubicBezTo>
                    <a:pt x="46417" y="66252"/>
                    <a:pt x="43993" y="66558"/>
                    <a:pt x="41728" y="66056"/>
                  </a:cubicBezTo>
                  <a:cubicBezTo>
                    <a:pt x="39818" y="65640"/>
                    <a:pt x="38091" y="64697"/>
                    <a:pt x="36402" y="63779"/>
                  </a:cubicBezTo>
                  <a:lnTo>
                    <a:pt x="25003" y="57547"/>
                  </a:lnTo>
                  <a:cubicBezTo>
                    <a:pt x="23999" y="56996"/>
                    <a:pt x="23533" y="56420"/>
                    <a:pt x="23607" y="55784"/>
                  </a:cubicBezTo>
                  <a:cubicBezTo>
                    <a:pt x="23644" y="55502"/>
                    <a:pt x="23791" y="55257"/>
                    <a:pt x="23950" y="55025"/>
                  </a:cubicBezTo>
                  <a:cubicBezTo>
                    <a:pt x="24060" y="54853"/>
                    <a:pt x="24158" y="54682"/>
                    <a:pt x="24219" y="54498"/>
                  </a:cubicBezTo>
                  <a:cubicBezTo>
                    <a:pt x="24403" y="53972"/>
                    <a:pt x="24244" y="53421"/>
                    <a:pt x="24035" y="52833"/>
                  </a:cubicBezTo>
                  <a:cubicBezTo>
                    <a:pt x="23888" y="52355"/>
                    <a:pt x="23717" y="51853"/>
                    <a:pt x="23778" y="51364"/>
                  </a:cubicBezTo>
                  <a:cubicBezTo>
                    <a:pt x="23950" y="49833"/>
                    <a:pt x="25725" y="49429"/>
                    <a:pt x="27280" y="49086"/>
                  </a:cubicBezTo>
                  <a:cubicBezTo>
                    <a:pt x="27623" y="49001"/>
                    <a:pt x="27929" y="48939"/>
                    <a:pt x="28235" y="48854"/>
                  </a:cubicBezTo>
                  <a:cubicBezTo>
                    <a:pt x="29839" y="48425"/>
                    <a:pt x="31247" y="47225"/>
                    <a:pt x="32080" y="45572"/>
                  </a:cubicBezTo>
                  <a:cubicBezTo>
                    <a:pt x="32900" y="43932"/>
                    <a:pt x="33022" y="42095"/>
                    <a:pt x="32410" y="40540"/>
                  </a:cubicBezTo>
                  <a:cubicBezTo>
                    <a:pt x="32031" y="39560"/>
                    <a:pt x="31370" y="38667"/>
                    <a:pt x="30757" y="37773"/>
                  </a:cubicBezTo>
                  <a:cubicBezTo>
                    <a:pt x="29778" y="36389"/>
                    <a:pt x="28774" y="34981"/>
                    <a:pt x="28798" y="33292"/>
                  </a:cubicBezTo>
                  <a:cubicBezTo>
                    <a:pt x="28798" y="32863"/>
                    <a:pt x="28896" y="32520"/>
                    <a:pt x="29055" y="32263"/>
                  </a:cubicBezTo>
                  <a:cubicBezTo>
                    <a:pt x="29288" y="31945"/>
                    <a:pt x="29643" y="31761"/>
                    <a:pt x="29998" y="31590"/>
                  </a:cubicBezTo>
                  <a:cubicBezTo>
                    <a:pt x="30096" y="31541"/>
                    <a:pt x="30194" y="31479"/>
                    <a:pt x="30280" y="31430"/>
                  </a:cubicBezTo>
                  <a:cubicBezTo>
                    <a:pt x="32447" y="30231"/>
                    <a:pt x="32839" y="27231"/>
                    <a:pt x="32508" y="24819"/>
                  </a:cubicBezTo>
                  <a:cubicBezTo>
                    <a:pt x="32349" y="23815"/>
                    <a:pt x="32092" y="22529"/>
                    <a:pt x="31259" y="21562"/>
                  </a:cubicBezTo>
                  <a:cubicBezTo>
                    <a:pt x="30561" y="20741"/>
                    <a:pt x="29264" y="20154"/>
                    <a:pt x="28137" y="20644"/>
                  </a:cubicBezTo>
                  <a:cubicBezTo>
                    <a:pt x="27696" y="20839"/>
                    <a:pt x="27329" y="21195"/>
                    <a:pt x="26974" y="21537"/>
                  </a:cubicBezTo>
                  <a:cubicBezTo>
                    <a:pt x="26533" y="21966"/>
                    <a:pt x="26080" y="22394"/>
                    <a:pt x="25468" y="22541"/>
                  </a:cubicBezTo>
                  <a:cubicBezTo>
                    <a:pt x="24709" y="22725"/>
                    <a:pt x="23950" y="22419"/>
                    <a:pt x="23203" y="22113"/>
                  </a:cubicBezTo>
                  <a:cubicBezTo>
                    <a:pt x="22382" y="21782"/>
                    <a:pt x="21611" y="21476"/>
                    <a:pt x="20852" y="21782"/>
                  </a:cubicBezTo>
                  <a:cubicBezTo>
                    <a:pt x="20289" y="22027"/>
                    <a:pt x="19970" y="22541"/>
                    <a:pt x="19615" y="23117"/>
                  </a:cubicBezTo>
                  <a:cubicBezTo>
                    <a:pt x="19383" y="23472"/>
                    <a:pt x="19162" y="23839"/>
                    <a:pt x="18856" y="24133"/>
                  </a:cubicBezTo>
                  <a:cubicBezTo>
                    <a:pt x="17693" y="25272"/>
                    <a:pt x="15734" y="24966"/>
                    <a:pt x="14399" y="24096"/>
                  </a:cubicBezTo>
                  <a:cubicBezTo>
                    <a:pt x="13591" y="23558"/>
                    <a:pt x="12893" y="22835"/>
                    <a:pt x="12244" y="22137"/>
                  </a:cubicBezTo>
                  <a:cubicBezTo>
                    <a:pt x="11828" y="21709"/>
                    <a:pt x="11400" y="21243"/>
                    <a:pt x="10934" y="20852"/>
                  </a:cubicBezTo>
                  <a:cubicBezTo>
                    <a:pt x="10530" y="20484"/>
                    <a:pt x="9881" y="19995"/>
                    <a:pt x="9159" y="19958"/>
                  </a:cubicBezTo>
                  <a:cubicBezTo>
                    <a:pt x="8694" y="19946"/>
                    <a:pt x="8216" y="20129"/>
                    <a:pt x="7788" y="20301"/>
                  </a:cubicBezTo>
                  <a:cubicBezTo>
                    <a:pt x="7286" y="20497"/>
                    <a:pt x="6759" y="20815"/>
                    <a:pt x="6257" y="21133"/>
                  </a:cubicBezTo>
                  <a:cubicBezTo>
                    <a:pt x="5241" y="21782"/>
                    <a:pt x="4188" y="22443"/>
                    <a:pt x="3086" y="22137"/>
                  </a:cubicBezTo>
                  <a:cubicBezTo>
                    <a:pt x="1629" y="21733"/>
                    <a:pt x="1115" y="19884"/>
                    <a:pt x="686" y="18378"/>
                  </a:cubicBezTo>
                  <a:cubicBezTo>
                    <a:pt x="637" y="18195"/>
                    <a:pt x="576" y="18011"/>
                    <a:pt x="527" y="17852"/>
                  </a:cubicBezTo>
                  <a:cubicBezTo>
                    <a:pt x="0" y="16052"/>
                    <a:pt x="368" y="14215"/>
                    <a:pt x="1482" y="13162"/>
                  </a:cubicBezTo>
                  <a:cubicBezTo>
                    <a:pt x="2143" y="12538"/>
                    <a:pt x="3000" y="12220"/>
                    <a:pt x="3833" y="11889"/>
                  </a:cubicBezTo>
                  <a:cubicBezTo>
                    <a:pt x="4200" y="11754"/>
                    <a:pt x="4567" y="11620"/>
                    <a:pt x="4923" y="11448"/>
                  </a:cubicBezTo>
                  <a:cubicBezTo>
                    <a:pt x="6098" y="10897"/>
                    <a:pt x="7175" y="9795"/>
                    <a:pt x="6943" y="8583"/>
                  </a:cubicBezTo>
                  <a:cubicBezTo>
                    <a:pt x="6918" y="8436"/>
                    <a:pt x="6857" y="8265"/>
                    <a:pt x="6808" y="8118"/>
                  </a:cubicBezTo>
                  <a:cubicBezTo>
                    <a:pt x="6698" y="7787"/>
                    <a:pt x="6588" y="7457"/>
                    <a:pt x="6673" y="7114"/>
                  </a:cubicBezTo>
                  <a:cubicBezTo>
                    <a:pt x="6857" y="6281"/>
                    <a:pt x="7726" y="6245"/>
                    <a:pt x="8645" y="6232"/>
                  </a:cubicBezTo>
                  <a:cubicBezTo>
                    <a:pt x="9245" y="6220"/>
                    <a:pt x="9857" y="6196"/>
                    <a:pt x="10322" y="5951"/>
                  </a:cubicBezTo>
                  <a:cubicBezTo>
                    <a:pt x="11228" y="5498"/>
                    <a:pt x="11302" y="4420"/>
                    <a:pt x="11387" y="3294"/>
                  </a:cubicBezTo>
                  <a:cubicBezTo>
                    <a:pt x="11449" y="2278"/>
                    <a:pt x="11522" y="1237"/>
                    <a:pt x="12208" y="563"/>
                  </a:cubicBezTo>
                  <a:cubicBezTo>
                    <a:pt x="12636" y="159"/>
                    <a:pt x="13224" y="0"/>
                    <a:pt x="13873" y="110"/>
                  </a:cubicBezTo>
                  <a:cubicBezTo>
                    <a:pt x="14852" y="294"/>
                    <a:pt x="15856" y="1078"/>
                    <a:pt x="16297" y="2020"/>
                  </a:cubicBezTo>
                  <a:cubicBezTo>
                    <a:pt x="16665" y="2792"/>
                    <a:pt x="16836" y="3649"/>
                    <a:pt x="16995" y="4457"/>
                  </a:cubicBezTo>
                  <a:cubicBezTo>
                    <a:pt x="17154" y="5241"/>
                    <a:pt x="17326" y="6049"/>
                    <a:pt x="17656" y="6771"/>
                  </a:cubicBezTo>
                  <a:cubicBezTo>
                    <a:pt x="18697" y="9061"/>
                    <a:pt x="21550" y="10457"/>
                    <a:pt x="24133" y="9955"/>
                  </a:cubicBezTo>
                  <a:cubicBezTo>
                    <a:pt x="26607" y="9477"/>
                    <a:pt x="28749" y="7408"/>
                    <a:pt x="29472" y="4812"/>
                  </a:cubicBezTo>
                  <a:cubicBezTo>
                    <a:pt x="29508" y="4702"/>
                    <a:pt x="29533" y="4579"/>
                    <a:pt x="29570" y="4469"/>
                  </a:cubicBezTo>
                  <a:cubicBezTo>
                    <a:pt x="29729" y="3796"/>
                    <a:pt x="29913" y="3098"/>
                    <a:pt x="30463" y="2669"/>
                  </a:cubicBezTo>
                  <a:cubicBezTo>
                    <a:pt x="31406" y="1910"/>
                    <a:pt x="32827" y="2437"/>
                    <a:pt x="33720" y="3318"/>
                  </a:cubicBezTo>
                  <a:cubicBezTo>
                    <a:pt x="34002" y="3600"/>
                    <a:pt x="34259" y="3894"/>
                    <a:pt x="34504" y="4175"/>
                  </a:cubicBezTo>
                  <a:cubicBezTo>
                    <a:pt x="35030" y="4775"/>
                    <a:pt x="35557" y="5400"/>
                    <a:pt x="36267" y="5755"/>
                  </a:cubicBezTo>
                  <a:cubicBezTo>
                    <a:pt x="36745" y="5988"/>
                    <a:pt x="37283" y="6098"/>
                    <a:pt x="37785" y="6196"/>
                  </a:cubicBezTo>
                  <a:cubicBezTo>
                    <a:pt x="38447" y="6318"/>
                    <a:pt x="39108" y="6465"/>
                    <a:pt x="39671" y="6857"/>
                  </a:cubicBezTo>
                  <a:cubicBezTo>
                    <a:pt x="41030" y="7824"/>
                    <a:pt x="40993" y="9857"/>
                    <a:pt x="40553" y="11314"/>
                  </a:cubicBezTo>
                  <a:cubicBezTo>
                    <a:pt x="40418" y="11754"/>
                    <a:pt x="40246" y="12195"/>
                    <a:pt x="40087" y="12624"/>
                  </a:cubicBezTo>
                  <a:cubicBezTo>
                    <a:pt x="39695" y="13689"/>
                    <a:pt x="39291" y="14766"/>
                    <a:pt x="39340" y="15893"/>
                  </a:cubicBezTo>
                  <a:cubicBezTo>
                    <a:pt x="39389" y="17154"/>
                    <a:pt x="40014" y="18354"/>
                    <a:pt x="40614" y="19517"/>
                  </a:cubicBezTo>
                  <a:cubicBezTo>
                    <a:pt x="41336" y="20913"/>
                    <a:pt x="42083" y="22345"/>
                    <a:pt x="41801" y="23876"/>
                  </a:cubicBezTo>
                  <a:cubicBezTo>
                    <a:pt x="41765" y="24170"/>
                    <a:pt x="41667" y="24464"/>
                    <a:pt x="41581" y="24733"/>
                  </a:cubicBezTo>
                  <a:cubicBezTo>
                    <a:pt x="41483" y="25039"/>
                    <a:pt x="41373" y="25357"/>
                    <a:pt x="41336" y="25688"/>
                  </a:cubicBezTo>
                  <a:cubicBezTo>
                    <a:pt x="41214" y="26521"/>
                    <a:pt x="41422" y="27463"/>
                    <a:pt x="42010" y="28590"/>
                  </a:cubicBezTo>
                  <a:cubicBezTo>
                    <a:pt x="43087" y="30720"/>
                    <a:pt x="44752" y="32030"/>
                    <a:pt x="46430" y="32116"/>
                  </a:cubicBezTo>
                  <a:cubicBezTo>
                    <a:pt x="47972" y="32177"/>
                    <a:pt x="48340" y="30867"/>
                    <a:pt x="48768" y="29373"/>
                  </a:cubicBezTo>
                  <a:cubicBezTo>
                    <a:pt x="48878" y="28994"/>
                    <a:pt x="48989" y="28590"/>
                    <a:pt x="49123" y="28210"/>
                  </a:cubicBezTo>
                  <a:cubicBezTo>
                    <a:pt x="49809" y="26264"/>
                    <a:pt x="50703" y="24917"/>
                    <a:pt x="51719" y="23374"/>
                  </a:cubicBezTo>
                  <a:cubicBezTo>
                    <a:pt x="52013" y="22933"/>
                    <a:pt x="52319" y="22468"/>
                    <a:pt x="52625" y="21978"/>
                  </a:cubicBezTo>
                  <a:cubicBezTo>
                    <a:pt x="53286" y="20937"/>
                    <a:pt x="54890" y="21354"/>
                    <a:pt x="56200" y="21684"/>
                  </a:cubicBezTo>
                  <a:cubicBezTo>
                    <a:pt x="56360" y="21733"/>
                    <a:pt x="56519" y="21770"/>
                    <a:pt x="56653" y="21807"/>
                  </a:cubicBezTo>
                  <a:cubicBezTo>
                    <a:pt x="57841" y="22101"/>
                    <a:pt x="59212" y="23056"/>
                    <a:pt x="59372" y="24488"/>
                  </a:cubicBezTo>
                  <a:cubicBezTo>
                    <a:pt x="59420" y="24917"/>
                    <a:pt x="59359" y="25345"/>
                    <a:pt x="59298" y="25774"/>
                  </a:cubicBezTo>
                  <a:cubicBezTo>
                    <a:pt x="59286" y="25933"/>
                    <a:pt x="59261" y="26080"/>
                    <a:pt x="59237" y="26251"/>
                  </a:cubicBezTo>
                  <a:cubicBezTo>
                    <a:pt x="58992" y="28541"/>
                    <a:pt x="59959" y="30794"/>
                    <a:pt x="60816" y="32765"/>
                  </a:cubicBezTo>
                  <a:cubicBezTo>
                    <a:pt x="61024" y="33279"/>
                    <a:pt x="61294" y="33855"/>
                    <a:pt x="61735" y="34234"/>
                  </a:cubicBezTo>
                  <a:cubicBezTo>
                    <a:pt x="62151" y="34589"/>
                    <a:pt x="62714" y="34761"/>
                    <a:pt x="63216" y="34883"/>
                  </a:cubicBezTo>
                  <a:cubicBezTo>
                    <a:pt x="64024" y="35079"/>
                    <a:pt x="64930" y="35116"/>
                    <a:pt x="65800" y="35153"/>
                  </a:cubicBezTo>
                  <a:cubicBezTo>
                    <a:pt x="67306" y="35214"/>
                    <a:pt x="68861" y="35275"/>
                    <a:pt x="69999" y="36157"/>
                  </a:cubicBezTo>
                  <a:cubicBezTo>
                    <a:pt x="71946" y="37638"/>
                    <a:pt x="73256" y="40099"/>
                    <a:pt x="74419" y="42291"/>
                  </a:cubicBezTo>
                  <a:cubicBezTo>
                    <a:pt x="74579" y="42560"/>
                    <a:pt x="74713" y="42842"/>
                    <a:pt x="74872" y="43111"/>
                  </a:cubicBezTo>
                  <a:cubicBezTo>
                    <a:pt x="75815" y="44862"/>
                    <a:pt x="76795" y="46662"/>
                    <a:pt x="77162" y="48670"/>
                  </a:cubicBezTo>
                  <a:cubicBezTo>
                    <a:pt x="77591" y="51045"/>
                    <a:pt x="77101" y="53457"/>
                    <a:pt x="76611" y="55331"/>
                  </a:cubicBezTo>
                  <a:cubicBezTo>
                    <a:pt x="75889" y="58086"/>
                    <a:pt x="74897" y="60767"/>
                    <a:pt x="73648" y="63301"/>
                  </a:cubicBezTo>
                  <a:cubicBezTo>
                    <a:pt x="72730" y="65175"/>
                    <a:pt x="71383" y="67391"/>
                    <a:pt x="69118" y="67991"/>
                  </a:cubicBezTo>
                  <a:cubicBezTo>
                    <a:pt x="68701" y="68113"/>
                    <a:pt x="68285" y="68150"/>
                    <a:pt x="67857" y="681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3291150" y="3022000"/>
              <a:ext cx="1763775" cy="1450325"/>
            </a:xfrm>
            <a:custGeom>
              <a:avLst/>
              <a:gdLst/>
              <a:ahLst/>
              <a:cxnLst/>
              <a:rect l="l" t="t" r="r" b="b"/>
              <a:pathLst>
                <a:path w="70551" h="58013" fill="none" extrusionOk="0">
                  <a:moveTo>
                    <a:pt x="64294" y="58013"/>
                  </a:moveTo>
                  <a:lnTo>
                    <a:pt x="64294" y="58013"/>
                  </a:lnTo>
                  <a:cubicBezTo>
                    <a:pt x="63510" y="58013"/>
                    <a:pt x="62371" y="57547"/>
                    <a:pt x="61269" y="57094"/>
                  </a:cubicBezTo>
                  <a:cubicBezTo>
                    <a:pt x="60718" y="56862"/>
                    <a:pt x="60143" y="56629"/>
                    <a:pt x="59555" y="56433"/>
                  </a:cubicBezTo>
                  <a:cubicBezTo>
                    <a:pt x="57339" y="55649"/>
                    <a:pt x="54890" y="55282"/>
                    <a:pt x="52086" y="55282"/>
                  </a:cubicBezTo>
                  <a:cubicBezTo>
                    <a:pt x="49478" y="55282"/>
                    <a:pt x="46858" y="55600"/>
                    <a:pt x="44569" y="55894"/>
                  </a:cubicBezTo>
                  <a:cubicBezTo>
                    <a:pt x="43405" y="56041"/>
                    <a:pt x="42071" y="56200"/>
                    <a:pt x="40883" y="56200"/>
                  </a:cubicBezTo>
                  <a:cubicBezTo>
                    <a:pt x="40124" y="56200"/>
                    <a:pt x="39475" y="56139"/>
                    <a:pt x="38887" y="56017"/>
                  </a:cubicBezTo>
                  <a:cubicBezTo>
                    <a:pt x="37455" y="55711"/>
                    <a:pt x="35998" y="54915"/>
                    <a:pt x="34467" y="54070"/>
                  </a:cubicBezTo>
                  <a:cubicBezTo>
                    <a:pt x="33684" y="53654"/>
                    <a:pt x="32508" y="53188"/>
                    <a:pt x="31272" y="52711"/>
                  </a:cubicBezTo>
                  <a:cubicBezTo>
                    <a:pt x="28419" y="51621"/>
                    <a:pt x="24905" y="50262"/>
                    <a:pt x="24023" y="48364"/>
                  </a:cubicBezTo>
                  <a:cubicBezTo>
                    <a:pt x="23619" y="47446"/>
                    <a:pt x="23570" y="46405"/>
                    <a:pt x="23950" y="45793"/>
                  </a:cubicBezTo>
                  <a:cubicBezTo>
                    <a:pt x="24023" y="45671"/>
                    <a:pt x="24182" y="45671"/>
                    <a:pt x="24317" y="45671"/>
                  </a:cubicBezTo>
                  <a:cubicBezTo>
                    <a:pt x="24378" y="45671"/>
                    <a:pt x="24439" y="45671"/>
                    <a:pt x="24476" y="45658"/>
                  </a:cubicBezTo>
                  <a:lnTo>
                    <a:pt x="24488" y="45658"/>
                  </a:lnTo>
                  <a:cubicBezTo>
                    <a:pt x="24819" y="45585"/>
                    <a:pt x="25186" y="45499"/>
                    <a:pt x="25541" y="45401"/>
                  </a:cubicBezTo>
                  <a:cubicBezTo>
                    <a:pt x="28088" y="44703"/>
                    <a:pt x="30268" y="42891"/>
                    <a:pt x="31541" y="40357"/>
                  </a:cubicBezTo>
                  <a:cubicBezTo>
                    <a:pt x="32814" y="37847"/>
                    <a:pt x="32986" y="35006"/>
                    <a:pt x="32006" y="32545"/>
                  </a:cubicBezTo>
                  <a:cubicBezTo>
                    <a:pt x="31467" y="31174"/>
                    <a:pt x="30659" y="30047"/>
                    <a:pt x="29949" y="29056"/>
                  </a:cubicBezTo>
                  <a:cubicBezTo>
                    <a:pt x="29827" y="28872"/>
                    <a:pt x="29655" y="28700"/>
                    <a:pt x="29496" y="28517"/>
                  </a:cubicBezTo>
                  <a:cubicBezTo>
                    <a:pt x="29104" y="28113"/>
                    <a:pt x="28762" y="27745"/>
                    <a:pt x="28860" y="27354"/>
                  </a:cubicBezTo>
                  <a:cubicBezTo>
                    <a:pt x="29166" y="26178"/>
                    <a:pt x="29778" y="25137"/>
                    <a:pt x="30439" y="24011"/>
                  </a:cubicBezTo>
                  <a:cubicBezTo>
                    <a:pt x="31541" y="22162"/>
                    <a:pt x="32680" y="20252"/>
                    <a:pt x="32288" y="17571"/>
                  </a:cubicBezTo>
                  <a:cubicBezTo>
                    <a:pt x="32092" y="16224"/>
                    <a:pt x="31676" y="14240"/>
                    <a:pt x="30292" y="12600"/>
                  </a:cubicBezTo>
                  <a:cubicBezTo>
                    <a:pt x="29068" y="11155"/>
                    <a:pt x="27256" y="10298"/>
                    <a:pt x="25456" y="10298"/>
                  </a:cubicBezTo>
                  <a:cubicBezTo>
                    <a:pt x="24660" y="10298"/>
                    <a:pt x="23888" y="10469"/>
                    <a:pt x="23166" y="10788"/>
                  </a:cubicBezTo>
                  <a:cubicBezTo>
                    <a:pt x="22713" y="11008"/>
                    <a:pt x="22358" y="11339"/>
                    <a:pt x="22040" y="11632"/>
                  </a:cubicBezTo>
                  <a:cubicBezTo>
                    <a:pt x="21697" y="11951"/>
                    <a:pt x="21427" y="12220"/>
                    <a:pt x="21072" y="12294"/>
                  </a:cubicBezTo>
                  <a:cubicBezTo>
                    <a:pt x="21023" y="12306"/>
                    <a:pt x="20987" y="12281"/>
                    <a:pt x="20938" y="12245"/>
                  </a:cubicBezTo>
                  <a:cubicBezTo>
                    <a:pt x="20925" y="12232"/>
                    <a:pt x="20901" y="12232"/>
                    <a:pt x="20889" y="12220"/>
                  </a:cubicBezTo>
                  <a:cubicBezTo>
                    <a:pt x="20154" y="11914"/>
                    <a:pt x="19150" y="11498"/>
                    <a:pt x="17938" y="11498"/>
                  </a:cubicBezTo>
                  <a:cubicBezTo>
                    <a:pt x="17228" y="11498"/>
                    <a:pt x="16554" y="11632"/>
                    <a:pt x="15930" y="11914"/>
                  </a:cubicBezTo>
                  <a:cubicBezTo>
                    <a:pt x="14387" y="12563"/>
                    <a:pt x="13604" y="13824"/>
                    <a:pt x="13150" y="14559"/>
                  </a:cubicBezTo>
                  <a:cubicBezTo>
                    <a:pt x="13150" y="14571"/>
                    <a:pt x="13126" y="14571"/>
                    <a:pt x="13126" y="14583"/>
                  </a:cubicBezTo>
                  <a:cubicBezTo>
                    <a:pt x="13114" y="14620"/>
                    <a:pt x="13102" y="14644"/>
                    <a:pt x="13065" y="14669"/>
                  </a:cubicBezTo>
                  <a:cubicBezTo>
                    <a:pt x="12967" y="14706"/>
                    <a:pt x="12857" y="14620"/>
                    <a:pt x="12746" y="14546"/>
                  </a:cubicBezTo>
                  <a:cubicBezTo>
                    <a:pt x="12722" y="14522"/>
                    <a:pt x="12697" y="14497"/>
                    <a:pt x="12673" y="14485"/>
                  </a:cubicBezTo>
                  <a:cubicBezTo>
                    <a:pt x="12183" y="14155"/>
                    <a:pt x="11657" y="13604"/>
                    <a:pt x="11106" y="13028"/>
                  </a:cubicBezTo>
                  <a:cubicBezTo>
                    <a:pt x="10665" y="12563"/>
                    <a:pt x="10163" y="12036"/>
                    <a:pt x="9600" y="11522"/>
                  </a:cubicBezTo>
                  <a:cubicBezTo>
                    <a:pt x="9134" y="11118"/>
                    <a:pt x="7714" y="9882"/>
                    <a:pt x="5694" y="9796"/>
                  </a:cubicBezTo>
                  <a:lnTo>
                    <a:pt x="5510" y="9796"/>
                  </a:lnTo>
                  <a:cubicBezTo>
                    <a:pt x="4408" y="9796"/>
                    <a:pt x="3539" y="10139"/>
                    <a:pt x="2951" y="10371"/>
                  </a:cubicBezTo>
                  <a:cubicBezTo>
                    <a:pt x="2143" y="10690"/>
                    <a:pt x="1470" y="11118"/>
                    <a:pt x="858" y="11485"/>
                  </a:cubicBezTo>
                  <a:lnTo>
                    <a:pt x="809" y="11522"/>
                  </a:lnTo>
                  <a:cubicBezTo>
                    <a:pt x="760" y="11571"/>
                    <a:pt x="723" y="11620"/>
                    <a:pt x="662" y="11608"/>
                  </a:cubicBezTo>
                  <a:cubicBezTo>
                    <a:pt x="429" y="11510"/>
                    <a:pt x="417" y="11216"/>
                    <a:pt x="392" y="10971"/>
                  </a:cubicBezTo>
                  <a:cubicBezTo>
                    <a:pt x="392" y="10873"/>
                    <a:pt x="380" y="10763"/>
                    <a:pt x="368" y="10690"/>
                  </a:cubicBezTo>
                  <a:cubicBezTo>
                    <a:pt x="307" y="10494"/>
                    <a:pt x="258" y="10286"/>
                    <a:pt x="196" y="10102"/>
                  </a:cubicBezTo>
                  <a:cubicBezTo>
                    <a:pt x="0" y="9453"/>
                    <a:pt x="135" y="8939"/>
                    <a:pt x="233" y="8853"/>
                  </a:cubicBezTo>
                  <a:cubicBezTo>
                    <a:pt x="368" y="8694"/>
                    <a:pt x="882" y="8510"/>
                    <a:pt x="1335" y="8327"/>
                  </a:cubicBezTo>
                  <a:lnTo>
                    <a:pt x="1457" y="8290"/>
                  </a:lnTo>
                  <a:cubicBezTo>
                    <a:pt x="1849" y="8131"/>
                    <a:pt x="2315" y="7959"/>
                    <a:pt x="2780" y="7739"/>
                  </a:cubicBezTo>
                  <a:cubicBezTo>
                    <a:pt x="4212" y="7065"/>
                    <a:pt x="4849" y="5853"/>
                    <a:pt x="5474" y="4678"/>
                  </a:cubicBezTo>
                  <a:cubicBezTo>
                    <a:pt x="5865" y="3955"/>
                    <a:pt x="6233" y="3258"/>
                    <a:pt x="6759" y="2694"/>
                  </a:cubicBezTo>
                  <a:cubicBezTo>
                    <a:pt x="6967" y="2486"/>
                    <a:pt x="7273" y="2437"/>
                    <a:pt x="7579" y="2376"/>
                  </a:cubicBezTo>
                  <a:cubicBezTo>
                    <a:pt x="7800" y="2327"/>
                    <a:pt x="8045" y="2302"/>
                    <a:pt x="8265" y="2192"/>
                  </a:cubicBezTo>
                  <a:cubicBezTo>
                    <a:pt x="8755" y="1947"/>
                    <a:pt x="9061" y="1445"/>
                    <a:pt x="9318" y="1005"/>
                  </a:cubicBezTo>
                  <a:cubicBezTo>
                    <a:pt x="9636" y="466"/>
                    <a:pt x="9918" y="1"/>
                    <a:pt x="10432" y="50"/>
                  </a:cubicBezTo>
                  <a:cubicBezTo>
                    <a:pt x="10738" y="86"/>
                    <a:pt x="10787" y="429"/>
                    <a:pt x="10824" y="796"/>
                  </a:cubicBezTo>
                  <a:cubicBezTo>
                    <a:pt x="10849" y="1017"/>
                    <a:pt x="10861" y="1225"/>
                    <a:pt x="10947" y="1396"/>
                  </a:cubicBezTo>
                  <a:cubicBezTo>
                    <a:pt x="12367" y="4568"/>
                    <a:pt x="15783" y="6686"/>
                    <a:pt x="19419" y="6686"/>
                  </a:cubicBezTo>
                  <a:cubicBezTo>
                    <a:pt x="20007" y="6686"/>
                    <a:pt x="20583" y="6625"/>
                    <a:pt x="21146" y="6527"/>
                  </a:cubicBezTo>
                  <a:cubicBezTo>
                    <a:pt x="22774" y="6196"/>
                    <a:pt x="23815" y="4776"/>
                    <a:pt x="24819" y="3380"/>
                  </a:cubicBezTo>
                  <a:cubicBezTo>
                    <a:pt x="25884" y="1947"/>
                    <a:pt x="26962" y="441"/>
                    <a:pt x="28725" y="135"/>
                  </a:cubicBezTo>
                  <a:cubicBezTo>
                    <a:pt x="29227" y="50"/>
                    <a:pt x="29582" y="490"/>
                    <a:pt x="30010" y="992"/>
                  </a:cubicBezTo>
                  <a:cubicBezTo>
                    <a:pt x="30329" y="1384"/>
                    <a:pt x="30684" y="1813"/>
                    <a:pt x="31125" y="2033"/>
                  </a:cubicBezTo>
                  <a:cubicBezTo>
                    <a:pt x="32006" y="2462"/>
                    <a:pt x="32827" y="2633"/>
                    <a:pt x="33488" y="2756"/>
                  </a:cubicBezTo>
                  <a:lnTo>
                    <a:pt x="33573" y="2756"/>
                  </a:lnTo>
                  <a:cubicBezTo>
                    <a:pt x="33659" y="2756"/>
                    <a:pt x="33745" y="2756"/>
                    <a:pt x="33794" y="2817"/>
                  </a:cubicBezTo>
                  <a:cubicBezTo>
                    <a:pt x="33880" y="2939"/>
                    <a:pt x="33818" y="3135"/>
                    <a:pt x="33745" y="3355"/>
                  </a:cubicBezTo>
                  <a:cubicBezTo>
                    <a:pt x="33720" y="3417"/>
                    <a:pt x="33696" y="3490"/>
                    <a:pt x="33684" y="3551"/>
                  </a:cubicBezTo>
                  <a:cubicBezTo>
                    <a:pt x="33573" y="3894"/>
                    <a:pt x="33439" y="4262"/>
                    <a:pt x="33304" y="4653"/>
                  </a:cubicBezTo>
                  <a:lnTo>
                    <a:pt x="33304" y="4666"/>
                  </a:lnTo>
                  <a:cubicBezTo>
                    <a:pt x="32839" y="5914"/>
                    <a:pt x="32276" y="7445"/>
                    <a:pt x="32337" y="9245"/>
                  </a:cubicBezTo>
                  <a:cubicBezTo>
                    <a:pt x="32410" y="11265"/>
                    <a:pt x="33292" y="12955"/>
                    <a:pt x="33990" y="14314"/>
                  </a:cubicBezTo>
                  <a:cubicBezTo>
                    <a:pt x="34406" y="15110"/>
                    <a:pt x="34920" y="16114"/>
                    <a:pt x="34847" y="16518"/>
                  </a:cubicBezTo>
                  <a:cubicBezTo>
                    <a:pt x="34835" y="16591"/>
                    <a:pt x="34773" y="16787"/>
                    <a:pt x="34724" y="16959"/>
                  </a:cubicBezTo>
                  <a:cubicBezTo>
                    <a:pt x="34602" y="17363"/>
                    <a:pt x="34455" y="17852"/>
                    <a:pt x="34357" y="18440"/>
                  </a:cubicBezTo>
                  <a:cubicBezTo>
                    <a:pt x="34124" y="20007"/>
                    <a:pt x="34467" y="21611"/>
                    <a:pt x="35386" y="23387"/>
                  </a:cubicBezTo>
                  <a:cubicBezTo>
                    <a:pt x="37063" y="26668"/>
                    <a:pt x="39708" y="28627"/>
                    <a:pt x="42683" y="28749"/>
                  </a:cubicBezTo>
                  <a:lnTo>
                    <a:pt x="42940" y="28749"/>
                  </a:lnTo>
                  <a:cubicBezTo>
                    <a:pt x="46956" y="28749"/>
                    <a:pt x="47997" y="25089"/>
                    <a:pt x="48438" y="23521"/>
                  </a:cubicBezTo>
                  <a:cubicBezTo>
                    <a:pt x="48548" y="23178"/>
                    <a:pt x="48634" y="22848"/>
                    <a:pt x="48732" y="22566"/>
                  </a:cubicBezTo>
                  <a:cubicBezTo>
                    <a:pt x="49282" y="21011"/>
                    <a:pt x="49980" y="19946"/>
                    <a:pt x="50960" y="18477"/>
                  </a:cubicBezTo>
                  <a:cubicBezTo>
                    <a:pt x="50997" y="18428"/>
                    <a:pt x="51009" y="18379"/>
                    <a:pt x="51021" y="18342"/>
                  </a:cubicBezTo>
                  <a:cubicBezTo>
                    <a:pt x="51070" y="18232"/>
                    <a:pt x="51119" y="18122"/>
                    <a:pt x="51229" y="18073"/>
                  </a:cubicBezTo>
                  <a:cubicBezTo>
                    <a:pt x="51364" y="18011"/>
                    <a:pt x="51499" y="18097"/>
                    <a:pt x="51621" y="18134"/>
                  </a:cubicBezTo>
                  <a:cubicBezTo>
                    <a:pt x="51670" y="18171"/>
                    <a:pt x="51731" y="18183"/>
                    <a:pt x="51756" y="18195"/>
                  </a:cubicBezTo>
                  <a:lnTo>
                    <a:pt x="51780" y="18195"/>
                  </a:lnTo>
                  <a:cubicBezTo>
                    <a:pt x="51939" y="18244"/>
                    <a:pt x="52111" y="18293"/>
                    <a:pt x="52282" y="18318"/>
                  </a:cubicBezTo>
                  <a:lnTo>
                    <a:pt x="52294" y="18318"/>
                  </a:lnTo>
                  <a:cubicBezTo>
                    <a:pt x="52307" y="18318"/>
                    <a:pt x="52343" y="18318"/>
                    <a:pt x="52368" y="18354"/>
                  </a:cubicBezTo>
                  <a:cubicBezTo>
                    <a:pt x="52380" y="18379"/>
                    <a:pt x="52368" y="18428"/>
                    <a:pt x="52368" y="18465"/>
                  </a:cubicBezTo>
                  <a:cubicBezTo>
                    <a:pt x="52368" y="18477"/>
                    <a:pt x="52368" y="18477"/>
                    <a:pt x="52356" y="18489"/>
                  </a:cubicBezTo>
                  <a:cubicBezTo>
                    <a:pt x="52343" y="18648"/>
                    <a:pt x="52307" y="18856"/>
                    <a:pt x="52282" y="19089"/>
                  </a:cubicBezTo>
                  <a:cubicBezTo>
                    <a:pt x="51927" y="22285"/>
                    <a:pt x="53201" y="25199"/>
                    <a:pt x="54119" y="27317"/>
                  </a:cubicBezTo>
                  <a:cubicBezTo>
                    <a:pt x="54413" y="27990"/>
                    <a:pt x="54890" y="29129"/>
                    <a:pt x="55955" y="30011"/>
                  </a:cubicBezTo>
                  <a:cubicBezTo>
                    <a:pt x="56886" y="30806"/>
                    <a:pt x="57927" y="31149"/>
                    <a:pt x="58821" y="31357"/>
                  </a:cubicBezTo>
                  <a:cubicBezTo>
                    <a:pt x="59959" y="31639"/>
                    <a:pt x="61086" y="31688"/>
                    <a:pt x="62090" y="31725"/>
                  </a:cubicBezTo>
                  <a:cubicBezTo>
                    <a:pt x="62824" y="31761"/>
                    <a:pt x="64061" y="31810"/>
                    <a:pt x="64355" y="32019"/>
                  </a:cubicBezTo>
                  <a:cubicBezTo>
                    <a:pt x="65714" y="33059"/>
                    <a:pt x="66853" y="35190"/>
                    <a:pt x="67844" y="37051"/>
                  </a:cubicBezTo>
                  <a:cubicBezTo>
                    <a:pt x="68004" y="37345"/>
                    <a:pt x="68150" y="37626"/>
                    <a:pt x="68310" y="37896"/>
                  </a:cubicBezTo>
                  <a:cubicBezTo>
                    <a:pt x="69130" y="39414"/>
                    <a:pt x="69975" y="40969"/>
                    <a:pt x="70244" y="42438"/>
                  </a:cubicBezTo>
                  <a:cubicBezTo>
                    <a:pt x="70550" y="44152"/>
                    <a:pt x="70146" y="46111"/>
                    <a:pt x="69754" y="47630"/>
                  </a:cubicBezTo>
                  <a:cubicBezTo>
                    <a:pt x="69105" y="50152"/>
                    <a:pt x="68187" y="52625"/>
                    <a:pt x="67036" y="54964"/>
                  </a:cubicBezTo>
                  <a:cubicBezTo>
                    <a:pt x="65959" y="57131"/>
                    <a:pt x="65151" y="57743"/>
                    <a:pt x="64661" y="57866"/>
                  </a:cubicBezTo>
                  <a:cubicBezTo>
                    <a:pt x="64575" y="58000"/>
                    <a:pt x="64428" y="58013"/>
                    <a:pt x="64294" y="580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3494700" y="3128825"/>
              <a:ext cx="1476050" cy="1252600"/>
            </a:xfrm>
            <a:custGeom>
              <a:avLst/>
              <a:gdLst/>
              <a:ahLst/>
              <a:cxnLst/>
              <a:rect l="l" t="t" r="r" b="b"/>
              <a:pathLst>
                <a:path w="59042" h="50104" fill="none" extrusionOk="0">
                  <a:moveTo>
                    <a:pt x="55454" y="50103"/>
                  </a:moveTo>
                  <a:lnTo>
                    <a:pt x="55417" y="50091"/>
                  </a:lnTo>
                  <a:cubicBezTo>
                    <a:pt x="55062" y="49956"/>
                    <a:pt x="54682" y="49797"/>
                    <a:pt x="54413" y="49699"/>
                  </a:cubicBezTo>
                  <a:lnTo>
                    <a:pt x="54388" y="49699"/>
                  </a:lnTo>
                  <a:cubicBezTo>
                    <a:pt x="53825" y="49466"/>
                    <a:pt x="53201" y="49209"/>
                    <a:pt x="52515" y="48977"/>
                  </a:cubicBezTo>
                  <a:cubicBezTo>
                    <a:pt x="49944" y="48071"/>
                    <a:pt x="47140" y="47642"/>
                    <a:pt x="43944" y="47642"/>
                  </a:cubicBezTo>
                  <a:cubicBezTo>
                    <a:pt x="41128" y="47642"/>
                    <a:pt x="38410" y="47985"/>
                    <a:pt x="36010" y="48266"/>
                  </a:cubicBezTo>
                  <a:cubicBezTo>
                    <a:pt x="34945" y="48413"/>
                    <a:pt x="33733" y="48548"/>
                    <a:pt x="32741" y="48548"/>
                  </a:cubicBezTo>
                  <a:cubicBezTo>
                    <a:pt x="32227" y="48548"/>
                    <a:pt x="31823" y="48511"/>
                    <a:pt x="31468" y="48438"/>
                  </a:cubicBezTo>
                  <a:cubicBezTo>
                    <a:pt x="30500" y="48230"/>
                    <a:pt x="29252" y="47556"/>
                    <a:pt x="27929" y="46834"/>
                  </a:cubicBezTo>
                  <a:cubicBezTo>
                    <a:pt x="26950" y="46295"/>
                    <a:pt x="25676" y="45805"/>
                    <a:pt x="24329" y="45291"/>
                  </a:cubicBezTo>
                  <a:cubicBezTo>
                    <a:pt x="23044" y="44801"/>
                    <a:pt x="21734" y="44287"/>
                    <a:pt x="20632" y="43724"/>
                  </a:cubicBezTo>
                  <a:cubicBezTo>
                    <a:pt x="20620" y="43712"/>
                    <a:pt x="20583" y="43712"/>
                    <a:pt x="20558" y="43712"/>
                  </a:cubicBezTo>
                  <a:cubicBezTo>
                    <a:pt x="20497" y="43699"/>
                    <a:pt x="20411" y="43675"/>
                    <a:pt x="20411" y="43602"/>
                  </a:cubicBezTo>
                  <a:cubicBezTo>
                    <a:pt x="20436" y="42034"/>
                    <a:pt x="21856" y="41189"/>
                    <a:pt x="23350" y="40283"/>
                  </a:cubicBezTo>
                  <a:cubicBezTo>
                    <a:pt x="24562" y="39549"/>
                    <a:pt x="25823" y="38802"/>
                    <a:pt x="26411" y="37614"/>
                  </a:cubicBezTo>
                  <a:cubicBezTo>
                    <a:pt x="28113" y="34247"/>
                    <a:pt x="28333" y="30390"/>
                    <a:pt x="27011" y="27048"/>
                  </a:cubicBezTo>
                  <a:cubicBezTo>
                    <a:pt x="26325" y="25297"/>
                    <a:pt x="25358" y="23938"/>
                    <a:pt x="24574" y="22848"/>
                  </a:cubicBezTo>
                  <a:cubicBezTo>
                    <a:pt x="24574" y="22836"/>
                    <a:pt x="24562" y="22836"/>
                    <a:pt x="24562" y="22824"/>
                  </a:cubicBezTo>
                  <a:cubicBezTo>
                    <a:pt x="24550" y="22799"/>
                    <a:pt x="24513" y="22775"/>
                    <a:pt x="24513" y="22738"/>
                  </a:cubicBezTo>
                  <a:cubicBezTo>
                    <a:pt x="24501" y="22542"/>
                    <a:pt x="24562" y="22236"/>
                    <a:pt x="24721" y="22064"/>
                  </a:cubicBezTo>
                  <a:cubicBezTo>
                    <a:pt x="24795" y="21991"/>
                    <a:pt x="24868" y="21942"/>
                    <a:pt x="24966" y="21942"/>
                  </a:cubicBezTo>
                  <a:lnTo>
                    <a:pt x="25040" y="21942"/>
                  </a:lnTo>
                  <a:cubicBezTo>
                    <a:pt x="27256" y="21942"/>
                    <a:pt x="28701" y="23521"/>
                    <a:pt x="30084" y="25052"/>
                  </a:cubicBezTo>
                  <a:cubicBezTo>
                    <a:pt x="31394" y="26472"/>
                    <a:pt x="32631" y="27844"/>
                    <a:pt x="34431" y="27917"/>
                  </a:cubicBezTo>
                  <a:cubicBezTo>
                    <a:pt x="34578" y="27917"/>
                    <a:pt x="34712" y="27929"/>
                    <a:pt x="34847" y="27929"/>
                  </a:cubicBezTo>
                  <a:cubicBezTo>
                    <a:pt x="36500" y="27929"/>
                    <a:pt x="37529" y="26754"/>
                    <a:pt x="38508" y="25615"/>
                  </a:cubicBezTo>
                  <a:cubicBezTo>
                    <a:pt x="39500" y="24476"/>
                    <a:pt x="40541" y="23289"/>
                    <a:pt x="42230" y="23289"/>
                  </a:cubicBezTo>
                  <a:lnTo>
                    <a:pt x="42414" y="23289"/>
                  </a:lnTo>
                  <a:cubicBezTo>
                    <a:pt x="42732" y="23313"/>
                    <a:pt x="42793" y="23693"/>
                    <a:pt x="42842" y="24048"/>
                  </a:cubicBezTo>
                  <a:cubicBezTo>
                    <a:pt x="42867" y="24207"/>
                    <a:pt x="42879" y="24366"/>
                    <a:pt x="42928" y="24489"/>
                  </a:cubicBezTo>
                  <a:cubicBezTo>
                    <a:pt x="43283" y="25309"/>
                    <a:pt x="44030" y="27011"/>
                    <a:pt x="45671" y="28407"/>
                  </a:cubicBezTo>
                  <a:cubicBezTo>
                    <a:pt x="47152" y="29656"/>
                    <a:pt x="48720" y="30170"/>
                    <a:pt x="49907" y="30452"/>
                  </a:cubicBezTo>
                  <a:cubicBezTo>
                    <a:pt x="51376" y="30819"/>
                    <a:pt x="52760" y="30868"/>
                    <a:pt x="53862" y="30917"/>
                  </a:cubicBezTo>
                  <a:cubicBezTo>
                    <a:pt x="54009" y="30917"/>
                    <a:pt x="54327" y="30929"/>
                    <a:pt x="54621" y="30941"/>
                  </a:cubicBezTo>
                  <a:lnTo>
                    <a:pt x="54633" y="30941"/>
                  </a:lnTo>
                  <a:lnTo>
                    <a:pt x="54658" y="30966"/>
                  </a:lnTo>
                  <a:cubicBezTo>
                    <a:pt x="55356" y="31798"/>
                    <a:pt x="56188" y="33353"/>
                    <a:pt x="56776" y="34468"/>
                  </a:cubicBezTo>
                  <a:cubicBezTo>
                    <a:pt x="56935" y="34761"/>
                    <a:pt x="57082" y="35043"/>
                    <a:pt x="57241" y="35325"/>
                  </a:cubicBezTo>
                  <a:cubicBezTo>
                    <a:pt x="57927" y="36610"/>
                    <a:pt x="58649" y="37920"/>
                    <a:pt x="58833" y="38863"/>
                  </a:cubicBezTo>
                  <a:cubicBezTo>
                    <a:pt x="59041" y="40051"/>
                    <a:pt x="58576" y="41912"/>
                    <a:pt x="58392" y="42598"/>
                  </a:cubicBezTo>
                  <a:cubicBezTo>
                    <a:pt x="57792" y="44887"/>
                    <a:pt x="56947" y="47140"/>
                    <a:pt x="55894" y="49270"/>
                  </a:cubicBezTo>
                  <a:cubicBezTo>
                    <a:pt x="55735" y="49577"/>
                    <a:pt x="55588" y="49846"/>
                    <a:pt x="55454" y="50079"/>
                  </a:cubicBezTo>
                  <a:close/>
                  <a:moveTo>
                    <a:pt x="4739" y="5645"/>
                  </a:moveTo>
                  <a:lnTo>
                    <a:pt x="4666" y="5645"/>
                  </a:lnTo>
                  <a:cubicBezTo>
                    <a:pt x="4396" y="5633"/>
                    <a:pt x="4225" y="5388"/>
                    <a:pt x="4041" y="5143"/>
                  </a:cubicBezTo>
                  <a:cubicBezTo>
                    <a:pt x="3943" y="5009"/>
                    <a:pt x="3845" y="4874"/>
                    <a:pt x="3723" y="4776"/>
                  </a:cubicBezTo>
                  <a:cubicBezTo>
                    <a:pt x="3233" y="4347"/>
                    <a:pt x="2584" y="4115"/>
                    <a:pt x="1960" y="3907"/>
                  </a:cubicBezTo>
                  <a:cubicBezTo>
                    <a:pt x="1127" y="3613"/>
                    <a:pt x="356" y="3343"/>
                    <a:pt x="62" y="2621"/>
                  </a:cubicBezTo>
                  <a:cubicBezTo>
                    <a:pt x="1" y="2462"/>
                    <a:pt x="123" y="2327"/>
                    <a:pt x="233" y="2217"/>
                  </a:cubicBezTo>
                  <a:cubicBezTo>
                    <a:pt x="270" y="2156"/>
                    <a:pt x="331" y="2119"/>
                    <a:pt x="356" y="2058"/>
                  </a:cubicBezTo>
                  <a:cubicBezTo>
                    <a:pt x="393" y="1972"/>
                    <a:pt x="429" y="1886"/>
                    <a:pt x="454" y="1813"/>
                  </a:cubicBezTo>
                  <a:cubicBezTo>
                    <a:pt x="539" y="1629"/>
                    <a:pt x="601" y="1458"/>
                    <a:pt x="735" y="1360"/>
                  </a:cubicBezTo>
                  <a:cubicBezTo>
                    <a:pt x="980" y="1176"/>
                    <a:pt x="1188" y="1103"/>
                    <a:pt x="1360" y="1152"/>
                  </a:cubicBezTo>
                  <a:cubicBezTo>
                    <a:pt x="3111" y="1592"/>
                    <a:pt x="6049" y="2645"/>
                    <a:pt x="6086" y="4751"/>
                  </a:cubicBezTo>
                  <a:cubicBezTo>
                    <a:pt x="6086" y="4935"/>
                    <a:pt x="6013" y="5094"/>
                    <a:pt x="5866" y="5241"/>
                  </a:cubicBezTo>
                  <a:cubicBezTo>
                    <a:pt x="5584" y="5511"/>
                    <a:pt x="5094" y="5645"/>
                    <a:pt x="4739" y="5645"/>
                  </a:cubicBezTo>
                  <a:close/>
                  <a:moveTo>
                    <a:pt x="20020" y="3625"/>
                  </a:moveTo>
                  <a:cubicBezTo>
                    <a:pt x="19762" y="3625"/>
                    <a:pt x="19481" y="3588"/>
                    <a:pt x="19224" y="3490"/>
                  </a:cubicBezTo>
                  <a:cubicBezTo>
                    <a:pt x="18758" y="3343"/>
                    <a:pt x="18428" y="3062"/>
                    <a:pt x="18281" y="2731"/>
                  </a:cubicBezTo>
                  <a:cubicBezTo>
                    <a:pt x="18097" y="2278"/>
                    <a:pt x="18550" y="1948"/>
                    <a:pt x="18954" y="1629"/>
                  </a:cubicBezTo>
                  <a:cubicBezTo>
                    <a:pt x="19163" y="1470"/>
                    <a:pt x="19358" y="1323"/>
                    <a:pt x="19481" y="1164"/>
                  </a:cubicBezTo>
                  <a:cubicBezTo>
                    <a:pt x="19554" y="1054"/>
                    <a:pt x="19616" y="919"/>
                    <a:pt x="19689" y="772"/>
                  </a:cubicBezTo>
                  <a:cubicBezTo>
                    <a:pt x="19848" y="429"/>
                    <a:pt x="20020" y="62"/>
                    <a:pt x="20350" y="38"/>
                  </a:cubicBezTo>
                  <a:cubicBezTo>
                    <a:pt x="20779" y="1"/>
                    <a:pt x="21330" y="368"/>
                    <a:pt x="21526" y="833"/>
                  </a:cubicBezTo>
                  <a:cubicBezTo>
                    <a:pt x="21856" y="1580"/>
                    <a:pt x="21771" y="2927"/>
                    <a:pt x="20962" y="3405"/>
                  </a:cubicBezTo>
                  <a:lnTo>
                    <a:pt x="20950" y="3368"/>
                  </a:lnTo>
                  <a:lnTo>
                    <a:pt x="20962" y="3405"/>
                  </a:lnTo>
                  <a:cubicBezTo>
                    <a:pt x="20693" y="3552"/>
                    <a:pt x="20350" y="3625"/>
                    <a:pt x="20020" y="36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4150375" y="3826750"/>
              <a:ext cx="732825" cy="448450"/>
            </a:xfrm>
            <a:custGeom>
              <a:avLst/>
              <a:gdLst/>
              <a:ahLst/>
              <a:cxnLst/>
              <a:rect l="l" t="t" r="r" b="b"/>
              <a:pathLst>
                <a:path w="29313" h="17938" fill="none" extrusionOk="0">
                  <a:moveTo>
                    <a:pt x="27488" y="17925"/>
                  </a:moveTo>
                  <a:cubicBezTo>
                    <a:pt x="27464" y="17925"/>
                    <a:pt x="27451" y="17913"/>
                    <a:pt x="27427" y="17888"/>
                  </a:cubicBezTo>
                  <a:cubicBezTo>
                    <a:pt x="27415" y="17888"/>
                    <a:pt x="27415" y="17876"/>
                    <a:pt x="27402" y="17876"/>
                  </a:cubicBezTo>
                  <a:lnTo>
                    <a:pt x="27402" y="17876"/>
                  </a:lnTo>
                  <a:cubicBezTo>
                    <a:pt x="24464" y="16848"/>
                    <a:pt x="21293" y="16346"/>
                    <a:pt x="17705" y="16346"/>
                  </a:cubicBezTo>
                  <a:cubicBezTo>
                    <a:pt x="14693" y="16346"/>
                    <a:pt x="11865" y="16701"/>
                    <a:pt x="9367" y="17007"/>
                  </a:cubicBezTo>
                  <a:cubicBezTo>
                    <a:pt x="8387" y="17129"/>
                    <a:pt x="7285" y="17264"/>
                    <a:pt x="6502" y="17264"/>
                  </a:cubicBezTo>
                  <a:cubicBezTo>
                    <a:pt x="6135" y="17264"/>
                    <a:pt x="5975" y="17239"/>
                    <a:pt x="5951" y="17239"/>
                  </a:cubicBezTo>
                  <a:cubicBezTo>
                    <a:pt x="5461" y="17129"/>
                    <a:pt x="4224" y="16456"/>
                    <a:pt x="3318" y="15966"/>
                  </a:cubicBezTo>
                  <a:cubicBezTo>
                    <a:pt x="2988" y="15782"/>
                    <a:pt x="2486" y="15709"/>
                    <a:pt x="2008" y="15623"/>
                  </a:cubicBezTo>
                  <a:cubicBezTo>
                    <a:pt x="1102" y="15489"/>
                    <a:pt x="184" y="15342"/>
                    <a:pt x="98" y="14509"/>
                  </a:cubicBezTo>
                  <a:cubicBezTo>
                    <a:pt x="0" y="13725"/>
                    <a:pt x="735" y="13260"/>
                    <a:pt x="1519" y="12746"/>
                  </a:cubicBezTo>
                  <a:cubicBezTo>
                    <a:pt x="2180" y="12317"/>
                    <a:pt x="2865" y="11877"/>
                    <a:pt x="3196" y="11203"/>
                  </a:cubicBezTo>
                  <a:cubicBezTo>
                    <a:pt x="3796" y="10028"/>
                    <a:pt x="3747" y="8546"/>
                    <a:pt x="3686" y="7114"/>
                  </a:cubicBezTo>
                  <a:cubicBezTo>
                    <a:pt x="3625" y="5240"/>
                    <a:pt x="3576" y="3441"/>
                    <a:pt x="4984" y="2522"/>
                  </a:cubicBezTo>
                  <a:cubicBezTo>
                    <a:pt x="5473" y="2204"/>
                    <a:pt x="6024" y="2510"/>
                    <a:pt x="6612" y="2828"/>
                  </a:cubicBezTo>
                  <a:cubicBezTo>
                    <a:pt x="7077" y="3073"/>
                    <a:pt x="7530" y="3343"/>
                    <a:pt x="8045" y="3355"/>
                  </a:cubicBezTo>
                  <a:cubicBezTo>
                    <a:pt x="8228" y="3367"/>
                    <a:pt x="8424" y="3367"/>
                    <a:pt x="8608" y="3367"/>
                  </a:cubicBezTo>
                  <a:cubicBezTo>
                    <a:pt x="10285" y="3367"/>
                    <a:pt x="11412" y="2314"/>
                    <a:pt x="12391" y="1396"/>
                  </a:cubicBezTo>
                  <a:cubicBezTo>
                    <a:pt x="13187" y="649"/>
                    <a:pt x="13873" y="0"/>
                    <a:pt x="14693" y="61"/>
                  </a:cubicBezTo>
                  <a:cubicBezTo>
                    <a:pt x="15342" y="110"/>
                    <a:pt x="15709" y="771"/>
                    <a:pt x="16138" y="1506"/>
                  </a:cubicBezTo>
                  <a:cubicBezTo>
                    <a:pt x="16456" y="2057"/>
                    <a:pt x="16775" y="2632"/>
                    <a:pt x="17264" y="3049"/>
                  </a:cubicBezTo>
                  <a:cubicBezTo>
                    <a:pt x="19309" y="4775"/>
                    <a:pt x="21452" y="5449"/>
                    <a:pt x="22884" y="5804"/>
                  </a:cubicBezTo>
                  <a:cubicBezTo>
                    <a:pt x="23472" y="5938"/>
                    <a:pt x="24060" y="5951"/>
                    <a:pt x="24635" y="5975"/>
                  </a:cubicBezTo>
                  <a:cubicBezTo>
                    <a:pt x="25370" y="5987"/>
                    <a:pt x="26056" y="6000"/>
                    <a:pt x="26570" y="6318"/>
                  </a:cubicBezTo>
                  <a:cubicBezTo>
                    <a:pt x="27023" y="6599"/>
                    <a:pt x="27206" y="7138"/>
                    <a:pt x="27366" y="7628"/>
                  </a:cubicBezTo>
                  <a:cubicBezTo>
                    <a:pt x="27427" y="7824"/>
                    <a:pt x="27513" y="8008"/>
                    <a:pt x="27574" y="8142"/>
                  </a:cubicBezTo>
                  <a:cubicBezTo>
                    <a:pt x="27733" y="8448"/>
                    <a:pt x="27892" y="8742"/>
                    <a:pt x="28039" y="9024"/>
                  </a:cubicBezTo>
                  <a:cubicBezTo>
                    <a:pt x="28100" y="9134"/>
                    <a:pt x="28161" y="9244"/>
                    <a:pt x="28223" y="9367"/>
                  </a:cubicBezTo>
                  <a:cubicBezTo>
                    <a:pt x="28639" y="10114"/>
                    <a:pt x="29202" y="11142"/>
                    <a:pt x="29263" y="11571"/>
                  </a:cubicBezTo>
                  <a:cubicBezTo>
                    <a:pt x="29288" y="11693"/>
                    <a:pt x="29312" y="12195"/>
                    <a:pt x="28884" y="13860"/>
                  </a:cubicBezTo>
                  <a:cubicBezTo>
                    <a:pt x="28774" y="14264"/>
                    <a:pt x="28737" y="14754"/>
                    <a:pt x="28688" y="15207"/>
                  </a:cubicBezTo>
                  <a:cubicBezTo>
                    <a:pt x="28566" y="16346"/>
                    <a:pt x="28455" y="17521"/>
                    <a:pt x="27525" y="17937"/>
                  </a:cubicBezTo>
                  <a:cubicBezTo>
                    <a:pt x="27513" y="17925"/>
                    <a:pt x="27513" y="17925"/>
                    <a:pt x="27488" y="179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4294225" y="3936625"/>
              <a:ext cx="503275" cy="246750"/>
            </a:xfrm>
            <a:custGeom>
              <a:avLst/>
              <a:gdLst/>
              <a:ahLst/>
              <a:cxnLst/>
              <a:rect l="l" t="t" r="r" b="b"/>
              <a:pathLst>
                <a:path w="20131" h="9870" fill="none" extrusionOk="0">
                  <a:moveTo>
                    <a:pt x="18098" y="9869"/>
                  </a:moveTo>
                  <a:cubicBezTo>
                    <a:pt x="17204" y="9869"/>
                    <a:pt x="16249" y="9563"/>
                    <a:pt x="15232" y="9257"/>
                  </a:cubicBezTo>
                  <a:cubicBezTo>
                    <a:pt x="14155" y="8914"/>
                    <a:pt x="13053" y="8584"/>
                    <a:pt x="11976" y="8584"/>
                  </a:cubicBezTo>
                  <a:cubicBezTo>
                    <a:pt x="8743" y="8584"/>
                    <a:pt x="5817" y="8951"/>
                    <a:pt x="3233" y="9257"/>
                  </a:cubicBezTo>
                  <a:cubicBezTo>
                    <a:pt x="3001" y="9294"/>
                    <a:pt x="2756" y="9330"/>
                    <a:pt x="2511" y="9367"/>
                  </a:cubicBezTo>
                  <a:cubicBezTo>
                    <a:pt x="1936" y="9477"/>
                    <a:pt x="1323" y="9563"/>
                    <a:pt x="907" y="9490"/>
                  </a:cubicBezTo>
                  <a:cubicBezTo>
                    <a:pt x="883" y="9490"/>
                    <a:pt x="834" y="9477"/>
                    <a:pt x="797" y="9477"/>
                  </a:cubicBezTo>
                  <a:cubicBezTo>
                    <a:pt x="527" y="9428"/>
                    <a:pt x="111" y="9355"/>
                    <a:pt x="50" y="9049"/>
                  </a:cubicBezTo>
                  <a:cubicBezTo>
                    <a:pt x="1" y="8865"/>
                    <a:pt x="136" y="8718"/>
                    <a:pt x="283" y="8571"/>
                  </a:cubicBezTo>
                  <a:cubicBezTo>
                    <a:pt x="356" y="8498"/>
                    <a:pt x="430" y="8400"/>
                    <a:pt x="478" y="8314"/>
                  </a:cubicBezTo>
                  <a:cubicBezTo>
                    <a:pt x="1458" y="6355"/>
                    <a:pt x="1397" y="4274"/>
                    <a:pt x="1336" y="2584"/>
                  </a:cubicBezTo>
                  <a:cubicBezTo>
                    <a:pt x="1336" y="2560"/>
                    <a:pt x="1323" y="2511"/>
                    <a:pt x="1299" y="2474"/>
                  </a:cubicBezTo>
                  <a:cubicBezTo>
                    <a:pt x="1274" y="2388"/>
                    <a:pt x="1238" y="2278"/>
                    <a:pt x="1336" y="2217"/>
                  </a:cubicBezTo>
                  <a:cubicBezTo>
                    <a:pt x="1470" y="2107"/>
                    <a:pt x="1654" y="2168"/>
                    <a:pt x="1838" y="2229"/>
                  </a:cubicBezTo>
                  <a:cubicBezTo>
                    <a:pt x="1948" y="2266"/>
                    <a:pt x="2058" y="2315"/>
                    <a:pt x="2156" y="2315"/>
                  </a:cubicBezTo>
                  <a:cubicBezTo>
                    <a:pt x="2401" y="2327"/>
                    <a:pt x="2646" y="2327"/>
                    <a:pt x="2878" y="2327"/>
                  </a:cubicBezTo>
                  <a:cubicBezTo>
                    <a:pt x="4213" y="2327"/>
                    <a:pt x="5217" y="1617"/>
                    <a:pt x="6111" y="1005"/>
                  </a:cubicBezTo>
                  <a:cubicBezTo>
                    <a:pt x="6894" y="478"/>
                    <a:pt x="7568" y="1"/>
                    <a:pt x="8278" y="74"/>
                  </a:cubicBezTo>
                  <a:cubicBezTo>
                    <a:pt x="8572" y="111"/>
                    <a:pt x="8755" y="380"/>
                    <a:pt x="8927" y="674"/>
                  </a:cubicBezTo>
                  <a:cubicBezTo>
                    <a:pt x="9049" y="858"/>
                    <a:pt x="9172" y="1054"/>
                    <a:pt x="9319" y="1188"/>
                  </a:cubicBezTo>
                  <a:cubicBezTo>
                    <a:pt x="11914" y="3380"/>
                    <a:pt x="14559" y="4225"/>
                    <a:pt x="16322" y="4653"/>
                  </a:cubicBezTo>
                  <a:cubicBezTo>
                    <a:pt x="16702" y="4739"/>
                    <a:pt x="17081" y="4739"/>
                    <a:pt x="17461" y="4727"/>
                  </a:cubicBezTo>
                  <a:cubicBezTo>
                    <a:pt x="17926" y="4715"/>
                    <a:pt x="18355" y="4715"/>
                    <a:pt x="18673" y="4910"/>
                  </a:cubicBezTo>
                  <a:cubicBezTo>
                    <a:pt x="18747" y="4959"/>
                    <a:pt x="18783" y="5045"/>
                    <a:pt x="18808" y="5143"/>
                  </a:cubicBezTo>
                  <a:cubicBezTo>
                    <a:pt x="18832" y="5192"/>
                    <a:pt x="18844" y="5229"/>
                    <a:pt x="18869" y="5278"/>
                  </a:cubicBezTo>
                  <a:cubicBezTo>
                    <a:pt x="19040" y="5584"/>
                    <a:pt x="19200" y="5890"/>
                    <a:pt x="19359" y="6184"/>
                  </a:cubicBezTo>
                  <a:cubicBezTo>
                    <a:pt x="19432" y="6294"/>
                    <a:pt x="19481" y="6392"/>
                    <a:pt x="19555" y="6514"/>
                  </a:cubicBezTo>
                  <a:cubicBezTo>
                    <a:pt x="19591" y="6600"/>
                    <a:pt x="19653" y="6686"/>
                    <a:pt x="19714" y="6784"/>
                  </a:cubicBezTo>
                  <a:cubicBezTo>
                    <a:pt x="19885" y="7004"/>
                    <a:pt x="20081" y="7310"/>
                    <a:pt x="20118" y="7592"/>
                  </a:cubicBezTo>
                  <a:cubicBezTo>
                    <a:pt x="20130" y="7739"/>
                    <a:pt x="20081" y="7947"/>
                    <a:pt x="20008" y="8167"/>
                  </a:cubicBezTo>
                  <a:cubicBezTo>
                    <a:pt x="19971" y="8277"/>
                    <a:pt x="19934" y="8400"/>
                    <a:pt x="19897" y="8535"/>
                  </a:cubicBezTo>
                  <a:cubicBezTo>
                    <a:pt x="19873" y="8633"/>
                    <a:pt x="19873" y="8731"/>
                    <a:pt x="19873" y="8841"/>
                  </a:cubicBezTo>
                  <a:cubicBezTo>
                    <a:pt x="19873" y="9037"/>
                    <a:pt x="19873" y="9245"/>
                    <a:pt x="19714" y="9343"/>
                  </a:cubicBezTo>
                  <a:cubicBezTo>
                    <a:pt x="19212" y="9747"/>
                    <a:pt x="18661" y="9869"/>
                    <a:pt x="18098" y="98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4404425" y="4038250"/>
              <a:ext cx="119400" cy="60950"/>
            </a:xfrm>
            <a:custGeom>
              <a:avLst/>
              <a:gdLst/>
              <a:ahLst/>
              <a:cxnLst/>
              <a:rect l="l" t="t" r="r" b="b"/>
              <a:pathLst>
                <a:path w="4776" h="2438" fill="none" extrusionOk="0">
                  <a:moveTo>
                    <a:pt x="1752" y="2437"/>
                  </a:moveTo>
                  <a:cubicBezTo>
                    <a:pt x="968" y="2437"/>
                    <a:pt x="246" y="2290"/>
                    <a:pt x="74" y="1984"/>
                  </a:cubicBezTo>
                  <a:cubicBezTo>
                    <a:pt x="1" y="1837"/>
                    <a:pt x="38" y="1690"/>
                    <a:pt x="172" y="1519"/>
                  </a:cubicBezTo>
                  <a:lnTo>
                    <a:pt x="172" y="1519"/>
                  </a:lnTo>
                  <a:cubicBezTo>
                    <a:pt x="1042" y="454"/>
                    <a:pt x="2278" y="1"/>
                    <a:pt x="3135" y="50"/>
                  </a:cubicBezTo>
                  <a:cubicBezTo>
                    <a:pt x="3625" y="62"/>
                    <a:pt x="4335" y="343"/>
                    <a:pt x="4629" y="735"/>
                  </a:cubicBezTo>
                  <a:cubicBezTo>
                    <a:pt x="4751" y="894"/>
                    <a:pt x="4776" y="1066"/>
                    <a:pt x="4739" y="1225"/>
                  </a:cubicBezTo>
                  <a:cubicBezTo>
                    <a:pt x="4580" y="1813"/>
                    <a:pt x="3747" y="2253"/>
                    <a:pt x="2523" y="2413"/>
                  </a:cubicBezTo>
                  <a:cubicBezTo>
                    <a:pt x="2266" y="2425"/>
                    <a:pt x="2009" y="2437"/>
                    <a:pt x="1752" y="24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4278025" y="3400650"/>
              <a:ext cx="161025" cy="193175"/>
            </a:xfrm>
            <a:custGeom>
              <a:avLst/>
              <a:gdLst/>
              <a:ahLst/>
              <a:cxnLst/>
              <a:rect l="l" t="t" r="r" b="b"/>
              <a:pathLst>
                <a:path w="6441" h="7727" fill="none" extrusionOk="0">
                  <a:moveTo>
                    <a:pt x="2535" y="7726"/>
                  </a:moveTo>
                  <a:cubicBezTo>
                    <a:pt x="2228" y="7726"/>
                    <a:pt x="1959" y="7592"/>
                    <a:pt x="1726" y="7347"/>
                  </a:cubicBezTo>
                  <a:lnTo>
                    <a:pt x="1714" y="7322"/>
                  </a:lnTo>
                  <a:cubicBezTo>
                    <a:pt x="1286" y="6833"/>
                    <a:pt x="465" y="5914"/>
                    <a:pt x="282" y="5510"/>
                  </a:cubicBezTo>
                  <a:cubicBezTo>
                    <a:pt x="0" y="4861"/>
                    <a:pt x="184" y="4127"/>
                    <a:pt x="331" y="3490"/>
                  </a:cubicBezTo>
                  <a:cubicBezTo>
                    <a:pt x="380" y="3282"/>
                    <a:pt x="429" y="3098"/>
                    <a:pt x="453" y="2914"/>
                  </a:cubicBezTo>
                  <a:lnTo>
                    <a:pt x="453" y="2914"/>
                  </a:lnTo>
                  <a:cubicBezTo>
                    <a:pt x="576" y="2229"/>
                    <a:pt x="490" y="1604"/>
                    <a:pt x="404" y="1102"/>
                  </a:cubicBezTo>
                  <a:cubicBezTo>
                    <a:pt x="343" y="625"/>
                    <a:pt x="282" y="270"/>
                    <a:pt x="465" y="135"/>
                  </a:cubicBezTo>
                  <a:cubicBezTo>
                    <a:pt x="649" y="0"/>
                    <a:pt x="1065" y="74"/>
                    <a:pt x="1861" y="404"/>
                  </a:cubicBezTo>
                  <a:cubicBezTo>
                    <a:pt x="2963" y="870"/>
                    <a:pt x="3685" y="882"/>
                    <a:pt x="4261" y="882"/>
                  </a:cubicBezTo>
                  <a:cubicBezTo>
                    <a:pt x="4714" y="882"/>
                    <a:pt x="5081" y="894"/>
                    <a:pt x="5449" y="1115"/>
                  </a:cubicBezTo>
                  <a:cubicBezTo>
                    <a:pt x="6440" y="1690"/>
                    <a:pt x="6159" y="3331"/>
                    <a:pt x="5791" y="4078"/>
                  </a:cubicBezTo>
                  <a:cubicBezTo>
                    <a:pt x="5632" y="4408"/>
                    <a:pt x="5449" y="4592"/>
                    <a:pt x="5265" y="4788"/>
                  </a:cubicBezTo>
                  <a:cubicBezTo>
                    <a:pt x="4959" y="5082"/>
                    <a:pt x="4616" y="5412"/>
                    <a:pt x="4236" y="6380"/>
                  </a:cubicBezTo>
                  <a:cubicBezTo>
                    <a:pt x="4016" y="6930"/>
                    <a:pt x="3379" y="7592"/>
                    <a:pt x="2718" y="7714"/>
                  </a:cubicBezTo>
                  <a:cubicBezTo>
                    <a:pt x="2669" y="7726"/>
                    <a:pt x="2596" y="7726"/>
                    <a:pt x="2535" y="77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4693700" y="3373700"/>
              <a:ext cx="139900" cy="243075"/>
            </a:xfrm>
            <a:custGeom>
              <a:avLst/>
              <a:gdLst/>
              <a:ahLst/>
              <a:cxnLst/>
              <a:rect l="l" t="t" r="r" b="b"/>
              <a:pathLst>
                <a:path w="5596" h="9723" fill="none" extrusionOk="0">
                  <a:moveTo>
                    <a:pt x="4825" y="9723"/>
                  </a:moveTo>
                  <a:lnTo>
                    <a:pt x="4800" y="9723"/>
                  </a:lnTo>
                  <a:cubicBezTo>
                    <a:pt x="4604" y="9710"/>
                    <a:pt x="4494" y="9551"/>
                    <a:pt x="4371" y="9417"/>
                  </a:cubicBezTo>
                  <a:lnTo>
                    <a:pt x="4347" y="9404"/>
                  </a:lnTo>
                  <a:cubicBezTo>
                    <a:pt x="4004" y="8988"/>
                    <a:pt x="3527" y="8670"/>
                    <a:pt x="3025" y="8510"/>
                  </a:cubicBezTo>
                  <a:lnTo>
                    <a:pt x="2841" y="8462"/>
                  </a:lnTo>
                  <a:cubicBezTo>
                    <a:pt x="2670" y="8425"/>
                    <a:pt x="2510" y="8376"/>
                    <a:pt x="2363" y="8302"/>
                  </a:cubicBezTo>
                  <a:cubicBezTo>
                    <a:pt x="2229" y="8217"/>
                    <a:pt x="2106" y="8119"/>
                    <a:pt x="1959" y="7960"/>
                  </a:cubicBezTo>
                  <a:cubicBezTo>
                    <a:pt x="1653" y="7629"/>
                    <a:pt x="1457" y="7213"/>
                    <a:pt x="1249" y="6809"/>
                  </a:cubicBezTo>
                  <a:cubicBezTo>
                    <a:pt x="1127" y="6588"/>
                    <a:pt x="1004" y="6343"/>
                    <a:pt x="955" y="6062"/>
                  </a:cubicBezTo>
                  <a:cubicBezTo>
                    <a:pt x="906" y="5805"/>
                    <a:pt x="919" y="5523"/>
                    <a:pt x="943" y="5266"/>
                  </a:cubicBezTo>
                  <a:cubicBezTo>
                    <a:pt x="943" y="5217"/>
                    <a:pt x="943" y="5180"/>
                    <a:pt x="955" y="5131"/>
                  </a:cubicBezTo>
                  <a:cubicBezTo>
                    <a:pt x="1029" y="4054"/>
                    <a:pt x="882" y="3123"/>
                    <a:pt x="515" y="2364"/>
                  </a:cubicBezTo>
                  <a:cubicBezTo>
                    <a:pt x="466" y="2278"/>
                    <a:pt x="429" y="2193"/>
                    <a:pt x="392" y="2119"/>
                  </a:cubicBezTo>
                  <a:cubicBezTo>
                    <a:pt x="282" y="1911"/>
                    <a:pt x="184" y="1715"/>
                    <a:pt x="111" y="1507"/>
                  </a:cubicBezTo>
                  <a:cubicBezTo>
                    <a:pt x="0" y="1152"/>
                    <a:pt x="49" y="809"/>
                    <a:pt x="221" y="589"/>
                  </a:cubicBezTo>
                  <a:cubicBezTo>
                    <a:pt x="466" y="246"/>
                    <a:pt x="906" y="197"/>
                    <a:pt x="1323" y="160"/>
                  </a:cubicBezTo>
                  <a:cubicBezTo>
                    <a:pt x="1433" y="136"/>
                    <a:pt x="1519" y="136"/>
                    <a:pt x="1629" y="123"/>
                  </a:cubicBezTo>
                  <a:lnTo>
                    <a:pt x="1898" y="74"/>
                  </a:lnTo>
                  <a:cubicBezTo>
                    <a:pt x="2070" y="50"/>
                    <a:pt x="2253" y="1"/>
                    <a:pt x="2437" y="1"/>
                  </a:cubicBezTo>
                  <a:lnTo>
                    <a:pt x="2437" y="1"/>
                  </a:lnTo>
                  <a:cubicBezTo>
                    <a:pt x="2792" y="1"/>
                    <a:pt x="3147" y="136"/>
                    <a:pt x="3453" y="258"/>
                  </a:cubicBezTo>
                  <a:lnTo>
                    <a:pt x="4298" y="601"/>
                  </a:lnTo>
                  <a:cubicBezTo>
                    <a:pt x="4347" y="613"/>
                    <a:pt x="4408" y="625"/>
                    <a:pt x="4469" y="662"/>
                  </a:cubicBezTo>
                  <a:cubicBezTo>
                    <a:pt x="4629" y="711"/>
                    <a:pt x="4812" y="772"/>
                    <a:pt x="4910" y="870"/>
                  </a:cubicBezTo>
                  <a:cubicBezTo>
                    <a:pt x="5155" y="1140"/>
                    <a:pt x="5131" y="1642"/>
                    <a:pt x="5118" y="2058"/>
                  </a:cubicBezTo>
                  <a:cubicBezTo>
                    <a:pt x="5118" y="2156"/>
                    <a:pt x="5106" y="2254"/>
                    <a:pt x="5106" y="2340"/>
                  </a:cubicBezTo>
                  <a:cubicBezTo>
                    <a:pt x="5106" y="2768"/>
                    <a:pt x="5167" y="3197"/>
                    <a:pt x="5241" y="3625"/>
                  </a:cubicBezTo>
                  <a:cubicBezTo>
                    <a:pt x="5302" y="4017"/>
                    <a:pt x="5363" y="4409"/>
                    <a:pt x="5375" y="4813"/>
                  </a:cubicBezTo>
                  <a:cubicBezTo>
                    <a:pt x="5375" y="5082"/>
                    <a:pt x="5363" y="5364"/>
                    <a:pt x="5351" y="5633"/>
                  </a:cubicBezTo>
                  <a:cubicBezTo>
                    <a:pt x="5327" y="5952"/>
                    <a:pt x="5302" y="6307"/>
                    <a:pt x="5327" y="6625"/>
                  </a:cubicBezTo>
                  <a:cubicBezTo>
                    <a:pt x="5351" y="6894"/>
                    <a:pt x="5388" y="7139"/>
                    <a:pt x="5437" y="7396"/>
                  </a:cubicBezTo>
                  <a:cubicBezTo>
                    <a:pt x="5473" y="7604"/>
                    <a:pt x="5510" y="7837"/>
                    <a:pt x="5535" y="8057"/>
                  </a:cubicBezTo>
                  <a:cubicBezTo>
                    <a:pt x="5596" y="8633"/>
                    <a:pt x="5498" y="9110"/>
                    <a:pt x="5253" y="9466"/>
                  </a:cubicBezTo>
                  <a:cubicBezTo>
                    <a:pt x="5180" y="9551"/>
                    <a:pt x="5020" y="9723"/>
                    <a:pt x="4825" y="97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3141775" y="2797950"/>
              <a:ext cx="2059150" cy="1815800"/>
            </a:xfrm>
            <a:custGeom>
              <a:avLst/>
              <a:gdLst/>
              <a:ahLst/>
              <a:cxnLst/>
              <a:rect l="l" t="t" r="r" b="b"/>
              <a:pathLst>
                <a:path w="82366" h="72632" fill="none" extrusionOk="0">
                  <a:moveTo>
                    <a:pt x="81851" y="50470"/>
                  </a:moveTo>
                  <a:cubicBezTo>
                    <a:pt x="81423" y="48119"/>
                    <a:pt x="80309" y="46050"/>
                    <a:pt x="79317" y="44225"/>
                  </a:cubicBezTo>
                  <a:cubicBezTo>
                    <a:pt x="79182" y="43980"/>
                    <a:pt x="79035" y="43723"/>
                    <a:pt x="78901" y="43466"/>
                  </a:cubicBezTo>
                  <a:lnTo>
                    <a:pt x="78876" y="43417"/>
                  </a:lnTo>
                  <a:cubicBezTo>
                    <a:pt x="77603" y="41030"/>
                    <a:pt x="76146" y="38336"/>
                    <a:pt x="73819" y="36548"/>
                  </a:cubicBezTo>
                  <a:cubicBezTo>
                    <a:pt x="72105" y="35226"/>
                    <a:pt x="70011" y="35152"/>
                    <a:pt x="68310" y="35079"/>
                  </a:cubicBezTo>
                  <a:cubicBezTo>
                    <a:pt x="67930" y="35067"/>
                    <a:pt x="67550" y="35042"/>
                    <a:pt x="67183" y="35018"/>
                  </a:cubicBezTo>
                  <a:cubicBezTo>
                    <a:pt x="67979" y="34920"/>
                    <a:pt x="68689" y="34479"/>
                    <a:pt x="69203" y="33757"/>
                  </a:cubicBezTo>
                  <a:cubicBezTo>
                    <a:pt x="69742" y="32961"/>
                    <a:pt x="69975" y="31969"/>
                    <a:pt x="69877" y="30843"/>
                  </a:cubicBezTo>
                  <a:cubicBezTo>
                    <a:pt x="69840" y="30536"/>
                    <a:pt x="69791" y="30243"/>
                    <a:pt x="69754" y="29998"/>
                  </a:cubicBezTo>
                  <a:cubicBezTo>
                    <a:pt x="69718" y="29802"/>
                    <a:pt x="69693" y="29618"/>
                    <a:pt x="69669" y="29471"/>
                  </a:cubicBezTo>
                  <a:cubicBezTo>
                    <a:pt x="69656" y="29288"/>
                    <a:pt x="69669" y="29043"/>
                    <a:pt x="69693" y="28786"/>
                  </a:cubicBezTo>
                  <a:cubicBezTo>
                    <a:pt x="69705" y="28492"/>
                    <a:pt x="69730" y="28124"/>
                    <a:pt x="69718" y="27745"/>
                  </a:cubicBezTo>
                  <a:cubicBezTo>
                    <a:pt x="69705" y="27194"/>
                    <a:pt x="69632" y="26704"/>
                    <a:pt x="69546" y="26263"/>
                  </a:cubicBezTo>
                  <a:cubicBezTo>
                    <a:pt x="69485" y="25908"/>
                    <a:pt x="69448" y="25590"/>
                    <a:pt x="69448" y="25345"/>
                  </a:cubicBezTo>
                  <a:cubicBezTo>
                    <a:pt x="69448" y="25296"/>
                    <a:pt x="69448" y="25247"/>
                    <a:pt x="69460" y="25186"/>
                  </a:cubicBezTo>
                  <a:cubicBezTo>
                    <a:pt x="69485" y="24574"/>
                    <a:pt x="69571" y="23313"/>
                    <a:pt x="68665" y="22333"/>
                  </a:cubicBezTo>
                  <a:cubicBezTo>
                    <a:pt x="68163" y="21782"/>
                    <a:pt x="67526" y="21574"/>
                    <a:pt x="67220" y="21488"/>
                  </a:cubicBezTo>
                  <a:lnTo>
                    <a:pt x="67195" y="21476"/>
                  </a:lnTo>
                  <a:lnTo>
                    <a:pt x="66363" y="21145"/>
                  </a:lnTo>
                  <a:cubicBezTo>
                    <a:pt x="65934" y="20986"/>
                    <a:pt x="65298" y="20717"/>
                    <a:pt x="64502" y="20717"/>
                  </a:cubicBezTo>
                  <a:lnTo>
                    <a:pt x="64477" y="20717"/>
                  </a:lnTo>
                  <a:cubicBezTo>
                    <a:pt x="64073" y="20717"/>
                    <a:pt x="63730" y="20803"/>
                    <a:pt x="63485" y="20839"/>
                  </a:cubicBezTo>
                  <a:cubicBezTo>
                    <a:pt x="63436" y="20864"/>
                    <a:pt x="63400" y="20864"/>
                    <a:pt x="63339" y="20876"/>
                  </a:cubicBezTo>
                  <a:cubicBezTo>
                    <a:pt x="63277" y="20888"/>
                    <a:pt x="63192" y="20888"/>
                    <a:pt x="63130" y="20900"/>
                  </a:cubicBezTo>
                  <a:cubicBezTo>
                    <a:pt x="62555" y="20962"/>
                    <a:pt x="61367" y="21109"/>
                    <a:pt x="60522" y="22125"/>
                  </a:cubicBezTo>
                  <a:cubicBezTo>
                    <a:pt x="60229" y="22027"/>
                    <a:pt x="59922" y="21917"/>
                    <a:pt x="59604" y="21843"/>
                  </a:cubicBezTo>
                  <a:cubicBezTo>
                    <a:pt x="59482" y="21807"/>
                    <a:pt x="59335" y="21782"/>
                    <a:pt x="59188" y="21733"/>
                  </a:cubicBezTo>
                  <a:lnTo>
                    <a:pt x="59176" y="21733"/>
                  </a:lnTo>
                  <a:cubicBezTo>
                    <a:pt x="58404" y="21537"/>
                    <a:pt x="57461" y="21305"/>
                    <a:pt x="56506" y="21305"/>
                  </a:cubicBezTo>
                  <a:cubicBezTo>
                    <a:pt x="54511" y="21305"/>
                    <a:pt x="53519" y="22394"/>
                    <a:pt x="53115" y="23031"/>
                  </a:cubicBezTo>
                  <a:cubicBezTo>
                    <a:pt x="52956" y="23264"/>
                    <a:pt x="52821" y="23496"/>
                    <a:pt x="52686" y="23704"/>
                  </a:cubicBezTo>
                  <a:cubicBezTo>
                    <a:pt x="52503" y="23533"/>
                    <a:pt x="52294" y="23398"/>
                    <a:pt x="52074" y="23264"/>
                  </a:cubicBezTo>
                  <a:cubicBezTo>
                    <a:pt x="51180" y="22737"/>
                    <a:pt x="50372" y="22725"/>
                    <a:pt x="49772" y="22725"/>
                  </a:cubicBezTo>
                  <a:cubicBezTo>
                    <a:pt x="49307" y="22725"/>
                    <a:pt x="48915" y="22713"/>
                    <a:pt x="48229" y="22419"/>
                  </a:cubicBezTo>
                  <a:cubicBezTo>
                    <a:pt x="47360" y="22051"/>
                    <a:pt x="46760" y="21904"/>
                    <a:pt x="46197" y="21904"/>
                  </a:cubicBezTo>
                  <a:cubicBezTo>
                    <a:pt x="46013" y="21904"/>
                    <a:pt x="45830" y="21917"/>
                    <a:pt x="45658" y="21941"/>
                  </a:cubicBezTo>
                  <a:cubicBezTo>
                    <a:pt x="45462" y="21513"/>
                    <a:pt x="45266" y="21121"/>
                    <a:pt x="45058" y="20741"/>
                  </a:cubicBezTo>
                  <a:cubicBezTo>
                    <a:pt x="44556" y="19762"/>
                    <a:pt x="44079" y="18819"/>
                    <a:pt x="44054" y="18072"/>
                  </a:cubicBezTo>
                  <a:cubicBezTo>
                    <a:pt x="44018" y="17411"/>
                    <a:pt x="44324" y="16591"/>
                    <a:pt x="44666" y="15697"/>
                  </a:cubicBezTo>
                  <a:cubicBezTo>
                    <a:pt x="44838" y="15256"/>
                    <a:pt x="45022" y="14754"/>
                    <a:pt x="45168" y="14252"/>
                  </a:cubicBezTo>
                  <a:cubicBezTo>
                    <a:pt x="45830" y="12060"/>
                    <a:pt x="45756" y="8926"/>
                    <a:pt x="43405" y="7248"/>
                  </a:cubicBezTo>
                  <a:cubicBezTo>
                    <a:pt x="42463" y="6575"/>
                    <a:pt x="41410" y="6367"/>
                    <a:pt x="40638" y="6208"/>
                  </a:cubicBezTo>
                  <a:cubicBezTo>
                    <a:pt x="40271" y="6134"/>
                    <a:pt x="39891" y="6061"/>
                    <a:pt x="39695" y="5963"/>
                  </a:cubicBezTo>
                  <a:cubicBezTo>
                    <a:pt x="39402" y="5828"/>
                    <a:pt x="39034" y="5387"/>
                    <a:pt x="38667" y="4959"/>
                  </a:cubicBezTo>
                  <a:cubicBezTo>
                    <a:pt x="38410" y="4653"/>
                    <a:pt x="38104" y="4285"/>
                    <a:pt x="37749" y="3943"/>
                  </a:cubicBezTo>
                  <a:cubicBezTo>
                    <a:pt x="36659" y="2877"/>
                    <a:pt x="35263" y="2265"/>
                    <a:pt x="33941" y="2265"/>
                  </a:cubicBezTo>
                  <a:cubicBezTo>
                    <a:pt x="32998" y="2265"/>
                    <a:pt x="32141" y="2559"/>
                    <a:pt x="31443" y="3122"/>
                  </a:cubicBezTo>
                  <a:cubicBezTo>
                    <a:pt x="30292" y="4041"/>
                    <a:pt x="29974" y="5314"/>
                    <a:pt x="29753" y="6147"/>
                  </a:cubicBezTo>
                  <a:cubicBezTo>
                    <a:pt x="29729" y="6257"/>
                    <a:pt x="29717" y="6355"/>
                    <a:pt x="29680" y="6453"/>
                  </a:cubicBezTo>
                  <a:cubicBezTo>
                    <a:pt x="29202" y="8204"/>
                    <a:pt x="27733" y="9636"/>
                    <a:pt x="26117" y="9942"/>
                  </a:cubicBezTo>
                  <a:cubicBezTo>
                    <a:pt x="25896" y="9991"/>
                    <a:pt x="25688" y="10003"/>
                    <a:pt x="25468" y="10003"/>
                  </a:cubicBezTo>
                  <a:cubicBezTo>
                    <a:pt x="24060" y="10003"/>
                    <a:pt x="22676" y="9195"/>
                    <a:pt x="22162" y="8057"/>
                  </a:cubicBezTo>
                  <a:cubicBezTo>
                    <a:pt x="21942" y="7567"/>
                    <a:pt x="21819" y="6918"/>
                    <a:pt x="21672" y="6220"/>
                  </a:cubicBezTo>
                  <a:cubicBezTo>
                    <a:pt x="21489" y="5326"/>
                    <a:pt x="21280" y="4285"/>
                    <a:pt x="20791" y="3257"/>
                  </a:cubicBezTo>
                  <a:cubicBezTo>
                    <a:pt x="20019" y="1629"/>
                    <a:pt x="18415" y="392"/>
                    <a:pt x="16701" y="74"/>
                  </a:cubicBezTo>
                  <a:cubicBezTo>
                    <a:pt x="16432" y="25"/>
                    <a:pt x="16150" y="0"/>
                    <a:pt x="15881" y="0"/>
                  </a:cubicBezTo>
                  <a:cubicBezTo>
                    <a:pt x="14803" y="0"/>
                    <a:pt x="13812" y="392"/>
                    <a:pt x="13040" y="1126"/>
                  </a:cubicBezTo>
                  <a:cubicBezTo>
                    <a:pt x="11718" y="2412"/>
                    <a:pt x="11595" y="4114"/>
                    <a:pt x="11510" y="5351"/>
                  </a:cubicBezTo>
                  <a:cubicBezTo>
                    <a:pt x="11497" y="5583"/>
                    <a:pt x="11485" y="5889"/>
                    <a:pt x="11449" y="6122"/>
                  </a:cubicBezTo>
                  <a:cubicBezTo>
                    <a:pt x="11302" y="6134"/>
                    <a:pt x="11142" y="6134"/>
                    <a:pt x="11008" y="6134"/>
                  </a:cubicBezTo>
                  <a:cubicBezTo>
                    <a:pt x="10432" y="6147"/>
                    <a:pt x="9771" y="6171"/>
                    <a:pt x="9110" y="6379"/>
                  </a:cubicBezTo>
                  <a:cubicBezTo>
                    <a:pt x="7947" y="6759"/>
                    <a:pt x="7126" y="7653"/>
                    <a:pt x="6857" y="8816"/>
                  </a:cubicBezTo>
                  <a:cubicBezTo>
                    <a:pt x="6649" y="9771"/>
                    <a:pt x="6906" y="10554"/>
                    <a:pt x="7077" y="11032"/>
                  </a:cubicBezTo>
                  <a:cubicBezTo>
                    <a:pt x="7077" y="11044"/>
                    <a:pt x="7077" y="11044"/>
                    <a:pt x="7090" y="11069"/>
                  </a:cubicBezTo>
                  <a:cubicBezTo>
                    <a:pt x="6979" y="11203"/>
                    <a:pt x="6735" y="11399"/>
                    <a:pt x="6404" y="11571"/>
                  </a:cubicBezTo>
                  <a:cubicBezTo>
                    <a:pt x="6122" y="11693"/>
                    <a:pt x="5792" y="11828"/>
                    <a:pt x="5473" y="11950"/>
                  </a:cubicBezTo>
                  <a:cubicBezTo>
                    <a:pt x="4518" y="12317"/>
                    <a:pt x="3343" y="12758"/>
                    <a:pt x="2363" y="13701"/>
                  </a:cubicBezTo>
                  <a:cubicBezTo>
                    <a:pt x="637" y="15329"/>
                    <a:pt x="0" y="18084"/>
                    <a:pt x="784" y="20705"/>
                  </a:cubicBezTo>
                  <a:cubicBezTo>
                    <a:pt x="833" y="20876"/>
                    <a:pt x="882" y="21047"/>
                    <a:pt x="943" y="21219"/>
                  </a:cubicBezTo>
                  <a:cubicBezTo>
                    <a:pt x="1433" y="22933"/>
                    <a:pt x="2241" y="25810"/>
                    <a:pt x="4935" y="26545"/>
                  </a:cubicBezTo>
                  <a:cubicBezTo>
                    <a:pt x="5314" y="26655"/>
                    <a:pt x="5718" y="26704"/>
                    <a:pt x="6110" y="26704"/>
                  </a:cubicBezTo>
                  <a:cubicBezTo>
                    <a:pt x="7653" y="26704"/>
                    <a:pt x="8914" y="25921"/>
                    <a:pt x="9918" y="25284"/>
                  </a:cubicBezTo>
                  <a:cubicBezTo>
                    <a:pt x="10334" y="25014"/>
                    <a:pt x="10763" y="24757"/>
                    <a:pt x="11069" y="24635"/>
                  </a:cubicBezTo>
                  <a:cubicBezTo>
                    <a:pt x="11191" y="24586"/>
                    <a:pt x="11363" y="24512"/>
                    <a:pt x="11485" y="24488"/>
                  </a:cubicBezTo>
                  <a:cubicBezTo>
                    <a:pt x="11559" y="24525"/>
                    <a:pt x="11681" y="24610"/>
                    <a:pt x="11865" y="24770"/>
                  </a:cubicBezTo>
                  <a:cubicBezTo>
                    <a:pt x="12244" y="25112"/>
                    <a:pt x="12612" y="25492"/>
                    <a:pt x="13016" y="25921"/>
                  </a:cubicBezTo>
                  <a:cubicBezTo>
                    <a:pt x="13738" y="26667"/>
                    <a:pt x="14546" y="27524"/>
                    <a:pt x="15575" y="28198"/>
                  </a:cubicBezTo>
                  <a:cubicBezTo>
                    <a:pt x="16701" y="28957"/>
                    <a:pt x="18036" y="29361"/>
                    <a:pt x="19321" y="29361"/>
                  </a:cubicBezTo>
                  <a:cubicBezTo>
                    <a:pt x="20717" y="29361"/>
                    <a:pt x="21954" y="28896"/>
                    <a:pt x="22884" y="27990"/>
                  </a:cubicBezTo>
                  <a:cubicBezTo>
                    <a:pt x="23386" y="27500"/>
                    <a:pt x="23729" y="26961"/>
                    <a:pt x="23999" y="26520"/>
                  </a:cubicBezTo>
                  <a:cubicBezTo>
                    <a:pt x="24060" y="26423"/>
                    <a:pt x="24121" y="26325"/>
                    <a:pt x="24207" y="26214"/>
                  </a:cubicBezTo>
                  <a:cubicBezTo>
                    <a:pt x="24390" y="26276"/>
                    <a:pt x="24599" y="26361"/>
                    <a:pt x="24770" y="26423"/>
                  </a:cubicBezTo>
                  <a:cubicBezTo>
                    <a:pt x="25492" y="26716"/>
                    <a:pt x="26374" y="27084"/>
                    <a:pt x="27415" y="27084"/>
                  </a:cubicBezTo>
                  <a:cubicBezTo>
                    <a:pt x="27770" y="27084"/>
                    <a:pt x="28100" y="27035"/>
                    <a:pt x="28443" y="26961"/>
                  </a:cubicBezTo>
                  <a:cubicBezTo>
                    <a:pt x="29631" y="26667"/>
                    <a:pt x="30414" y="25921"/>
                    <a:pt x="30978" y="25382"/>
                  </a:cubicBezTo>
                  <a:cubicBezTo>
                    <a:pt x="31137" y="25235"/>
                    <a:pt x="31369" y="25014"/>
                    <a:pt x="31467" y="24941"/>
                  </a:cubicBezTo>
                  <a:cubicBezTo>
                    <a:pt x="31578" y="24953"/>
                    <a:pt x="31798" y="25063"/>
                    <a:pt x="31933" y="25235"/>
                  </a:cubicBezTo>
                  <a:cubicBezTo>
                    <a:pt x="32373" y="25749"/>
                    <a:pt x="32545" y="26692"/>
                    <a:pt x="32655" y="27329"/>
                  </a:cubicBezTo>
                  <a:cubicBezTo>
                    <a:pt x="32900" y="28982"/>
                    <a:pt x="32667" y="31014"/>
                    <a:pt x="31590" y="31614"/>
                  </a:cubicBezTo>
                  <a:cubicBezTo>
                    <a:pt x="31516" y="31663"/>
                    <a:pt x="31455" y="31687"/>
                    <a:pt x="31382" y="31724"/>
                  </a:cubicBezTo>
                  <a:cubicBezTo>
                    <a:pt x="30916" y="31957"/>
                    <a:pt x="30157" y="32336"/>
                    <a:pt x="29594" y="33144"/>
                  </a:cubicBezTo>
                  <a:cubicBezTo>
                    <a:pt x="29166" y="33769"/>
                    <a:pt x="28933" y="34553"/>
                    <a:pt x="28921" y="35446"/>
                  </a:cubicBezTo>
                  <a:cubicBezTo>
                    <a:pt x="28884" y="37871"/>
                    <a:pt x="30231" y="39768"/>
                    <a:pt x="31308" y="41287"/>
                  </a:cubicBezTo>
                  <a:cubicBezTo>
                    <a:pt x="31871" y="42083"/>
                    <a:pt x="32410" y="42854"/>
                    <a:pt x="32692" y="43564"/>
                  </a:cubicBezTo>
                  <a:cubicBezTo>
                    <a:pt x="33059" y="44519"/>
                    <a:pt x="32973" y="45670"/>
                    <a:pt x="32435" y="46735"/>
                  </a:cubicBezTo>
                  <a:cubicBezTo>
                    <a:pt x="31896" y="47813"/>
                    <a:pt x="31027" y="48560"/>
                    <a:pt x="30047" y="48841"/>
                  </a:cubicBezTo>
                  <a:cubicBezTo>
                    <a:pt x="29790" y="48902"/>
                    <a:pt x="29496" y="48976"/>
                    <a:pt x="29190" y="49037"/>
                  </a:cubicBezTo>
                  <a:cubicBezTo>
                    <a:pt x="27464" y="49417"/>
                    <a:pt x="24268" y="50139"/>
                    <a:pt x="23901" y="53286"/>
                  </a:cubicBezTo>
                  <a:cubicBezTo>
                    <a:pt x="23790" y="54278"/>
                    <a:pt x="24048" y="55122"/>
                    <a:pt x="24243" y="55735"/>
                  </a:cubicBezTo>
                  <a:cubicBezTo>
                    <a:pt x="24280" y="55845"/>
                    <a:pt x="24329" y="55967"/>
                    <a:pt x="24354" y="56053"/>
                  </a:cubicBezTo>
                  <a:cubicBezTo>
                    <a:pt x="24146" y="56408"/>
                    <a:pt x="23815" y="56947"/>
                    <a:pt x="23729" y="57694"/>
                  </a:cubicBezTo>
                  <a:cubicBezTo>
                    <a:pt x="23570" y="58832"/>
                    <a:pt x="23913" y="60461"/>
                    <a:pt x="26300" y="61771"/>
                  </a:cubicBezTo>
                  <a:lnTo>
                    <a:pt x="37700" y="67991"/>
                  </a:lnTo>
                  <a:cubicBezTo>
                    <a:pt x="39426" y="68946"/>
                    <a:pt x="41410" y="70011"/>
                    <a:pt x="43638" y="70501"/>
                  </a:cubicBezTo>
                  <a:cubicBezTo>
                    <a:pt x="44630" y="70721"/>
                    <a:pt x="45670" y="70831"/>
                    <a:pt x="46858" y="70831"/>
                  </a:cubicBezTo>
                  <a:cubicBezTo>
                    <a:pt x="48401" y="70831"/>
                    <a:pt x="49895" y="70648"/>
                    <a:pt x="51229" y="70476"/>
                  </a:cubicBezTo>
                  <a:cubicBezTo>
                    <a:pt x="53445" y="70195"/>
                    <a:pt x="55759" y="69913"/>
                    <a:pt x="58025" y="69913"/>
                  </a:cubicBezTo>
                  <a:cubicBezTo>
                    <a:pt x="60216" y="69913"/>
                    <a:pt x="62053" y="70182"/>
                    <a:pt x="63645" y="70733"/>
                  </a:cubicBezTo>
                  <a:cubicBezTo>
                    <a:pt x="64098" y="70905"/>
                    <a:pt x="64612" y="71101"/>
                    <a:pt x="65102" y="71297"/>
                  </a:cubicBezTo>
                  <a:cubicBezTo>
                    <a:pt x="66632" y="71933"/>
                    <a:pt x="68371" y="72631"/>
                    <a:pt x="70269" y="72631"/>
                  </a:cubicBezTo>
                  <a:cubicBezTo>
                    <a:pt x="70918" y="72631"/>
                    <a:pt x="71530" y="72558"/>
                    <a:pt x="72117" y="72386"/>
                  </a:cubicBezTo>
                  <a:cubicBezTo>
                    <a:pt x="73648" y="71982"/>
                    <a:pt x="75938" y="70917"/>
                    <a:pt x="78117" y="66497"/>
                  </a:cubicBezTo>
                  <a:cubicBezTo>
                    <a:pt x="79452" y="63803"/>
                    <a:pt x="80505" y="60975"/>
                    <a:pt x="81264" y="58085"/>
                  </a:cubicBezTo>
                  <a:cubicBezTo>
                    <a:pt x="81815" y="56028"/>
                    <a:pt x="82366" y="53274"/>
                    <a:pt x="81851" y="504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42"/>
          <p:cNvGrpSpPr/>
          <p:nvPr/>
        </p:nvGrpSpPr>
        <p:grpSpPr>
          <a:xfrm rot="10800000">
            <a:off x="8338735" y="1283140"/>
            <a:ext cx="548532" cy="572686"/>
            <a:chOff x="1270775" y="1125497"/>
            <a:chExt cx="447270" cy="467003"/>
          </a:xfrm>
        </p:grpSpPr>
        <p:sp>
          <p:nvSpPr>
            <p:cNvPr id="1145" name="Google Shape;1145;p42"/>
            <p:cNvSpPr/>
            <p:nvPr/>
          </p:nvSpPr>
          <p:spPr>
            <a:xfrm>
              <a:off x="1454106" y="1296862"/>
              <a:ext cx="86556" cy="64305"/>
            </a:xfrm>
            <a:custGeom>
              <a:avLst/>
              <a:gdLst/>
              <a:ahLst/>
              <a:cxnLst/>
              <a:rect l="l" t="t" r="r" b="b"/>
              <a:pathLst>
                <a:path w="1237" h="919" extrusionOk="0">
                  <a:moveTo>
                    <a:pt x="0" y="0"/>
                  </a:moveTo>
                  <a:lnTo>
                    <a:pt x="0" y="919"/>
                  </a:lnTo>
                  <a:lnTo>
                    <a:pt x="1237" y="919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1635757" y="1415117"/>
              <a:ext cx="82288" cy="60876"/>
            </a:xfrm>
            <a:custGeom>
              <a:avLst/>
              <a:gdLst/>
              <a:ahLst/>
              <a:cxnLst/>
              <a:rect l="l" t="t" r="r" b="b"/>
              <a:pathLst>
                <a:path w="1176" h="870" extrusionOk="0">
                  <a:moveTo>
                    <a:pt x="0" y="0"/>
                  </a:moveTo>
                  <a:lnTo>
                    <a:pt x="0" y="869"/>
                  </a:lnTo>
                  <a:lnTo>
                    <a:pt x="1175" y="869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1270775" y="1373973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0" y="0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1540593" y="1562481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1" y="0"/>
                  </a:moveTo>
                  <a:lnTo>
                    <a:pt x="1" y="429"/>
                  </a:lnTo>
                  <a:lnTo>
                    <a:pt x="601" y="42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1312759" y="1509301"/>
              <a:ext cx="42053" cy="30088"/>
            </a:xfrm>
            <a:custGeom>
              <a:avLst/>
              <a:gdLst/>
              <a:ahLst/>
              <a:cxnLst/>
              <a:rect l="l" t="t" r="r" b="b"/>
              <a:pathLst>
                <a:path w="601" h="430" extrusionOk="0">
                  <a:moveTo>
                    <a:pt x="0" y="1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1544022" y="1125497"/>
              <a:ext cx="41214" cy="30088"/>
            </a:xfrm>
            <a:custGeom>
              <a:avLst/>
              <a:gdLst/>
              <a:ahLst/>
              <a:cxnLst/>
              <a:rect l="l" t="t" r="r" b="b"/>
              <a:pathLst>
                <a:path w="589" h="430" extrusionOk="0">
                  <a:moveTo>
                    <a:pt x="1" y="1"/>
                  </a:moveTo>
                  <a:lnTo>
                    <a:pt x="1" y="429"/>
                  </a:lnTo>
                  <a:lnTo>
                    <a:pt x="589" y="42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1" name="Google Shape;1151;p42"/>
          <p:cNvSpPr/>
          <p:nvPr/>
        </p:nvSpPr>
        <p:spPr>
          <a:xfrm>
            <a:off x="0" y="4041066"/>
            <a:ext cx="9144214" cy="1079069"/>
          </a:xfrm>
          <a:custGeom>
            <a:avLst/>
            <a:gdLst/>
            <a:ahLst/>
            <a:cxnLst/>
            <a:rect l="l" t="t" r="r" b="b"/>
            <a:pathLst>
              <a:path w="211134" h="24915" extrusionOk="0">
                <a:moveTo>
                  <a:pt x="104157" y="1"/>
                </a:moveTo>
                <a:lnTo>
                  <a:pt x="103868" y="20"/>
                </a:lnTo>
                <a:lnTo>
                  <a:pt x="103597" y="39"/>
                </a:lnTo>
                <a:lnTo>
                  <a:pt x="103308" y="78"/>
                </a:lnTo>
                <a:lnTo>
                  <a:pt x="103018" y="155"/>
                </a:lnTo>
                <a:lnTo>
                  <a:pt x="100720" y="677"/>
                </a:lnTo>
                <a:lnTo>
                  <a:pt x="98402" y="1198"/>
                </a:lnTo>
                <a:lnTo>
                  <a:pt x="96084" y="1700"/>
                </a:lnTo>
                <a:lnTo>
                  <a:pt x="93728" y="2164"/>
                </a:lnTo>
                <a:lnTo>
                  <a:pt x="92589" y="2376"/>
                </a:lnTo>
                <a:lnTo>
                  <a:pt x="91449" y="2569"/>
                </a:lnTo>
                <a:lnTo>
                  <a:pt x="89228" y="2917"/>
                </a:lnTo>
                <a:lnTo>
                  <a:pt x="88127" y="3110"/>
                </a:lnTo>
                <a:lnTo>
                  <a:pt x="87026" y="3342"/>
                </a:lnTo>
                <a:lnTo>
                  <a:pt x="86466" y="3477"/>
                </a:lnTo>
                <a:lnTo>
                  <a:pt x="85906" y="3612"/>
                </a:lnTo>
                <a:lnTo>
                  <a:pt x="85346" y="3767"/>
                </a:lnTo>
                <a:lnTo>
                  <a:pt x="84786" y="3960"/>
                </a:lnTo>
                <a:lnTo>
                  <a:pt x="83917" y="4230"/>
                </a:lnTo>
                <a:lnTo>
                  <a:pt x="83048" y="4481"/>
                </a:lnTo>
                <a:lnTo>
                  <a:pt x="82198" y="4713"/>
                </a:lnTo>
                <a:lnTo>
                  <a:pt x="81348" y="4945"/>
                </a:lnTo>
                <a:lnTo>
                  <a:pt x="80479" y="5138"/>
                </a:lnTo>
                <a:lnTo>
                  <a:pt x="79610" y="5331"/>
                </a:lnTo>
                <a:lnTo>
                  <a:pt x="77853" y="5698"/>
                </a:lnTo>
                <a:lnTo>
                  <a:pt x="77370" y="5833"/>
                </a:lnTo>
                <a:lnTo>
                  <a:pt x="76868" y="5969"/>
                </a:lnTo>
                <a:lnTo>
                  <a:pt x="76346" y="6162"/>
                </a:lnTo>
                <a:lnTo>
                  <a:pt x="75825" y="6355"/>
                </a:lnTo>
                <a:lnTo>
                  <a:pt x="74743" y="6799"/>
                </a:lnTo>
                <a:lnTo>
                  <a:pt x="73662" y="7243"/>
                </a:lnTo>
                <a:lnTo>
                  <a:pt x="73102" y="7456"/>
                </a:lnTo>
                <a:lnTo>
                  <a:pt x="72561" y="7649"/>
                </a:lnTo>
                <a:lnTo>
                  <a:pt x="72020" y="7823"/>
                </a:lnTo>
                <a:lnTo>
                  <a:pt x="71499" y="7958"/>
                </a:lnTo>
                <a:lnTo>
                  <a:pt x="70958" y="8074"/>
                </a:lnTo>
                <a:lnTo>
                  <a:pt x="70456" y="8132"/>
                </a:lnTo>
                <a:lnTo>
                  <a:pt x="70205" y="8151"/>
                </a:lnTo>
                <a:lnTo>
                  <a:pt x="69953" y="8151"/>
                </a:lnTo>
                <a:lnTo>
                  <a:pt x="69702" y="8132"/>
                </a:lnTo>
                <a:lnTo>
                  <a:pt x="69471" y="8093"/>
                </a:lnTo>
                <a:lnTo>
                  <a:pt x="69258" y="8054"/>
                </a:lnTo>
                <a:lnTo>
                  <a:pt x="69046" y="8016"/>
                </a:lnTo>
                <a:lnTo>
                  <a:pt x="68659" y="7900"/>
                </a:lnTo>
                <a:lnTo>
                  <a:pt x="68293" y="7745"/>
                </a:lnTo>
                <a:lnTo>
                  <a:pt x="67945" y="7591"/>
                </a:lnTo>
                <a:lnTo>
                  <a:pt x="67597" y="7417"/>
                </a:lnTo>
                <a:lnTo>
                  <a:pt x="67230" y="7263"/>
                </a:lnTo>
                <a:lnTo>
                  <a:pt x="66844" y="7108"/>
                </a:lnTo>
                <a:lnTo>
                  <a:pt x="66438" y="6992"/>
                </a:lnTo>
                <a:lnTo>
                  <a:pt x="66168" y="6934"/>
                </a:lnTo>
                <a:lnTo>
                  <a:pt x="65898" y="6896"/>
                </a:lnTo>
                <a:lnTo>
                  <a:pt x="65627" y="6876"/>
                </a:lnTo>
                <a:lnTo>
                  <a:pt x="65338" y="6857"/>
                </a:lnTo>
                <a:lnTo>
                  <a:pt x="64797" y="6857"/>
                </a:lnTo>
                <a:lnTo>
                  <a:pt x="64237" y="6934"/>
                </a:lnTo>
                <a:lnTo>
                  <a:pt x="63696" y="7031"/>
                </a:lnTo>
                <a:lnTo>
                  <a:pt x="63155" y="7166"/>
                </a:lnTo>
                <a:lnTo>
                  <a:pt x="62595" y="7321"/>
                </a:lnTo>
                <a:lnTo>
                  <a:pt x="62054" y="7514"/>
                </a:lnTo>
                <a:lnTo>
                  <a:pt x="60973" y="7919"/>
                </a:lnTo>
                <a:lnTo>
                  <a:pt x="59911" y="8344"/>
                </a:lnTo>
                <a:lnTo>
                  <a:pt x="59370" y="8537"/>
                </a:lnTo>
                <a:lnTo>
                  <a:pt x="58848" y="8730"/>
                </a:lnTo>
                <a:lnTo>
                  <a:pt x="58327" y="8885"/>
                </a:lnTo>
                <a:lnTo>
                  <a:pt x="57825" y="9020"/>
                </a:lnTo>
                <a:lnTo>
                  <a:pt x="57380" y="9097"/>
                </a:lnTo>
                <a:lnTo>
                  <a:pt x="56936" y="9175"/>
                </a:lnTo>
                <a:lnTo>
                  <a:pt x="56048" y="9310"/>
                </a:lnTo>
                <a:lnTo>
                  <a:pt x="55140" y="9387"/>
                </a:lnTo>
                <a:lnTo>
                  <a:pt x="54232" y="9445"/>
                </a:lnTo>
                <a:lnTo>
                  <a:pt x="53325" y="9464"/>
                </a:lnTo>
                <a:lnTo>
                  <a:pt x="52417" y="9484"/>
                </a:lnTo>
                <a:lnTo>
                  <a:pt x="50621" y="9522"/>
                </a:lnTo>
                <a:lnTo>
                  <a:pt x="50061" y="9542"/>
                </a:lnTo>
                <a:lnTo>
                  <a:pt x="49520" y="9580"/>
                </a:lnTo>
                <a:lnTo>
                  <a:pt x="48419" y="9696"/>
                </a:lnTo>
                <a:lnTo>
                  <a:pt x="47318" y="9812"/>
                </a:lnTo>
                <a:lnTo>
                  <a:pt x="46217" y="9966"/>
                </a:lnTo>
                <a:lnTo>
                  <a:pt x="45117" y="10102"/>
                </a:lnTo>
                <a:lnTo>
                  <a:pt x="44016" y="10218"/>
                </a:lnTo>
                <a:lnTo>
                  <a:pt x="43456" y="10256"/>
                </a:lnTo>
                <a:lnTo>
                  <a:pt x="42915" y="10295"/>
                </a:lnTo>
                <a:lnTo>
                  <a:pt x="42374" y="10314"/>
                </a:lnTo>
                <a:lnTo>
                  <a:pt x="41814" y="10314"/>
                </a:lnTo>
                <a:lnTo>
                  <a:pt x="41389" y="10295"/>
                </a:lnTo>
                <a:lnTo>
                  <a:pt x="40964" y="10275"/>
                </a:lnTo>
                <a:lnTo>
                  <a:pt x="40134" y="10198"/>
                </a:lnTo>
                <a:lnTo>
                  <a:pt x="39323" y="10102"/>
                </a:lnTo>
                <a:lnTo>
                  <a:pt x="38531" y="10024"/>
                </a:lnTo>
                <a:lnTo>
                  <a:pt x="38144" y="9986"/>
                </a:lnTo>
                <a:lnTo>
                  <a:pt x="37739" y="9966"/>
                </a:lnTo>
                <a:lnTo>
                  <a:pt x="37353" y="9966"/>
                </a:lnTo>
                <a:lnTo>
                  <a:pt x="36947" y="9986"/>
                </a:lnTo>
                <a:lnTo>
                  <a:pt x="36541" y="10024"/>
                </a:lnTo>
                <a:lnTo>
                  <a:pt x="36117" y="10102"/>
                </a:lnTo>
                <a:lnTo>
                  <a:pt x="35711" y="10198"/>
                </a:lnTo>
                <a:lnTo>
                  <a:pt x="35267" y="10333"/>
                </a:lnTo>
                <a:lnTo>
                  <a:pt x="34977" y="10449"/>
                </a:lnTo>
                <a:lnTo>
                  <a:pt x="34668" y="10565"/>
                </a:lnTo>
                <a:lnTo>
                  <a:pt x="34089" y="10836"/>
                </a:lnTo>
                <a:lnTo>
                  <a:pt x="33529" y="11087"/>
                </a:lnTo>
                <a:lnTo>
                  <a:pt x="32968" y="11357"/>
                </a:lnTo>
                <a:lnTo>
                  <a:pt x="32408" y="11589"/>
                </a:lnTo>
                <a:lnTo>
                  <a:pt x="32119" y="11685"/>
                </a:lnTo>
                <a:lnTo>
                  <a:pt x="31829" y="11763"/>
                </a:lnTo>
                <a:lnTo>
                  <a:pt x="31520" y="11840"/>
                </a:lnTo>
                <a:lnTo>
                  <a:pt x="31192" y="11898"/>
                </a:lnTo>
                <a:lnTo>
                  <a:pt x="30863" y="11917"/>
                </a:lnTo>
                <a:lnTo>
                  <a:pt x="30535" y="11936"/>
                </a:lnTo>
                <a:lnTo>
                  <a:pt x="30187" y="11917"/>
                </a:lnTo>
                <a:lnTo>
                  <a:pt x="29840" y="11859"/>
                </a:lnTo>
                <a:lnTo>
                  <a:pt x="29511" y="11782"/>
                </a:lnTo>
                <a:lnTo>
                  <a:pt x="29183" y="11685"/>
                </a:lnTo>
                <a:lnTo>
                  <a:pt x="28835" y="11589"/>
                </a:lnTo>
                <a:lnTo>
                  <a:pt x="28507" y="11492"/>
                </a:lnTo>
                <a:lnTo>
                  <a:pt x="28179" y="11434"/>
                </a:lnTo>
                <a:lnTo>
                  <a:pt x="27850" y="11415"/>
                </a:lnTo>
                <a:lnTo>
                  <a:pt x="27580" y="11434"/>
                </a:lnTo>
                <a:lnTo>
                  <a:pt x="27329" y="11454"/>
                </a:lnTo>
                <a:lnTo>
                  <a:pt x="27097" y="11473"/>
                </a:lnTo>
                <a:lnTo>
                  <a:pt x="26846" y="11531"/>
                </a:lnTo>
                <a:lnTo>
                  <a:pt x="26614" y="11589"/>
                </a:lnTo>
                <a:lnTo>
                  <a:pt x="26383" y="11647"/>
                </a:lnTo>
                <a:lnTo>
                  <a:pt x="25938" y="11821"/>
                </a:lnTo>
                <a:lnTo>
                  <a:pt x="25513" y="12014"/>
                </a:lnTo>
                <a:lnTo>
                  <a:pt x="25089" y="12245"/>
                </a:lnTo>
                <a:lnTo>
                  <a:pt x="24683" y="12477"/>
                </a:lnTo>
                <a:lnTo>
                  <a:pt x="24277" y="12728"/>
                </a:lnTo>
                <a:lnTo>
                  <a:pt x="23466" y="13250"/>
                </a:lnTo>
                <a:lnTo>
                  <a:pt x="23061" y="13501"/>
                </a:lnTo>
                <a:lnTo>
                  <a:pt x="22636" y="13733"/>
                </a:lnTo>
                <a:lnTo>
                  <a:pt x="22211" y="13945"/>
                </a:lnTo>
                <a:lnTo>
                  <a:pt x="21767" y="14138"/>
                </a:lnTo>
                <a:lnTo>
                  <a:pt x="21303" y="14293"/>
                </a:lnTo>
                <a:lnTo>
                  <a:pt x="21071" y="14351"/>
                </a:lnTo>
                <a:lnTo>
                  <a:pt x="20820" y="14389"/>
                </a:lnTo>
                <a:lnTo>
                  <a:pt x="20550" y="14428"/>
                </a:lnTo>
                <a:lnTo>
                  <a:pt x="20299" y="14447"/>
                </a:lnTo>
                <a:lnTo>
                  <a:pt x="20048" y="14428"/>
                </a:lnTo>
                <a:lnTo>
                  <a:pt x="19816" y="14409"/>
                </a:lnTo>
                <a:lnTo>
                  <a:pt x="19565" y="14389"/>
                </a:lnTo>
                <a:lnTo>
                  <a:pt x="19333" y="14331"/>
                </a:lnTo>
                <a:lnTo>
                  <a:pt x="18870" y="14235"/>
                </a:lnTo>
                <a:lnTo>
                  <a:pt x="18425" y="14119"/>
                </a:lnTo>
                <a:lnTo>
                  <a:pt x="17962" y="14022"/>
                </a:lnTo>
                <a:lnTo>
                  <a:pt x="17730" y="14003"/>
                </a:lnTo>
                <a:lnTo>
                  <a:pt x="17479" y="13984"/>
                </a:lnTo>
                <a:lnTo>
                  <a:pt x="17247" y="13984"/>
                </a:lnTo>
                <a:lnTo>
                  <a:pt x="16996" y="14003"/>
                </a:lnTo>
                <a:lnTo>
                  <a:pt x="16784" y="14022"/>
                </a:lnTo>
                <a:lnTo>
                  <a:pt x="16591" y="14080"/>
                </a:lnTo>
                <a:lnTo>
                  <a:pt x="16398" y="14119"/>
                </a:lnTo>
                <a:lnTo>
                  <a:pt x="16224" y="14196"/>
                </a:lnTo>
                <a:lnTo>
                  <a:pt x="15876" y="14351"/>
                </a:lnTo>
                <a:lnTo>
                  <a:pt x="15528" y="14563"/>
                </a:lnTo>
                <a:lnTo>
                  <a:pt x="15219" y="14775"/>
                </a:lnTo>
                <a:lnTo>
                  <a:pt x="14910" y="15027"/>
                </a:lnTo>
                <a:lnTo>
                  <a:pt x="14292" y="15548"/>
                </a:lnTo>
                <a:lnTo>
                  <a:pt x="13983" y="15799"/>
                </a:lnTo>
                <a:lnTo>
                  <a:pt x="13674" y="16050"/>
                </a:lnTo>
                <a:lnTo>
                  <a:pt x="13346" y="16301"/>
                </a:lnTo>
                <a:lnTo>
                  <a:pt x="12998" y="16514"/>
                </a:lnTo>
                <a:lnTo>
                  <a:pt x="12651" y="16688"/>
                </a:lnTo>
                <a:lnTo>
                  <a:pt x="12477" y="16765"/>
                </a:lnTo>
                <a:lnTo>
                  <a:pt x="12284" y="16842"/>
                </a:lnTo>
                <a:lnTo>
                  <a:pt x="12091" y="16881"/>
                </a:lnTo>
                <a:lnTo>
                  <a:pt x="11878" y="16939"/>
                </a:lnTo>
                <a:lnTo>
                  <a:pt x="11666" y="16958"/>
                </a:lnTo>
                <a:lnTo>
                  <a:pt x="11453" y="16977"/>
                </a:lnTo>
                <a:lnTo>
                  <a:pt x="11009" y="16997"/>
                </a:lnTo>
                <a:lnTo>
                  <a:pt x="10584" y="16997"/>
                </a:lnTo>
                <a:lnTo>
                  <a:pt x="10217" y="16958"/>
                </a:lnTo>
                <a:lnTo>
                  <a:pt x="9889" y="16939"/>
                </a:lnTo>
                <a:lnTo>
                  <a:pt x="9310" y="16861"/>
                </a:lnTo>
                <a:lnTo>
                  <a:pt x="8769" y="16823"/>
                </a:lnTo>
                <a:lnTo>
                  <a:pt x="8518" y="16803"/>
                </a:lnTo>
                <a:lnTo>
                  <a:pt x="8247" y="16823"/>
                </a:lnTo>
                <a:lnTo>
                  <a:pt x="7958" y="16861"/>
                </a:lnTo>
                <a:lnTo>
                  <a:pt x="7649" y="16919"/>
                </a:lnTo>
                <a:lnTo>
                  <a:pt x="7320" y="17016"/>
                </a:lnTo>
                <a:lnTo>
                  <a:pt x="6953" y="17132"/>
                </a:lnTo>
                <a:lnTo>
                  <a:pt x="6548" y="17306"/>
                </a:lnTo>
                <a:lnTo>
                  <a:pt x="6084" y="17518"/>
                </a:lnTo>
                <a:lnTo>
                  <a:pt x="5621" y="17730"/>
                </a:lnTo>
                <a:lnTo>
                  <a:pt x="5215" y="17885"/>
                </a:lnTo>
                <a:lnTo>
                  <a:pt x="4810" y="18020"/>
                </a:lnTo>
                <a:lnTo>
                  <a:pt x="4423" y="18097"/>
                </a:lnTo>
                <a:lnTo>
                  <a:pt x="4056" y="18155"/>
                </a:lnTo>
                <a:lnTo>
                  <a:pt x="3709" y="18194"/>
                </a:lnTo>
                <a:lnTo>
                  <a:pt x="3033" y="18194"/>
                </a:lnTo>
                <a:lnTo>
                  <a:pt x="2357" y="18155"/>
                </a:lnTo>
                <a:lnTo>
                  <a:pt x="1642" y="18117"/>
                </a:lnTo>
                <a:lnTo>
                  <a:pt x="1275" y="18097"/>
                </a:lnTo>
                <a:lnTo>
                  <a:pt x="870" y="18097"/>
                </a:lnTo>
                <a:lnTo>
                  <a:pt x="445" y="18136"/>
                </a:lnTo>
                <a:lnTo>
                  <a:pt x="1" y="18175"/>
                </a:lnTo>
                <a:lnTo>
                  <a:pt x="1" y="24915"/>
                </a:lnTo>
                <a:lnTo>
                  <a:pt x="211134" y="24915"/>
                </a:lnTo>
                <a:lnTo>
                  <a:pt x="211134" y="19237"/>
                </a:lnTo>
                <a:lnTo>
                  <a:pt x="210709" y="19198"/>
                </a:lnTo>
                <a:lnTo>
                  <a:pt x="210284" y="19179"/>
                </a:lnTo>
                <a:lnTo>
                  <a:pt x="209859" y="19121"/>
                </a:lnTo>
                <a:lnTo>
                  <a:pt x="209454" y="19063"/>
                </a:lnTo>
                <a:lnTo>
                  <a:pt x="209029" y="18966"/>
                </a:lnTo>
                <a:lnTo>
                  <a:pt x="208643" y="18851"/>
                </a:lnTo>
                <a:lnTo>
                  <a:pt x="208237" y="18696"/>
                </a:lnTo>
                <a:lnTo>
                  <a:pt x="207851" y="18522"/>
                </a:lnTo>
                <a:lnTo>
                  <a:pt x="207677" y="18426"/>
                </a:lnTo>
                <a:lnTo>
                  <a:pt x="207503" y="18310"/>
                </a:lnTo>
                <a:lnTo>
                  <a:pt x="207175" y="18059"/>
                </a:lnTo>
                <a:lnTo>
                  <a:pt x="206866" y="17788"/>
                </a:lnTo>
                <a:lnTo>
                  <a:pt x="206557" y="17518"/>
                </a:lnTo>
                <a:lnTo>
                  <a:pt x="206248" y="17248"/>
                </a:lnTo>
                <a:lnTo>
                  <a:pt x="205919" y="16977"/>
                </a:lnTo>
                <a:lnTo>
                  <a:pt x="205765" y="16861"/>
                </a:lnTo>
                <a:lnTo>
                  <a:pt x="205572" y="16765"/>
                </a:lnTo>
                <a:lnTo>
                  <a:pt x="205398" y="16649"/>
                </a:lnTo>
                <a:lnTo>
                  <a:pt x="205185" y="16572"/>
                </a:lnTo>
                <a:lnTo>
                  <a:pt x="204819" y="16436"/>
                </a:lnTo>
                <a:lnTo>
                  <a:pt x="204413" y="16321"/>
                </a:lnTo>
                <a:lnTo>
                  <a:pt x="204007" y="16224"/>
                </a:lnTo>
                <a:lnTo>
                  <a:pt x="203582" y="16147"/>
                </a:lnTo>
                <a:lnTo>
                  <a:pt x="203158" y="16089"/>
                </a:lnTo>
                <a:lnTo>
                  <a:pt x="202713" y="16050"/>
                </a:lnTo>
                <a:lnTo>
                  <a:pt x="201806" y="16012"/>
                </a:lnTo>
                <a:lnTo>
                  <a:pt x="200917" y="15992"/>
                </a:lnTo>
                <a:lnTo>
                  <a:pt x="200010" y="15973"/>
                </a:lnTo>
                <a:lnTo>
                  <a:pt x="199140" y="15973"/>
                </a:lnTo>
                <a:lnTo>
                  <a:pt x="198329" y="15934"/>
                </a:lnTo>
                <a:lnTo>
                  <a:pt x="197248" y="15838"/>
                </a:lnTo>
                <a:lnTo>
                  <a:pt x="196185" y="15722"/>
                </a:lnTo>
                <a:lnTo>
                  <a:pt x="195143" y="15587"/>
                </a:lnTo>
                <a:lnTo>
                  <a:pt x="194100" y="15413"/>
                </a:lnTo>
                <a:lnTo>
                  <a:pt x="193057" y="15239"/>
                </a:lnTo>
                <a:lnTo>
                  <a:pt x="192033" y="15065"/>
                </a:lnTo>
                <a:lnTo>
                  <a:pt x="189967" y="14660"/>
                </a:lnTo>
                <a:lnTo>
                  <a:pt x="187919" y="14254"/>
                </a:lnTo>
                <a:lnTo>
                  <a:pt x="185872" y="13848"/>
                </a:lnTo>
                <a:lnTo>
                  <a:pt x="184829" y="13655"/>
                </a:lnTo>
                <a:lnTo>
                  <a:pt x="183806" y="13462"/>
                </a:lnTo>
                <a:lnTo>
                  <a:pt x="182743" y="13308"/>
                </a:lnTo>
                <a:lnTo>
                  <a:pt x="181700" y="13153"/>
                </a:lnTo>
                <a:lnTo>
                  <a:pt x="180097" y="12960"/>
                </a:lnTo>
                <a:lnTo>
                  <a:pt x="178533" y="12806"/>
                </a:lnTo>
                <a:lnTo>
                  <a:pt x="177007" y="12651"/>
                </a:lnTo>
                <a:lnTo>
                  <a:pt x="175462" y="12497"/>
                </a:lnTo>
                <a:lnTo>
                  <a:pt x="173937" y="12303"/>
                </a:lnTo>
                <a:lnTo>
                  <a:pt x="173183" y="12207"/>
                </a:lnTo>
                <a:lnTo>
                  <a:pt x="172411" y="12091"/>
                </a:lnTo>
                <a:lnTo>
                  <a:pt x="171638" y="11956"/>
                </a:lnTo>
                <a:lnTo>
                  <a:pt x="170866" y="11801"/>
                </a:lnTo>
                <a:lnTo>
                  <a:pt x="170093" y="11627"/>
                </a:lnTo>
                <a:lnTo>
                  <a:pt x="169301" y="11434"/>
                </a:lnTo>
                <a:lnTo>
                  <a:pt x="168529" y="11260"/>
                </a:lnTo>
                <a:lnTo>
                  <a:pt x="167737" y="11087"/>
                </a:lnTo>
                <a:lnTo>
                  <a:pt x="166945" y="10951"/>
                </a:lnTo>
                <a:lnTo>
                  <a:pt x="166153" y="10836"/>
                </a:lnTo>
                <a:lnTo>
                  <a:pt x="164570" y="10604"/>
                </a:lnTo>
                <a:lnTo>
                  <a:pt x="163778" y="10469"/>
                </a:lnTo>
                <a:lnTo>
                  <a:pt x="162986" y="10333"/>
                </a:lnTo>
                <a:lnTo>
                  <a:pt x="162406" y="10218"/>
                </a:lnTo>
                <a:lnTo>
                  <a:pt x="161846" y="10140"/>
                </a:lnTo>
                <a:lnTo>
                  <a:pt x="160726" y="9986"/>
                </a:lnTo>
                <a:lnTo>
                  <a:pt x="159625" y="9870"/>
                </a:lnTo>
                <a:lnTo>
                  <a:pt x="158524" y="9812"/>
                </a:lnTo>
                <a:lnTo>
                  <a:pt x="157424" y="9754"/>
                </a:lnTo>
                <a:lnTo>
                  <a:pt x="156323" y="9715"/>
                </a:lnTo>
                <a:lnTo>
                  <a:pt x="155203" y="9657"/>
                </a:lnTo>
                <a:lnTo>
                  <a:pt x="154044" y="9600"/>
                </a:lnTo>
                <a:lnTo>
                  <a:pt x="153580" y="9561"/>
                </a:lnTo>
                <a:lnTo>
                  <a:pt x="153155" y="9503"/>
                </a:lnTo>
                <a:lnTo>
                  <a:pt x="152730" y="9426"/>
                </a:lnTo>
                <a:lnTo>
                  <a:pt x="152306" y="9348"/>
                </a:lnTo>
                <a:lnTo>
                  <a:pt x="151900" y="9233"/>
                </a:lnTo>
                <a:lnTo>
                  <a:pt x="151514" y="9117"/>
                </a:lnTo>
                <a:lnTo>
                  <a:pt x="150703" y="8885"/>
                </a:lnTo>
                <a:lnTo>
                  <a:pt x="149930" y="8615"/>
                </a:lnTo>
                <a:lnTo>
                  <a:pt x="149119" y="8383"/>
                </a:lnTo>
                <a:lnTo>
                  <a:pt x="148733" y="8267"/>
                </a:lnTo>
                <a:lnTo>
                  <a:pt x="148308" y="8151"/>
                </a:lnTo>
                <a:lnTo>
                  <a:pt x="147902" y="8054"/>
                </a:lnTo>
                <a:lnTo>
                  <a:pt x="147458" y="7977"/>
                </a:lnTo>
                <a:lnTo>
                  <a:pt x="146840" y="7881"/>
                </a:lnTo>
                <a:lnTo>
                  <a:pt x="146203" y="7823"/>
                </a:lnTo>
                <a:lnTo>
                  <a:pt x="145565" y="7765"/>
                </a:lnTo>
                <a:lnTo>
                  <a:pt x="144928" y="7707"/>
                </a:lnTo>
                <a:lnTo>
                  <a:pt x="143634" y="7649"/>
                </a:lnTo>
                <a:lnTo>
                  <a:pt x="142321" y="7630"/>
                </a:lnTo>
                <a:lnTo>
                  <a:pt x="141027" y="7591"/>
                </a:lnTo>
                <a:lnTo>
                  <a:pt x="139713" y="7552"/>
                </a:lnTo>
                <a:lnTo>
                  <a:pt x="139076" y="7514"/>
                </a:lnTo>
                <a:lnTo>
                  <a:pt x="138419" y="7475"/>
                </a:lnTo>
                <a:lnTo>
                  <a:pt x="137782" y="7398"/>
                </a:lnTo>
                <a:lnTo>
                  <a:pt x="137145" y="7321"/>
                </a:lnTo>
                <a:lnTo>
                  <a:pt x="134808" y="7012"/>
                </a:lnTo>
                <a:lnTo>
                  <a:pt x="133649" y="6838"/>
                </a:lnTo>
                <a:lnTo>
                  <a:pt x="132490" y="6645"/>
                </a:lnTo>
                <a:lnTo>
                  <a:pt x="131331" y="6451"/>
                </a:lnTo>
                <a:lnTo>
                  <a:pt x="130172" y="6239"/>
                </a:lnTo>
                <a:lnTo>
                  <a:pt x="129033" y="5988"/>
                </a:lnTo>
                <a:lnTo>
                  <a:pt x="127894" y="5718"/>
                </a:lnTo>
                <a:lnTo>
                  <a:pt x="125885" y="5254"/>
                </a:lnTo>
                <a:lnTo>
                  <a:pt x="124900" y="5042"/>
                </a:lnTo>
                <a:lnTo>
                  <a:pt x="123896" y="4829"/>
                </a:lnTo>
                <a:lnTo>
                  <a:pt x="122911" y="4636"/>
                </a:lnTo>
                <a:lnTo>
                  <a:pt x="121906" y="4462"/>
                </a:lnTo>
                <a:lnTo>
                  <a:pt x="120902" y="4308"/>
                </a:lnTo>
                <a:lnTo>
                  <a:pt x="119878" y="4172"/>
                </a:lnTo>
                <a:lnTo>
                  <a:pt x="119299" y="4095"/>
                </a:lnTo>
                <a:lnTo>
                  <a:pt x="118739" y="3999"/>
                </a:lnTo>
                <a:lnTo>
                  <a:pt x="118198" y="3883"/>
                </a:lnTo>
                <a:lnTo>
                  <a:pt x="117657" y="3767"/>
                </a:lnTo>
                <a:lnTo>
                  <a:pt x="116595" y="3516"/>
                </a:lnTo>
                <a:lnTo>
                  <a:pt x="115552" y="3226"/>
                </a:lnTo>
                <a:lnTo>
                  <a:pt x="113466" y="2589"/>
                </a:lnTo>
                <a:lnTo>
                  <a:pt x="112404" y="2280"/>
                </a:lnTo>
                <a:lnTo>
                  <a:pt x="111323" y="1990"/>
                </a:lnTo>
                <a:lnTo>
                  <a:pt x="110936" y="1893"/>
                </a:lnTo>
                <a:lnTo>
                  <a:pt x="110550" y="1778"/>
                </a:lnTo>
                <a:lnTo>
                  <a:pt x="109778" y="1507"/>
                </a:lnTo>
                <a:lnTo>
                  <a:pt x="108194" y="928"/>
                </a:lnTo>
                <a:lnTo>
                  <a:pt x="107402" y="638"/>
                </a:lnTo>
                <a:lnTo>
                  <a:pt x="106610" y="387"/>
                </a:lnTo>
                <a:lnTo>
                  <a:pt x="106205" y="271"/>
                </a:lnTo>
                <a:lnTo>
                  <a:pt x="105818" y="175"/>
                </a:lnTo>
                <a:lnTo>
                  <a:pt x="105413" y="97"/>
                </a:lnTo>
                <a:lnTo>
                  <a:pt x="105007" y="59"/>
                </a:lnTo>
                <a:lnTo>
                  <a:pt x="105123" y="1005"/>
                </a:lnTo>
                <a:lnTo>
                  <a:pt x="105162" y="1488"/>
                </a:lnTo>
                <a:lnTo>
                  <a:pt x="105181" y="1971"/>
                </a:lnTo>
                <a:lnTo>
                  <a:pt x="105200" y="5718"/>
                </a:lnTo>
                <a:lnTo>
                  <a:pt x="105200" y="6065"/>
                </a:lnTo>
                <a:lnTo>
                  <a:pt x="105200" y="6471"/>
                </a:lnTo>
                <a:lnTo>
                  <a:pt x="105181" y="6683"/>
                </a:lnTo>
                <a:lnTo>
                  <a:pt x="105162" y="6876"/>
                </a:lnTo>
                <a:lnTo>
                  <a:pt x="105104" y="7031"/>
                </a:lnTo>
                <a:lnTo>
                  <a:pt x="105065" y="7108"/>
                </a:lnTo>
                <a:lnTo>
                  <a:pt x="105007" y="7147"/>
                </a:lnTo>
                <a:lnTo>
                  <a:pt x="104930" y="7012"/>
                </a:lnTo>
                <a:lnTo>
                  <a:pt x="104853" y="6857"/>
                </a:lnTo>
                <a:lnTo>
                  <a:pt x="104737" y="6548"/>
                </a:lnTo>
                <a:lnTo>
                  <a:pt x="104660" y="6220"/>
                </a:lnTo>
                <a:lnTo>
                  <a:pt x="104602" y="5872"/>
                </a:lnTo>
                <a:lnTo>
                  <a:pt x="104544" y="5524"/>
                </a:lnTo>
                <a:lnTo>
                  <a:pt x="104524" y="5196"/>
                </a:lnTo>
                <a:lnTo>
                  <a:pt x="104447" y="4520"/>
                </a:lnTo>
                <a:lnTo>
                  <a:pt x="104273" y="2840"/>
                </a:lnTo>
                <a:lnTo>
                  <a:pt x="104196" y="1990"/>
                </a:lnTo>
                <a:lnTo>
                  <a:pt x="104177" y="1584"/>
                </a:lnTo>
                <a:lnTo>
                  <a:pt x="104177" y="1160"/>
                </a:lnTo>
                <a:lnTo>
                  <a:pt x="104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42"/>
          <p:cNvSpPr/>
          <p:nvPr/>
        </p:nvSpPr>
        <p:spPr>
          <a:xfrm>
            <a:off x="4508422" y="3344311"/>
            <a:ext cx="566322" cy="699327"/>
          </a:xfrm>
          <a:custGeom>
            <a:avLst/>
            <a:gdLst/>
            <a:ahLst/>
            <a:cxnLst/>
            <a:rect l="l" t="t" r="r" b="b"/>
            <a:pathLst>
              <a:path w="13076" h="16147" extrusionOk="0">
                <a:moveTo>
                  <a:pt x="657" y="928"/>
                </a:moveTo>
                <a:lnTo>
                  <a:pt x="715" y="1198"/>
                </a:lnTo>
                <a:lnTo>
                  <a:pt x="773" y="1449"/>
                </a:lnTo>
                <a:lnTo>
                  <a:pt x="928" y="2145"/>
                </a:lnTo>
                <a:lnTo>
                  <a:pt x="1043" y="2840"/>
                </a:lnTo>
                <a:lnTo>
                  <a:pt x="1140" y="3535"/>
                </a:lnTo>
                <a:lnTo>
                  <a:pt x="1198" y="4230"/>
                </a:lnTo>
                <a:lnTo>
                  <a:pt x="1237" y="4848"/>
                </a:lnTo>
                <a:lnTo>
                  <a:pt x="1237" y="5486"/>
                </a:lnTo>
                <a:lnTo>
                  <a:pt x="1217" y="5814"/>
                </a:lnTo>
                <a:lnTo>
                  <a:pt x="1179" y="6123"/>
                </a:lnTo>
                <a:lnTo>
                  <a:pt x="1121" y="6432"/>
                </a:lnTo>
                <a:lnTo>
                  <a:pt x="1043" y="6722"/>
                </a:lnTo>
                <a:lnTo>
                  <a:pt x="966" y="6915"/>
                </a:lnTo>
                <a:lnTo>
                  <a:pt x="870" y="7089"/>
                </a:lnTo>
                <a:lnTo>
                  <a:pt x="619" y="7417"/>
                </a:lnTo>
                <a:lnTo>
                  <a:pt x="599" y="6451"/>
                </a:lnTo>
                <a:lnTo>
                  <a:pt x="619" y="5466"/>
                </a:lnTo>
                <a:lnTo>
                  <a:pt x="638" y="4926"/>
                </a:lnTo>
                <a:lnTo>
                  <a:pt x="638" y="4385"/>
                </a:lnTo>
                <a:lnTo>
                  <a:pt x="599" y="3323"/>
                </a:lnTo>
                <a:lnTo>
                  <a:pt x="580" y="2241"/>
                </a:lnTo>
                <a:lnTo>
                  <a:pt x="599" y="1700"/>
                </a:lnTo>
                <a:lnTo>
                  <a:pt x="619" y="1160"/>
                </a:lnTo>
                <a:lnTo>
                  <a:pt x="657" y="928"/>
                </a:lnTo>
                <a:close/>
                <a:moveTo>
                  <a:pt x="387" y="1"/>
                </a:moveTo>
                <a:lnTo>
                  <a:pt x="309" y="59"/>
                </a:lnTo>
                <a:lnTo>
                  <a:pt x="213" y="117"/>
                </a:lnTo>
                <a:lnTo>
                  <a:pt x="174" y="175"/>
                </a:lnTo>
                <a:lnTo>
                  <a:pt x="136" y="252"/>
                </a:lnTo>
                <a:lnTo>
                  <a:pt x="155" y="329"/>
                </a:lnTo>
                <a:lnTo>
                  <a:pt x="194" y="908"/>
                </a:lnTo>
                <a:lnTo>
                  <a:pt x="194" y="1488"/>
                </a:lnTo>
                <a:lnTo>
                  <a:pt x="194" y="2067"/>
                </a:lnTo>
                <a:lnTo>
                  <a:pt x="174" y="2647"/>
                </a:lnTo>
                <a:lnTo>
                  <a:pt x="136" y="3805"/>
                </a:lnTo>
                <a:lnTo>
                  <a:pt x="78" y="4964"/>
                </a:lnTo>
                <a:lnTo>
                  <a:pt x="78" y="5872"/>
                </a:lnTo>
                <a:lnTo>
                  <a:pt x="78" y="6780"/>
                </a:lnTo>
                <a:lnTo>
                  <a:pt x="97" y="7687"/>
                </a:lnTo>
                <a:lnTo>
                  <a:pt x="136" y="8595"/>
                </a:lnTo>
                <a:lnTo>
                  <a:pt x="155" y="9213"/>
                </a:lnTo>
                <a:lnTo>
                  <a:pt x="136" y="9812"/>
                </a:lnTo>
                <a:lnTo>
                  <a:pt x="97" y="11029"/>
                </a:lnTo>
                <a:lnTo>
                  <a:pt x="39" y="12226"/>
                </a:lnTo>
                <a:lnTo>
                  <a:pt x="20" y="12825"/>
                </a:lnTo>
                <a:lnTo>
                  <a:pt x="0" y="13443"/>
                </a:lnTo>
                <a:lnTo>
                  <a:pt x="20" y="14775"/>
                </a:lnTo>
                <a:lnTo>
                  <a:pt x="58" y="16089"/>
                </a:lnTo>
                <a:lnTo>
                  <a:pt x="483" y="16108"/>
                </a:lnTo>
                <a:lnTo>
                  <a:pt x="908" y="16147"/>
                </a:lnTo>
                <a:lnTo>
                  <a:pt x="908" y="16147"/>
                </a:lnTo>
                <a:lnTo>
                  <a:pt x="831" y="15432"/>
                </a:lnTo>
                <a:lnTo>
                  <a:pt x="812" y="15065"/>
                </a:lnTo>
                <a:lnTo>
                  <a:pt x="792" y="14718"/>
                </a:lnTo>
                <a:lnTo>
                  <a:pt x="754" y="13462"/>
                </a:lnTo>
                <a:lnTo>
                  <a:pt x="734" y="12863"/>
                </a:lnTo>
                <a:lnTo>
                  <a:pt x="676" y="12226"/>
                </a:lnTo>
                <a:lnTo>
                  <a:pt x="638" y="11840"/>
                </a:lnTo>
                <a:lnTo>
                  <a:pt x="619" y="11434"/>
                </a:lnTo>
                <a:lnTo>
                  <a:pt x="619" y="10642"/>
                </a:lnTo>
                <a:lnTo>
                  <a:pt x="638" y="9831"/>
                </a:lnTo>
                <a:lnTo>
                  <a:pt x="638" y="9039"/>
                </a:lnTo>
                <a:lnTo>
                  <a:pt x="619" y="7649"/>
                </a:lnTo>
                <a:lnTo>
                  <a:pt x="1082" y="7784"/>
                </a:lnTo>
                <a:lnTo>
                  <a:pt x="1546" y="7900"/>
                </a:lnTo>
                <a:lnTo>
                  <a:pt x="2028" y="7977"/>
                </a:lnTo>
                <a:lnTo>
                  <a:pt x="2492" y="8054"/>
                </a:lnTo>
                <a:lnTo>
                  <a:pt x="2955" y="8093"/>
                </a:lnTo>
                <a:lnTo>
                  <a:pt x="3438" y="8112"/>
                </a:lnTo>
                <a:lnTo>
                  <a:pt x="3921" y="8093"/>
                </a:lnTo>
                <a:lnTo>
                  <a:pt x="4423" y="8035"/>
                </a:lnTo>
                <a:lnTo>
                  <a:pt x="5080" y="7939"/>
                </a:lnTo>
                <a:lnTo>
                  <a:pt x="5737" y="7861"/>
                </a:lnTo>
                <a:lnTo>
                  <a:pt x="6393" y="7823"/>
                </a:lnTo>
                <a:lnTo>
                  <a:pt x="7031" y="7823"/>
                </a:lnTo>
                <a:lnTo>
                  <a:pt x="7668" y="7861"/>
                </a:lnTo>
                <a:lnTo>
                  <a:pt x="7977" y="7881"/>
                </a:lnTo>
                <a:lnTo>
                  <a:pt x="8305" y="7939"/>
                </a:lnTo>
                <a:lnTo>
                  <a:pt x="8634" y="7996"/>
                </a:lnTo>
                <a:lnTo>
                  <a:pt x="8943" y="8074"/>
                </a:lnTo>
                <a:lnTo>
                  <a:pt x="9271" y="8170"/>
                </a:lnTo>
                <a:lnTo>
                  <a:pt x="9599" y="8267"/>
                </a:lnTo>
                <a:lnTo>
                  <a:pt x="10275" y="8518"/>
                </a:lnTo>
                <a:lnTo>
                  <a:pt x="10932" y="8769"/>
                </a:lnTo>
                <a:lnTo>
                  <a:pt x="11569" y="9059"/>
                </a:lnTo>
                <a:lnTo>
                  <a:pt x="11878" y="9213"/>
                </a:lnTo>
                <a:lnTo>
                  <a:pt x="12187" y="9387"/>
                </a:lnTo>
                <a:lnTo>
                  <a:pt x="12110" y="8827"/>
                </a:lnTo>
                <a:lnTo>
                  <a:pt x="11994" y="8248"/>
                </a:lnTo>
                <a:lnTo>
                  <a:pt x="11878" y="7687"/>
                </a:lnTo>
                <a:lnTo>
                  <a:pt x="11801" y="7127"/>
                </a:lnTo>
                <a:lnTo>
                  <a:pt x="11782" y="6838"/>
                </a:lnTo>
                <a:lnTo>
                  <a:pt x="11762" y="6567"/>
                </a:lnTo>
                <a:lnTo>
                  <a:pt x="11762" y="6278"/>
                </a:lnTo>
                <a:lnTo>
                  <a:pt x="11782" y="6007"/>
                </a:lnTo>
                <a:lnTo>
                  <a:pt x="11820" y="5717"/>
                </a:lnTo>
                <a:lnTo>
                  <a:pt x="11897" y="5447"/>
                </a:lnTo>
                <a:lnTo>
                  <a:pt x="11975" y="5177"/>
                </a:lnTo>
                <a:lnTo>
                  <a:pt x="12110" y="4887"/>
                </a:lnTo>
                <a:lnTo>
                  <a:pt x="12303" y="4481"/>
                </a:lnTo>
                <a:lnTo>
                  <a:pt x="12516" y="4095"/>
                </a:lnTo>
                <a:lnTo>
                  <a:pt x="12631" y="3902"/>
                </a:lnTo>
                <a:lnTo>
                  <a:pt x="12767" y="3709"/>
                </a:lnTo>
                <a:lnTo>
                  <a:pt x="12902" y="3535"/>
                </a:lnTo>
                <a:lnTo>
                  <a:pt x="13076" y="3400"/>
                </a:lnTo>
                <a:lnTo>
                  <a:pt x="12786" y="3303"/>
                </a:lnTo>
                <a:lnTo>
                  <a:pt x="12496" y="3226"/>
                </a:lnTo>
                <a:lnTo>
                  <a:pt x="11917" y="3091"/>
                </a:lnTo>
                <a:lnTo>
                  <a:pt x="11318" y="2975"/>
                </a:lnTo>
                <a:lnTo>
                  <a:pt x="10739" y="2840"/>
                </a:lnTo>
                <a:lnTo>
                  <a:pt x="10198" y="2685"/>
                </a:lnTo>
                <a:lnTo>
                  <a:pt x="9657" y="2492"/>
                </a:lnTo>
                <a:lnTo>
                  <a:pt x="9136" y="2280"/>
                </a:lnTo>
                <a:lnTo>
                  <a:pt x="8634" y="2067"/>
                </a:lnTo>
                <a:lnTo>
                  <a:pt x="7629" y="1584"/>
                </a:lnTo>
                <a:lnTo>
                  <a:pt x="6606" y="1102"/>
                </a:lnTo>
                <a:lnTo>
                  <a:pt x="6239" y="947"/>
                </a:lnTo>
                <a:lnTo>
                  <a:pt x="5872" y="812"/>
                </a:lnTo>
                <a:lnTo>
                  <a:pt x="5505" y="696"/>
                </a:lnTo>
                <a:lnTo>
                  <a:pt x="5157" y="599"/>
                </a:lnTo>
                <a:lnTo>
                  <a:pt x="4790" y="522"/>
                </a:lnTo>
                <a:lnTo>
                  <a:pt x="4423" y="464"/>
                </a:lnTo>
                <a:lnTo>
                  <a:pt x="4056" y="406"/>
                </a:lnTo>
                <a:lnTo>
                  <a:pt x="3689" y="368"/>
                </a:lnTo>
                <a:lnTo>
                  <a:pt x="3322" y="348"/>
                </a:lnTo>
                <a:lnTo>
                  <a:pt x="2569" y="348"/>
                </a:lnTo>
                <a:lnTo>
                  <a:pt x="2202" y="368"/>
                </a:lnTo>
                <a:lnTo>
                  <a:pt x="1449" y="426"/>
                </a:lnTo>
                <a:lnTo>
                  <a:pt x="696" y="522"/>
                </a:lnTo>
                <a:lnTo>
                  <a:pt x="696" y="232"/>
                </a:lnTo>
                <a:lnTo>
                  <a:pt x="676" y="117"/>
                </a:lnTo>
                <a:lnTo>
                  <a:pt x="657" y="59"/>
                </a:lnTo>
                <a:lnTo>
                  <a:pt x="58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42"/>
          <p:cNvSpPr txBox="1">
            <a:spLocks noGrp="1"/>
          </p:cNvSpPr>
          <p:nvPr>
            <p:ph type="title"/>
          </p:nvPr>
        </p:nvSpPr>
        <p:spPr>
          <a:xfrm>
            <a:off x="3738025" y="1247875"/>
            <a:ext cx="4647000" cy="11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11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47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1247" name="Google Shape;1247;p47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8" name="Google Shape;1248;p47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1249" name="Google Shape;1249;p47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7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7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7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7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4" name="Google Shape;1254;p47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1255" name="Google Shape;1255;p47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1256" name="Google Shape;1256;p47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47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47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47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47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47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2" name="Google Shape;1262;p47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3" name="Google Shape;1263;p47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1264" name="Google Shape;1264;p47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47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47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47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47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47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47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47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47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73" name="Google Shape;1273;p47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48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1276" name="Google Shape;1276;p48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1277" name="Google Shape;1277;p48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8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8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8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8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2" name="Google Shape;1282;p48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5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1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8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05EC7CA-7516-448A-133F-6D98A51E2E4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432560" y="0"/>
            <a:ext cx="1184612" cy="118461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88" r:id="rId4"/>
    <p:sldLayoutId id="2147483693" r:id="rId5"/>
    <p:sldLayoutId id="214748369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audio" Target="../media/audio1.wav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7">
            <a:extLst>
              <a:ext uri="{FF2B5EF4-FFF2-40B4-BE49-F238E27FC236}">
                <a16:creationId xmlns:a16="http://schemas.microsoft.com/office/drawing/2014/main" id="{FF25003A-2408-93C0-8FEF-3A56C05A9506}"/>
              </a:ext>
            </a:extLst>
          </p:cNvPr>
          <p:cNvSpPr/>
          <p:nvPr/>
        </p:nvSpPr>
        <p:spPr>
          <a:xfrm>
            <a:off x="115724" y="952180"/>
            <a:ext cx="5675653" cy="3702210"/>
          </a:xfrm>
          <a:prstGeom prst="roundRect">
            <a:avLst/>
          </a:prstGeom>
          <a:solidFill>
            <a:schemeClr val="tx2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377">
              <a:defRPr/>
            </a:pPr>
            <a:endParaRPr lang="vi-VN" sz="45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oogle Shape;1387;p53">
            <a:extLst>
              <a:ext uri="{FF2B5EF4-FFF2-40B4-BE49-F238E27FC236}">
                <a16:creationId xmlns:a16="http://schemas.microsoft.com/office/drawing/2014/main" id="{660F3426-3879-2CAB-41E0-E149342EB4E2}"/>
              </a:ext>
            </a:extLst>
          </p:cNvPr>
          <p:cNvGrpSpPr/>
          <p:nvPr/>
        </p:nvGrpSpPr>
        <p:grpSpPr>
          <a:xfrm rot="10800000" flipH="1">
            <a:off x="2067505" y="4654390"/>
            <a:ext cx="3829050" cy="936056"/>
            <a:chOff x="238125" y="1984300"/>
            <a:chExt cx="7143750" cy="1746375"/>
          </a:xfrm>
        </p:grpSpPr>
        <p:sp>
          <p:nvSpPr>
            <p:cNvPr id="6" name="Google Shape;1388;p53">
              <a:extLst>
                <a:ext uri="{FF2B5EF4-FFF2-40B4-BE49-F238E27FC236}">
                  <a16:creationId xmlns:a16="http://schemas.microsoft.com/office/drawing/2014/main" id="{A8CD925B-86ED-2738-1722-D7DDA4AB0978}"/>
                </a:ext>
              </a:extLst>
            </p:cNvPr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89;p53">
              <a:extLst>
                <a:ext uri="{FF2B5EF4-FFF2-40B4-BE49-F238E27FC236}">
                  <a16:creationId xmlns:a16="http://schemas.microsoft.com/office/drawing/2014/main" id="{FBBDB877-8BC9-FF54-9E37-446331BE2077}"/>
                </a:ext>
              </a:extLst>
            </p:cNvPr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90;p53">
              <a:extLst>
                <a:ext uri="{FF2B5EF4-FFF2-40B4-BE49-F238E27FC236}">
                  <a16:creationId xmlns:a16="http://schemas.microsoft.com/office/drawing/2014/main" id="{EF86C87C-ABD9-6153-8DBD-E28AE64B7BA7}"/>
                </a:ext>
              </a:extLst>
            </p:cNvPr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91;p53">
              <a:extLst>
                <a:ext uri="{FF2B5EF4-FFF2-40B4-BE49-F238E27FC236}">
                  <a16:creationId xmlns:a16="http://schemas.microsoft.com/office/drawing/2014/main" id="{E0D2A47F-87E0-8175-A301-AE8C69272621}"/>
                </a:ext>
              </a:extLst>
            </p:cNvPr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92;p53">
              <a:extLst>
                <a:ext uri="{FF2B5EF4-FFF2-40B4-BE49-F238E27FC236}">
                  <a16:creationId xmlns:a16="http://schemas.microsoft.com/office/drawing/2014/main" id="{6AF885E9-8F40-C222-CE27-C8AE182D3388}"/>
                </a:ext>
              </a:extLst>
            </p:cNvPr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93;p53">
              <a:extLst>
                <a:ext uri="{FF2B5EF4-FFF2-40B4-BE49-F238E27FC236}">
                  <a16:creationId xmlns:a16="http://schemas.microsoft.com/office/drawing/2014/main" id="{988683AF-C944-A1AC-CA88-84A2C5415B70}"/>
                </a:ext>
              </a:extLst>
            </p:cNvPr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94;p53">
              <a:extLst>
                <a:ext uri="{FF2B5EF4-FFF2-40B4-BE49-F238E27FC236}">
                  <a16:creationId xmlns:a16="http://schemas.microsoft.com/office/drawing/2014/main" id="{4340AB63-83B9-F688-3958-EC150E54E0B0}"/>
                </a:ext>
              </a:extLst>
            </p:cNvPr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95;p53">
              <a:extLst>
                <a:ext uri="{FF2B5EF4-FFF2-40B4-BE49-F238E27FC236}">
                  <a16:creationId xmlns:a16="http://schemas.microsoft.com/office/drawing/2014/main" id="{B4F909E5-A21D-9620-5717-FC3FD7F4B32C}"/>
                </a:ext>
              </a:extLst>
            </p:cNvPr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96;p53">
              <a:extLst>
                <a:ext uri="{FF2B5EF4-FFF2-40B4-BE49-F238E27FC236}">
                  <a16:creationId xmlns:a16="http://schemas.microsoft.com/office/drawing/2014/main" id="{8B52D090-C469-A1A7-8959-6690185F34E4}"/>
                </a:ext>
              </a:extLst>
            </p:cNvPr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97;p53">
              <a:extLst>
                <a:ext uri="{FF2B5EF4-FFF2-40B4-BE49-F238E27FC236}">
                  <a16:creationId xmlns:a16="http://schemas.microsoft.com/office/drawing/2014/main" id="{AE4FCCA8-4ABC-2056-2CB9-24B5E1A4A104}"/>
                </a:ext>
              </a:extLst>
            </p:cNvPr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98;p53">
              <a:extLst>
                <a:ext uri="{FF2B5EF4-FFF2-40B4-BE49-F238E27FC236}">
                  <a16:creationId xmlns:a16="http://schemas.microsoft.com/office/drawing/2014/main" id="{08BFB8D7-375E-0E6A-8D87-6467AFFE2815}"/>
                </a:ext>
              </a:extLst>
            </p:cNvPr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99;p53">
              <a:extLst>
                <a:ext uri="{FF2B5EF4-FFF2-40B4-BE49-F238E27FC236}">
                  <a16:creationId xmlns:a16="http://schemas.microsoft.com/office/drawing/2014/main" id="{10392F28-33F9-2E30-3247-64A8890BA236}"/>
                </a:ext>
              </a:extLst>
            </p:cNvPr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0;p53">
              <a:extLst>
                <a:ext uri="{FF2B5EF4-FFF2-40B4-BE49-F238E27FC236}">
                  <a16:creationId xmlns:a16="http://schemas.microsoft.com/office/drawing/2014/main" id="{8FF33D4B-32F3-538A-BB1E-6DE71BBAC1DE}"/>
                </a:ext>
              </a:extLst>
            </p:cNvPr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1;p53">
              <a:extLst>
                <a:ext uri="{FF2B5EF4-FFF2-40B4-BE49-F238E27FC236}">
                  <a16:creationId xmlns:a16="http://schemas.microsoft.com/office/drawing/2014/main" id="{1B7B6E04-D909-23C8-7CAF-065F205F411F}"/>
                </a:ext>
              </a:extLst>
            </p:cNvPr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2;p53">
              <a:extLst>
                <a:ext uri="{FF2B5EF4-FFF2-40B4-BE49-F238E27FC236}">
                  <a16:creationId xmlns:a16="http://schemas.microsoft.com/office/drawing/2014/main" id="{07C189D6-EA04-76C9-B3F9-F793A6E646FB}"/>
                </a:ext>
              </a:extLst>
            </p:cNvPr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3;p53">
              <a:extLst>
                <a:ext uri="{FF2B5EF4-FFF2-40B4-BE49-F238E27FC236}">
                  <a16:creationId xmlns:a16="http://schemas.microsoft.com/office/drawing/2014/main" id="{2B3938DD-65F4-ADE5-91DD-FDF838C93915}"/>
                </a:ext>
              </a:extLst>
            </p:cNvPr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4;p53">
              <a:extLst>
                <a:ext uri="{FF2B5EF4-FFF2-40B4-BE49-F238E27FC236}">
                  <a16:creationId xmlns:a16="http://schemas.microsoft.com/office/drawing/2014/main" id="{24A2CF56-2207-201E-2E1A-293FACC1EB47}"/>
                </a:ext>
              </a:extLst>
            </p:cNvPr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5;p53">
              <a:extLst>
                <a:ext uri="{FF2B5EF4-FFF2-40B4-BE49-F238E27FC236}">
                  <a16:creationId xmlns:a16="http://schemas.microsoft.com/office/drawing/2014/main" id="{D744B5B6-132A-4C37-7746-1CAF90FB8747}"/>
                </a:ext>
              </a:extLst>
            </p:cNvPr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06;p53">
              <a:extLst>
                <a:ext uri="{FF2B5EF4-FFF2-40B4-BE49-F238E27FC236}">
                  <a16:creationId xmlns:a16="http://schemas.microsoft.com/office/drawing/2014/main" id="{6D40FA88-C0CF-883F-ABAF-1BBBF99E43DF}"/>
                </a:ext>
              </a:extLst>
            </p:cNvPr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07;p53">
              <a:extLst>
                <a:ext uri="{FF2B5EF4-FFF2-40B4-BE49-F238E27FC236}">
                  <a16:creationId xmlns:a16="http://schemas.microsoft.com/office/drawing/2014/main" id="{3218003E-9DBD-FEEA-FD26-559225B4BBCF}"/>
                </a:ext>
              </a:extLst>
            </p:cNvPr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08;p53">
              <a:extLst>
                <a:ext uri="{FF2B5EF4-FFF2-40B4-BE49-F238E27FC236}">
                  <a16:creationId xmlns:a16="http://schemas.microsoft.com/office/drawing/2014/main" id="{3C58DD6D-2FE1-178B-ED4C-06FC4407AE74}"/>
                </a:ext>
              </a:extLst>
            </p:cNvPr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409;p53">
            <a:extLst>
              <a:ext uri="{FF2B5EF4-FFF2-40B4-BE49-F238E27FC236}">
                <a16:creationId xmlns:a16="http://schemas.microsoft.com/office/drawing/2014/main" id="{9115202D-4DBE-59F1-C7F9-1E2D6F46D265}"/>
              </a:ext>
            </a:extLst>
          </p:cNvPr>
          <p:cNvSpPr/>
          <p:nvPr/>
        </p:nvSpPr>
        <p:spPr>
          <a:xfrm rot="894505">
            <a:off x="-1857367" y="-179977"/>
            <a:ext cx="3765086" cy="2211179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410;p53">
            <a:extLst>
              <a:ext uri="{FF2B5EF4-FFF2-40B4-BE49-F238E27FC236}">
                <a16:creationId xmlns:a16="http://schemas.microsoft.com/office/drawing/2014/main" id="{393AD71C-8EEF-E5B9-62CA-C0A9FF1786C0}"/>
              </a:ext>
            </a:extLst>
          </p:cNvPr>
          <p:cNvSpPr/>
          <p:nvPr/>
        </p:nvSpPr>
        <p:spPr>
          <a:xfrm rot="10800000">
            <a:off x="3543826" y="4199325"/>
            <a:ext cx="5459484" cy="1691463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412;p53">
            <a:extLst>
              <a:ext uri="{FF2B5EF4-FFF2-40B4-BE49-F238E27FC236}">
                <a16:creationId xmlns:a16="http://schemas.microsoft.com/office/drawing/2014/main" id="{D5154853-D287-05D6-4938-D4D26CAB6392}"/>
              </a:ext>
            </a:extLst>
          </p:cNvPr>
          <p:cNvSpPr txBox="1">
            <a:spLocks/>
          </p:cNvSpPr>
          <p:nvPr/>
        </p:nvSpPr>
        <p:spPr>
          <a:xfrm>
            <a:off x="272485" y="1191745"/>
            <a:ext cx="5587627" cy="3105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tác phẩm Lịch sử nước ta (năm 1942), Bác Hồ viết:</a:t>
            </a:r>
          </a:p>
          <a:p>
            <a:pPr algn="ctr"/>
            <a:r>
              <a:rPr lang="vi-VN" sz="2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 Trần thống trị giang san</a:t>
            </a:r>
            <a:endParaRPr lang="vi-VN" sz="2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 yên trong nước, đánh tan giặc ngoài ...</a:t>
            </a:r>
            <a:endParaRPr lang="vi-VN" sz="2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Đời Trần văn giỏi võ nhiều,</a:t>
            </a:r>
            <a:endParaRPr lang="vi-VN" sz="2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Ngoài dân thịnh vượng, trong triều hiền minh.</a:t>
            </a:r>
            <a:endParaRPr lang="vi-VN" sz="2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em, các câu thơ trên nói đến những đóng góp nào của Triều Trần đối với lịch sử dân tộc?</a:t>
            </a:r>
          </a:p>
        </p:txBody>
      </p:sp>
      <p:grpSp>
        <p:nvGrpSpPr>
          <p:cNvPr id="30" name="Google Shape;1413;p53">
            <a:extLst>
              <a:ext uri="{FF2B5EF4-FFF2-40B4-BE49-F238E27FC236}">
                <a16:creationId xmlns:a16="http://schemas.microsoft.com/office/drawing/2014/main" id="{9EC91B52-1088-78D7-D748-1367C3AD5ED4}"/>
              </a:ext>
            </a:extLst>
          </p:cNvPr>
          <p:cNvGrpSpPr/>
          <p:nvPr/>
        </p:nvGrpSpPr>
        <p:grpSpPr>
          <a:xfrm rot="3366779" flipH="1">
            <a:off x="7651099" y="40051"/>
            <a:ext cx="1782424" cy="1363331"/>
            <a:chOff x="2939750" y="4553425"/>
            <a:chExt cx="759150" cy="580675"/>
          </a:xfrm>
        </p:grpSpPr>
        <p:sp>
          <p:nvSpPr>
            <p:cNvPr id="31" name="Google Shape;1414;p53">
              <a:extLst>
                <a:ext uri="{FF2B5EF4-FFF2-40B4-BE49-F238E27FC236}">
                  <a16:creationId xmlns:a16="http://schemas.microsoft.com/office/drawing/2014/main" id="{C000B045-8FA4-DB5D-83A2-5CBBFD94A2F6}"/>
                </a:ext>
              </a:extLst>
            </p:cNvPr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15;p53">
              <a:extLst>
                <a:ext uri="{FF2B5EF4-FFF2-40B4-BE49-F238E27FC236}">
                  <a16:creationId xmlns:a16="http://schemas.microsoft.com/office/drawing/2014/main" id="{239BBB59-5CF5-D1D5-9235-E7C870E31A44}"/>
                </a:ext>
              </a:extLst>
            </p:cNvPr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16;p53">
              <a:extLst>
                <a:ext uri="{FF2B5EF4-FFF2-40B4-BE49-F238E27FC236}">
                  <a16:creationId xmlns:a16="http://schemas.microsoft.com/office/drawing/2014/main" id="{86986980-68BC-25A0-8325-AC80C46206D7}"/>
                </a:ext>
              </a:extLst>
            </p:cNvPr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17;p53">
              <a:extLst>
                <a:ext uri="{FF2B5EF4-FFF2-40B4-BE49-F238E27FC236}">
                  <a16:creationId xmlns:a16="http://schemas.microsoft.com/office/drawing/2014/main" id="{7FA8605A-FB89-15D8-8F23-3D32CFE93E1F}"/>
                </a:ext>
              </a:extLst>
            </p:cNvPr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418;p53">
            <a:extLst>
              <a:ext uri="{FF2B5EF4-FFF2-40B4-BE49-F238E27FC236}">
                <a16:creationId xmlns:a16="http://schemas.microsoft.com/office/drawing/2014/main" id="{4D00F8E3-6D1B-5040-CCCE-F8F5DCB78735}"/>
              </a:ext>
            </a:extLst>
          </p:cNvPr>
          <p:cNvGrpSpPr/>
          <p:nvPr/>
        </p:nvGrpSpPr>
        <p:grpSpPr>
          <a:xfrm rot="4216966">
            <a:off x="-1650132" y="3732785"/>
            <a:ext cx="2732656" cy="1843211"/>
            <a:chOff x="965100" y="1428788"/>
            <a:chExt cx="1354200" cy="913425"/>
          </a:xfrm>
        </p:grpSpPr>
        <p:sp>
          <p:nvSpPr>
            <p:cNvPr id="36" name="Google Shape;1419;p53">
              <a:extLst>
                <a:ext uri="{FF2B5EF4-FFF2-40B4-BE49-F238E27FC236}">
                  <a16:creationId xmlns:a16="http://schemas.microsoft.com/office/drawing/2014/main" id="{E9DE4DD6-5DD4-4D0B-246A-2C84E3FA54AA}"/>
                </a:ext>
              </a:extLst>
            </p:cNvPr>
            <p:cNvSpPr/>
            <p:nvPr/>
          </p:nvSpPr>
          <p:spPr>
            <a:xfrm>
              <a:off x="1024800" y="1480513"/>
              <a:ext cx="1238800" cy="803850"/>
            </a:xfrm>
            <a:custGeom>
              <a:avLst/>
              <a:gdLst/>
              <a:ahLst/>
              <a:cxnLst/>
              <a:rect l="l" t="t" r="r" b="b"/>
              <a:pathLst>
                <a:path w="49552" h="32154" fill="none" extrusionOk="0">
                  <a:moveTo>
                    <a:pt x="4579" y="32153"/>
                  </a:moveTo>
                  <a:cubicBezTo>
                    <a:pt x="3894" y="32153"/>
                    <a:pt x="3122" y="31957"/>
                    <a:pt x="2229" y="31541"/>
                  </a:cubicBezTo>
                  <a:cubicBezTo>
                    <a:pt x="1078" y="31027"/>
                    <a:pt x="416" y="30414"/>
                    <a:pt x="208" y="29668"/>
                  </a:cubicBezTo>
                  <a:cubicBezTo>
                    <a:pt x="0" y="28970"/>
                    <a:pt x="208" y="28284"/>
                    <a:pt x="392" y="27598"/>
                  </a:cubicBezTo>
                  <a:cubicBezTo>
                    <a:pt x="429" y="27439"/>
                    <a:pt x="465" y="27304"/>
                    <a:pt x="514" y="27170"/>
                  </a:cubicBezTo>
                  <a:cubicBezTo>
                    <a:pt x="600" y="26815"/>
                    <a:pt x="661" y="26447"/>
                    <a:pt x="735" y="26092"/>
                  </a:cubicBezTo>
                  <a:cubicBezTo>
                    <a:pt x="894" y="25260"/>
                    <a:pt x="1065" y="24366"/>
                    <a:pt x="1518" y="23631"/>
                  </a:cubicBezTo>
                  <a:cubicBezTo>
                    <a:pt x="2388" y="22235"/>
                    <a:pt x="4041" y="21685"/>
                    <a:pt x="5632" y="21170"/>
                  </a:cubicBezTo>
                  <a:cubicBezTo>
                    <a:pt x="5914" y="21072"/>
                    <a:pt x="6208" y="20987"/>
                    <a:pt x="6477" y="20876"/>
                  </a:cubicBezTo>
                  <a:cubicBezTo>
                    <a:pt x="8240" y="20252"/>
                    <a:pt x="10199" y="18868"/>
                    <a:pt x="9967" y="16995"/>
                  </a:cubicBezTo>
                  <a:cubicBezTo>
                    <a:pt x="9918" y="16603"/>
                    <a:pt x="9783" y="16224"/>
                    <a:pt x="9648" y="15856"/>
                  </a:cubicBezTo>
                  <a:cubicBezTo>
                    <a:pt x="9489" y="15465"/>
                    <a:pt x="9342" y="15048"/>
                    <a:pt x="9306" y="14620"/>
                  </a:cubicBezTo>
                  <a:cubicBezTo>
                    <a:pt x="9220" y="13481"/>
                    <a:pt x="9906" y="12538"/>
                    <a:pt x="10579" y="11620"/>
                  </a:cubicBezTo>
                  <a:cubicBezTo>
                    <a:pt x="11203" y="10763"/>
                    <a:pt x="11865" y="9857"/>
                    <a:pt x="11865" y="8828"/>
                  </a:cubicBezTo>
                  <a:cubicBezTo>
                    <a:pt x="11865" y="8571"/>
                    <a:pt x="11816" y="8326"/>
                    <a:pt x="11791" y="8069"/>
                  </a:cubicBezTo>
                  <a:cubicBezTo>
                    <a:pt x="11754" y="7837"/>
                    <a:pt x="11718" y="7592"/>
                    <a:pt x="11718" y="7359"/>
                  </a:cubicBezTo>
                  <a:cubicBezTo>
                    <a:pt x="11669" y="5510"/>
                    <a:pt x="13469" y="4163"/>
                    <a:pt x="15170" y="3674"/>
                  </a:cubicBezTo>
                  <a:cubicBezTo>
                    <a:pt x="16823" y="3196"/>
                    <a:pt x="18574" y="3233"/>
                    <a:pt x="20252" y="3257"/>
                  </a:cubicBezTo>
                  <a:cubicBezTo>
                    <a:pt x="21696" y="3294"/>
                    <a:pt x="23178" y="3306"/>
                    <a:pt x="24586" y="3025"/>
                  </a:cubicBezTo>
                  <a:cubicBezTo>
                    <a:pt x="25921" y="2768"/>
                    <a:pt x="27206" y="2229"/>
                    <a:pt x="28443" y="1715"/>
                  </a:cubicBezTo>
                  <a:cubicBezTo>
                    <a:pt x="29116" y="1421"/>
                    <a:pt x="29814" y="1127"/>
                    <a:pt x="30537" y="882"/>
                  </a:cubicBezTo>
                  <a:cubicBezTo>
                    <a:pt x="33047" y="13"/>
                    <a:pt x="35128" y="0"/>
                    <a:pt x="36757" y="845"/>
                  </a:cubicBezTo>
                  <a:cubicBezTo>
                    <a:pt x="37797" y="1372"/>
                    <a:pt x="38605" y="2278"/>
                    <a:pt x="39365" y="3135"/>
                  </a:cubicBezTo>
                  <a:cubicBezTo>
                    <a:pt x="40013" y="3857"/>
                    <a:pt x="40687" y="4604"/>
                    <a:pt x="41495" y="5143"/>
                  </a:cubicBezTo>
                  <a:cubicBezTo>
                    <a:pt x="42413" y="5755"/>
                    <a:pt x="43491" y="6098"/>
                    <a:pt x="44531" y="6416"/>
                  </a:cubicBezTo>
                  <a:cubicBezTo>
                    <a:pt x="44972" y="6551"/>
                    <a:pt x="45425" y="6698"/>
                    <a:pt x="45878" y="6857"/>
                  </a:cubicBezTo>
                  <a:cubicBezTo>
                    <a:pt x="47899" y="7604"/>
                    <a:pt x="49552" y="9722"/>
                    <a:pt x="49343" y="11277"/>
                  </a:cubicBezTo>
                  <a:cubicBezTo>
                    <a:pt x="49209" y="12306"/>
                    <a:pt x="48303" y="12967"/>
                    <a:pt x="46772" y="13114"/>
                  </a:cubicBezTo>
                  <a:lnTo>
                    <a:pt x="46503" y="13150"/>
                  </a:lnTo>
                  <a:cubicBezTo>
                    <a:pt x="45046" y="13285"/>
                    <a:pt x="42609" y="13518"/>
                    <a:pt x="42095" y="15024"/>
                  </a:cubicBezTo>
                  <a:cubicBezTo>
                    <a:pt x="41850" y="15734"/>
                    <a:pt x="42083" y="16456"/>
                    <a:pt x="42328" y="17215"/>
                  </a:cubicBezTo>
                  <a:cubicBezTo>
                    <a:pt x="42670" y="18293"/>
                    <a:pt x="43025" y="19407"/>
                    <a:pt x="42058" y="20558"/>
                  </a:cubicBezTo>
                  <a:lnTo>
                    <a:pt x="42058" y="20558"/>
                  </a:lnTo>
                  <a:cubicBezTo>
                    <a:pt x="41838" y="20827"/>
                    <a:pt x="41544" y="21060"/>
                    <a:pt x="41262" y="21268"/>
                  </a:cubicBezTo>
                  <a:cubicBezTo>
                    <a:pt x="40956" y="21513"/>
                    <a:pt x="40638" y="21758"/>
                    <a:pt x="40405" y="22064"/>
                  </a:cubicBezTo>
                  <a:cubicBezTo>
                    <a:pt x="39977" y="22640"/>
                    <a:pt x="39854" y="23374"/>
                    <a:pt x="39720" y="24097"/>
                  </a:cubicBezTo>
                  <a:cubicBezTo>
                    <a:pt x="39585" y="24819"/>
                    <a:pt x="39462" y="25590"/>
                    <a:pt x="38985" y="26190"/>
                  </a:cubicBezTo>
                  <a:cubicBezTo>
                    <a:pt x="38165" y="27243"/>
                    <a:pt x="36659" y="27378"/>
                    <a:pt x="35324" y="27427"/>
                  </a:cubicBezTo>
                  <a:cubicBezTo>
                    <a:pt x="33794" y="27476"/>
                    <a:pt x="31896" y="27537"/>
                    <a:pt x="30402" y="26643"/>
                  </a:cubicBezTo>
                  <a:cubicBezTo>
                    <a:pt x="30169" y="26509"/>
                    <a:pt x="29961" y="26362"/>
                    <a:pt x="29741" y="26203"/>
                  </a:cubicBezTo>
                  <a:cubicBezTo>
                    <a:pt x="29447" y="25994"/>
                    <a:pt x="29141" y="25774"/>
                    <a:pt x="28810" y="25603"/>
                  </a:cubicBezTo>
                  <a:cubicBezTo>
                    <a:pt x="26986" y="24745"/>
                    <a:pt x="24880" y="25872"/>
                    <a:pt x="23778" y="26631"/>
                  </a:cubicBezTo>
                  <a:cubicBezTo>
                    <a:pt x="23423" y="26876"/>
                    <a:pt x="23080" y="27121"/>
                    <a:pt x="22749" y="27378"/>
                  </a:cubicBezTo>
                  <a:cubicBezTo>
                    <a:pt x="21635" y="28211"/>
                    <a:pt x="20472" y="29068"/>
                    <a:pt x="19101" y="29374"/>
                  </a:cubicBezTo>
                  <a:cubicBezTo>
                    <a:pt x="17668" y="29692"/>
                    <a:pt x="16138" y="29386"/>
                    <a:pt x="14656" y="29080"/>
                  </a:cubicBezTo>
                  <a:cubicBezTo>
                    <a:pt x="12771" y="28700"/>
                    <a:pt x="10995" y="28333"/>
                    <a:pt x="9404" y="29190"/>
                  </a:cubicBezTo>
                  <a:cubicBezTo>
                    <a:pt x="8791" y="29508"/>
                    <a:pt x="8265" y="29998"/>
                    <a:pt x="7751" y="30476"/>
                  </a:cubicBezTo>
                  <a:cubicBezTo>
                    <a:pt x="7065" y="31112"/>
                    <a:pt x="6343" y="31786"/>
                    <a:pt x="5412" y="32031"/>
                  </a:cubicBezTo>
                  <a:cubicBezTo>
                    <a:pt x="5130" y="32129"/>
                    <a:pt x="4861" y="32153"/>
                    <a:pt x="4579" y="321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20;p53">
              <a:extLst>
                <a:ext uri="{FF2B5EF4-FFF2-40B4-BE49-F238E27FC236}">
                  <a16:creationId xmlns:a16="http://schemas.microsoft.com/office/drawing/2014/main" id="{1CF7CCD3-E252-94F5-F24C-8F2283F9B476}"/>
                </a:ext>
              </a:extLst>
            </p:cNvPr>
            <p:cNvSpPr/>
            <p:nvPr/>
          </p:nvSpPr>
          <p:spPr>
            <a:xfrm>
              <a:off x="1115700" y="1572038"/>
              <a:ext cx="1019650" cy="629350"/>
            </a:xfrm>
            <a:custGeom>
              <a:avLst/>
              <a:gdLst/>
              <a:ahLst/>
              <a:cxnLst/>
              <a:rect l="l" t="t" r="r" b="b"/>
              <a:pathLst>
                <a:path w="40786" h="25174" fill="none" extrusionOk="0">
                  <a:moveTo>
                    <a:pt x="576" y="25149"/>
                  </a:moveTo>
                  <a:cubicBezTo>
                    <a:pt x="392" y="25149"/>
                    <a:pt x="184" y="25088"/>
                    <a:pt x="37" y="24807"/>
                  </a:cubicBezTo>
                  <a:cubicBezTo>
                    <a:pt x="1" y="24696"/>
                    <a:pt x="37" y="24599"/>
                    <a:pt x="99" y="24488"/>
                  </a:cubicBezTo>
                  <a:cubicBezTo>
                    <a:pt x="135" y="24439"/>
                    <a:pt x="148" y="24378"/>
                    <a:pt x="160" y="24329"/>
                  </a:cubicBezTo>
                  <a:cubicBezTo>
                    <a:pt x="282" y="23876"/>
                    <a:pt x="368" y="23435"/>
                    <a:pt x="441" y="23031"/>
                  </a:cubicBezTo>
                  <a:cubicBezTo>
                    <a:pt x="527" y="22578"/>
                    <a:pt x="637" y="21942"/>
                    <a:pt x="760" y="21746"/>
                  </a:cubicBezTo>
                  <a:cubicBezTo>
                    <a:pt x="992" y="21391"/>
                    <a:pt x="2229" y="20987"/>
                    <a:pt x="3062" y="20705"/>
                  </a:cubicBezTo>
                  <a:cubicBezTo>
                    <a:pt x="3331" y="20619"/>
                    <a:pt x="3649" y="20509"/>
                    <a:pt x="3955" y="20399"/>
                  </a:cubicBezTo>
                  <a:cubicBezTo>
                    <a:pt x="7837" y="19040"/>
                    <a:pt x="10077" y="16089"/>
                    <a:pt x="9698" y="12906"/>
                  </a:cubicBezTo>
                  <a:cubicBezTo>
                    <a:pt x="9600" y="12097"/>
                    <a:pt x="9367" y="11449"/>
                    <a:pt x="9184" y="10971"/>
                  </a:cubicBezTo>
                  <a:cubicBezTo>
                    <a:pt x="9184" y="10959"/>
                    <a:pt x="9159" y="10934"/>
                    <a:pt x="9147" y="10922"/>
                  </a:cubicBezTo>
                  <a:cubicBezTo>
                    <a:pt x="9122" y="10885"/>
                    <a:pt x="9098" y="10836"/>
                    <a:pt x="9098" y="10787"/>
                  </a:cubicBezTo>
                  <a:cubicBezTo>
                    <a:pt x="9122" y="10591"/>
                    <a:pt x="9306" y="10396"/>
                    <a:pt x="9490" y="10187"/>
                  </a:cubicBezTo>
                  <a:cubicBezTo>
                    <a:pt x="9563" y="10114"/>
                    <a:pt x="9624" y="10040"/>
                    <a:pt x="9686" y="9967"/>
                  </a:cubicBezTo>
                  <a:cubicBezTo>
                    <a:pt x="10494" y="8841"/>
                    <a:pt x="11608" y="7310"/>
                    <a:pt x="11632" y="5192"/>
                  </a:cubicBezTo>
                  <a:cubicBezTo>
                    <a:pt x="11632" y="4665"/>
                    <a:pt x="11547" y="4225"/>
                    <a:pt x="11510" y="3906"/>
                  </a:cubicBezTo>
                  <a:lnTo>
                    <a:pt x="11510" y="3882"/>
                  </a:lnTo>
                  <a:cubicBezTo>
                    <a:pt x="11510" y="3869"/>
                    <a:pt x="11485" y="3845"/>
                    <a:pt x="11510" y="3821"/>
                  </a:cubicBezTo>
                  <a:cubicBezTo>
                    <a:pt x="11571" y="3637"/>
                    <a:pt x="11877" y="3478"/>
                    <a:pt x="12465" y="3306"/>
                  </a:cubicBezTo>
                  <a:cubicBezTo>
                    <a:pt x="13383" y="3049"/>
                    <a:pt x="14461" y="3012"/>
                    <a:pt x="15391" y="3012"/>
                  </a:cubicBezTo>
                  <a:cubicBezTo>
                    <a:pt x="15771" y="3012"/>
                    <a:pt x="16163" y="3012"/>
                    <a:pt x="16542" y="3025"/>
                  </a:cubicBezTo>
                  <a:lnTo>
                    <a:pt x="16567" y="3025"/>
                  </a:lnTo>
                  <a:cubicBezTo>
                    <a:pt x="16983" y="3025"/>
                    <a:pt x="17412" y="3049"/>
                    <a:pt x="17852" y="3049"/>
                  </a:cubicBezTo>
                  <a:cubicBezTo>
                    <a:pt x="18881" y="3049"/>
                    <a:pt x="20228" y="3012"/>
                    <a:pt x="21623" y="2743"/>
                  </a:cubicBezTo>
                  <a:cubicBezTo>
                    <a:pt x="23289" y="2400"/>
                    <a:pt x="24807" y="1776"/>
                    <a:pt x="26129" y="1225"/>
                  </a:cubicBezTo>
                  <a:cubicBezTo>
                    <a:pt x="26790" y="943"/>
                    <a:pt x="27415" y="686"/>
                    <a:pt x="28027" y="478"/>
                  </a:cubicBezTo>
                  <a:cubicBezTo>
                    <a:pt x="28921" y="172"/>
                    <a:pt x="29753" y="0"/>
                    <a:pt x="30402" y="0"/>
                  </a:cubicBezTo>
                  <a:cubicBezTo>
                    <a:pt x="30868" y="0"/>
                    <a:pt x="31247" y="74"/>
                    <a:pt x="31541" y="233"/>
                  </a:cubicBezTo>
                  <a:cubicBezTo>
                    <a:pt x="32043" y="490"/>
                    <a:pt x="32606" y="1115"/>
                    <a:pt x="33206" y="1788"/>
                  </a:cubicBezTo>
                  <a:cubicBezTo>
                    <a:pt x="33953" y="2621"/>
                    <a:pt x="34810" y="3563"/>
                    <a:pt x="35973" y="4347"/>
                  </a:cubicBezTo>
                  <a:cubicBezTo>
                    <a:pt x="37296" y="5216"/>
                    <a:pt x="38667" y="5657"/>
                    <a:pt x="39879" y="6024"/>
                  </a:cubicBezTo>
                  <a:cubicBezTo>
                    <a:pt x="39965" y="6061"/>
                    <a:pt x="40112" y="6073"/>
                    <a:pt x="40247" y="6073"/>
                  </a:cubicBezTo>
                  <a:cubicBezTo>
                    <a:pt x="40455" y="6086"/>
                    <a:pt x="40638" y="6110"/>
                    <a:pt x="40736" y="6196"/>
                  </a:cubicBezTo>
                  <a:cubicBezTo>
                    <a:pt x="40773" y="6233"/>
                    <a:pt x="40785" y="6269"/>
                    <a:pt x="40785" y="6331"/>
                  </a:cubicBezTo>
                  <a:cubicBezTo>
                    <a:pt x="40700" y="7335"/>
                    <a:pt x="39659" y="7665"/>
                    <a:pt x="38459" y="8045"/>
                  </a:cubicBezTo>
                  <a:cubicBezTo>
                    <a:pt x="37186" y="8449"/>
                    <a:pt x="35741" y="8902"/>
                    <a:pt x="35275" y="10285"/>
                  </a:cubicBezTo>
                  <a:cubicBezTo>
                    <a:pt x="34663" y="12061"/>
                    <a:pt x="35153" y="13603"/>
                    <a:pt x="35471" y="14632"/>
                  </a:cubicBezTo>
                  <a:lnTo>
                    <a:pt x="35520" y="14718"/>
                  </a:lnTo>
                  <a:cubicBezTo>
                    <a:pt x="35557" y="14803"/>
                    <a:pt x="35594" y="14877"/>
                    <a:pt x="35582" y="14963"/>
                  </a:cubicBezTo>
                  <a:cubicBezTo>
                    <a:pt x="35582" y="14987"/>
                    <a:pt x="35557" y="14987"/>
                    <a:pt x="35557" y="14999"/>
                  </a:cubicBezTo>
                  <a:cubicBezTo>
                    <a:pt x="35178" y="15305"/>
                    <a:pt x="34602" y="15746"/>
                    <a:pt x="34088" y="16420"/>
                  </a:cubicBezTo>
                  <a:cubicBezTo>
                    <a:pt x="33170" y="17632"/>
                    <a:pt x="32949" y="18930"/>
                    <a:pt x="32778" y="19885"/>
                  </a:cubicBezTo>
                  <a:cubicBezTo>
                    <a:pt x="32778" y="19921"/>
                    <a:pt x="32765" y="19970"/>
                    <a:pt x="32765" y="20019"/>
                  </a:cubicBezTo>
                  <a:cubicBezTo>
                    <a:pt x="32765" y="20129"/>
                    <a:pt x="32765" y="20252"/>
                    <a:pt x="32680" y="20325"/>
                  </a:cubicBezTo>
                  <a:cubicBezTo>
                    <a:pt x="32582" y="20436"/>
                    <a:pt x="32361" y="20436"/>
                    <a:pt x="32055" y="20411"/>
                  </a:cubicBezTo>
                  <a:cubicBezTo>
                    <a:pt x="31921" y="20411"/>
                    <a:pt x="31761" y="20399"/>
                    <a:pt x="31615" y="20411"/>
                  </a:cubicBezTo>
                  <a:cubicBezTo>
                    <a:pt x="31272" y="20436"/>
                    <a:pt x="30929" y="20436"/>
                    <a:pt x="30574" y="20436"/>
                  </a:cubicBezTo>
                  <a:cubicBezTo>
                    <a:pt x="29925" y="20436"/>
                    <a:pt x="29031" y="20399"/>
                    <a:pt x="28541" y="20105"/>
                  </a:cubicBezTo>
                  <a:cubicBezTo>
                    <a:pt x="28443" y="20044"/>
                    <a:pt x="28296" y="19946"/>
                    <a:pt x="28137" y="19836"/>
                  </a:cubicBezTo>
                  <a:cubicBezTo>
                    <a:pt x="27758" y="19554"/>
                    <a:pt x="27280" y="19223"/>
                    <a:pt x="26680" y="18930"/>
                  </a:cubicBezTo>
                  <a:cubicBezTo>
                    <a:pt x="25799" y="18501"/>
                    <a:pt x="24819" y="18293"/>
                    <a:pt x="23791" y="18293"/>
                  </a:cubicBezTo>
                  <a:cubicBezTo>
                    <a:pt x="21562" y="18293"/>
                    <a:pt x="19554" y="19334"/>
                    <a:pt x="18269" y="20215"/>
                  </a:cubicBezTo>
                  <a:cubicBezTo>
                    <a:pt x="17865" y="20497"/>
                    <a:pt x="17485" y="20766"/>
                    <a:pt x="17130" y="21023"/>
                  </a:cubicBezTo>
                  <a:cubicBezTo>
                    <a:pt x="16261" y="21672"/>
                    <a:pt x="15440" y="22284"/>
                    <a:pt x="14767" y="22431"/>
                  </a:cubicBezTo>
                  <a:cubicBezTo>
                    <a:pt x="14595" y="22468"/>
                    <a:pt x="14412" y="22493"/>
                    <a:pt x="14179" y="22493"/>
                  </a:cubicBezTo>
                  <a:cubicBezTo>
                    <a:pt x="13493" y="22493"/>
                    <a:pt x="12636" y="22333"/>
                    <a:pt x="11743" y="22150"/>
                  </a:cubicBezTo>
                  <a:cubicBezTo>
                    <a:pt x="10641" y="21917"/>
                    <a:pt x="9392" y="21672"/>
                    <a:pt x="8069" y="21672"/>
                  </a:cubicBezTo>
                  <a:cubicBezTo>
                    <a:pt x="6637" y="21672"/>
                    <a:pt x="5376" y="21978"/>
                    <a:pt x="4213" y="22591"/>
                  </a:cubicBezTo>
                  <a:cubicBezTo>
                    <a:pt x="3209" y="23129"/>
                    <a:pt x="2462" y="23827"/>
                    <a:pt x="1849" y="24390"/>
                  </a:cubicBezTo>
                  <a:cubicBezTo>
                    <a:pt x="1764" y="24452"/>
                    <a:pt x="1690" y="24537"/>
                    <a:pt x="1617" y="24623"/>
                  </a:cubicBezTo>
                  <a:cubicBezTo>
                    <a:pt x="1372" y="24868"/>
                    <a:pt x="1127" y="25113"/>
                    <a:pt x="956" y="25162"/>
                  </a:cubicBezTo>
                  <a:lnTo>
                    <a:pt x="956" y="25125"/>
                  </a:lnTo>
                  <a:lnTo>
                    <a:pt x="956" y="25162"/>
                  </a:lnTo>
                  <a:cubicBezTo>
                    <a:pt x="943" y="25162"/>
                    <a:pt x="943" y="25162"/>
                    <a:pt x="931" y="25174"/>
                  </a:cubicBezTo>
                  <a:cubicBezTo>
                    <a:pt x="809" y="25113"/>
                    <a:pt x="698" y="25149"/>
                    <a:pt x="576" y="251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21;p53">
              <a:extLst>
                <a:ext uri="{FF2B5EF4-FFF2-40B4-BE49-F238E27FC236}">
                  <a16:creationId xmlns:a16="http://schemas.microsoft.com/office/drawing/2014/main" id="{A646644B-E748-62E2-98E0-E161AA48268C}"/>
                </a:ext>
              </a:extLst>
            </p:cNvPr>
            <p:cNvSpPr/>
            <p:nvPr/>
          </p:nvSpPr>
          <p:spPr>
            <a:xfrm>
              <a:off x="1395775" y="1654988"/>
              <a:ext cx="560500" cy="394900"/>
            </a:xfrm>
            <a:custGeom>
              <a:avLst/>
              <a:gdLst/>
              <a:ahLst/>
              <a:cxnLst/>
              <a:rect l="l" t="t" r="r" b="b"/>
              <a:pathLst>
                <a:path w="22420" h="15796" fill="none" extrusionOk="0">
                  <a:moveTo>
                    <a:pt x="2548" y="15783"/>
                  </a:moveTo>
                  <a:cubicBezTo>
                    <a:pt x="2290" y="15783"/>
                    <a:pt x="1972" y="15685"/>
                    <a:pt x="1654" y="15612"/>
                  </a:cubicBezTo>
                  <a:cubicBezTo>
                    <a:pt x="1482" y="15563"/>
                    <a:pt x="1311" y="15526"/>
                    <a:pt x="1164" y="15489"/>
                  </a:cubicBezTo>
                  <a:cubicBezTo>
                    <a:pt x="1103" y="15477"/>
                    <a:pt x="1005" y="15477"/>
                    <a:pt x="919" y="15489"/>
                  </a:cubicBezTo>
                  <a:cubicBezTo>
                    <a:pt x="735" y="15501"/>
                    <a:pt x="527" y="15501"/>
                    <a:pt x="454" y="15342"/>
                  </a:cubicBezTo>
                  <a:cubicBezTo>
                    <a:pt x="1" y="14265"/>
                    <a:pt x="503" y="13212"/>
                    <a:pt x="1042" y="12110"/>
                  </a:cubicBezTo>
                  <a:cubicBezTo>
                    <a:pt x="1482" y="11179"/>
                    <a:pt x="1960" y="10224"/>
                    <a:pt x="1837" y="9220"/>
                  </a:cubicBezTo>
                  <a:cubicBezTo>
                    <a:pt x="1813" y="9049"/>
                    <a:pt x="1776" y="8890"/>
                    <a:pt x="1727" y="8743"/>
                  </a:cubicBezTo>
                  <a:cubicBezTo>
                    <a:pt x="1654" y="8498"/>
                    <a:pt x="1593" y="8265"/>
                    <a:pt x="1629" y="8057"/>
                  </a:cubicBezTo>
                  <a:cubicBezTo>
                    <a:pt x="1666" y="7898"/>
                    <a:pt x="1690" y="7726"/>
                    <a:pt x="1727" y="7555"/>
                  </a:cubicBezTo>
                  <a:cubicBezTo>
                    <a:pt x="1960" y="6220"/>
                    <a:pt x="2266" y="4384"/>
                    <a:pt x="3711" y="3074"/>
                  </a:cubicBezTo>
                  <a:cubicBezTo>
                    <a:pt x="3821" y="2988"/>
                    <a:pt x="3956" y="3013"/>
                    <a:pt x="4066" y="3049"/>
                  </a:cubicBezTo>
                  <a:cubicBezTo>
                    <a:pt x="4115" y="3062"/>
                    <a:pt x="4139" y="3062"/>
                    <a:pt x="4176" y="3062"/>
                  </a:cubicBezTo>
                  <a:cubicBezTo>
                    <a:pt x="4543" y="3062"/>
                    <a:pt x="4923" y="3062"/>
                    <a:pt x="5266" y="3074"/>
                  </a:cubicBezTo>
                  <a:lnTo>
                    <a:pt x="5290" y="3074"/>
                  </a:lnTo>
                  <a:cubicBezTo>
                    <a:pt x="5768" y="3098"/>
                    <a:pt x="6184" y="3098"/>
                    <a:pt x="6637" y="3098"/>
                  </a:cubicBezTo>
                  <a:cubicBezTo>
                    <a:pt x="7812" y="3098"/>
                    <a:pt x="9380" y="3049"/>
                    <a:pt x="11057" y="2706"/>
                  </a:cubicBezTo>
                  <a:cubicBezTo>
                    <a:pt x="13065" y="2315"/>
                    <a:pt x="14816" y="1580"/>
                    <a:pt x="16224" y="992"/>
                  </a:cubicBezTo>
                  <a:cubicBezTo>
                    <a:pt x="16836" y="735"/>
                    <a:pt x="17412" y="490"/>
                    <a:pt x="17938" y="307"/>
                  </a:cubicBezTo>
                  <a:cubicBezTo>
                    <a:pt x="18036" y="270"/>
                    <a:pt x="18134" y="233"/>
                    <a:pt x="18220" y="196"/>
                  </a:cubicBezTo>
                  <a:cubicBezTo>
                    <a:pt x="18514" y="86"/>
                    <a:pt x="18746" y="1"/>
                    <a:pt x="18893" y="62"/>
                  </a:cubicBezTo>
                  <a:cubicBezTo>
                    <a:pt x="19077" y="123"/>
                    <a:pt x="19224" y="319"/>
                    <a:pt x="19346" y="490"/>
                  </a:cubicBezTo>
                  <a:cubicBezTo>
                    <a:pt x="19408" y="564"/>
                    <a:pt x="19444" y="637"/>
                    <a:pt x="19493" y="698"/>
                  </a:cubicBezTo>
                  <a:cubicBezTo>
                    <a:pt x="19738" y="980"/>
                    <a:pt x="20154" y="1213"/>
                    <a:pt x="20583" y="1458"/>
                  </a:cubicBezTo>
                  <a:cubicBezTo>
                    <a:pt x="21403" y="1911"/>
                    <a:pt x="22322" y="2437"/>
                    <a:pt x="22383" y="3478"/>
                  </a:cubicBezTo>
                  <a:cubicBezTo>
                    <a:pt x="22420" y="3968"/>
                    <a:pt x="22052" y="4335"/>
                    <a:pt x="21660" y="4727"/>
                  </a:cubicBezTo>
                  <a:cubicBezTo>
                    <a:pt x="21342" y="5070"/>
                    <a:pt x="21011" y="5400"/>
                    <a:pt x="20852" y="5841"/>
                  </a:cubicBezTo>
                  <a:cubicBezTo>
                    <a:pt x="20509" y="6869"/>
                    <a:pt x="20571" y="7861"/>
                    <a:pt x="20632" y="8743"/>
                  </a:cubicBezTo>
                  <a:cubicBezTo>
                    <a:pt x="20669" y="9392"/>
                    <a:pt x="20705" y="10028"/>
                    <a:pt x="20571" y="10555"/>
                  </a:cubicBezTo>
                  <a:cubicBezTo>
                    <a:pt x="20534" y="10702"/>
                    <a:pt x="20424" y="10787"/>
                    <a:pt x="20326" y="10898"/>
                  </a:cubicBezTo>
                  <a:cubicBezTo>
                    <a:pt x="20265" y="10959"/>
                    <a:pt x="20203" y="11008"/>
                    <a:pt x="20154" y="11069"/>
                  </a:cubicBezTo>
                  <a:cubicBezTo>
                    <a:pt x="19873" y="11436"/>
                    <a:pt x="19738" y="11914"/>
                    <a:pt x="19603" y="12355"/>
                  </a:cubicBezTo>
                  <a:cubicBezTo>
                    <a:pt x="19420" y="12942"/>
                    <a:pt x="19248" y="13518"/>
                    <a:pt x="18759" y="13689"/>
                  </a:cubicBezTo>
                  <a:cubicBezTo>
                    <a:pt x="18440" y="13775"/>
                    <a:pt x="18134" y="13518"/>
                    <a:pt x="17767" y="13187"/>
                  </a:cubicBezTo>
                  <a:cubicBezTo>
                    <a:pt x="17497" y="12979"/>
                    <a:pt x="17216" y="12722"/>
                    <a:pt x="16885" y="12563"/>
                  </a:cubicBezTo>
                  <a:cubicBezTo>
                    <a:pt x="15538" y="11926"/>
                    <a:pt x="14069" y="11608"/>
                    <a:pt x="12563" y="11608"/>
                  </a:cubicBezTo>
                  <a:cubicBezTo>
                    <a:pt x="9465" y="11608"/>
                    <a:pt x="6821" y="12967"/>
                    <a:pt x="5131" y="14106"/>
                  </a:cubicBezTo>
                  <a:cubicBezTo>
                    <a:pt x="4690" y="14412"/>
                    <a:pt x="4262" y="14718"/>
                    <a:pt x="3894" y="14999"/>
                  </a:cubicBezTo>
                  <a:cubicBezTo>
                    <a:pt x="3784" y="15073"/>
                    <a:pt x="3686" y="15171"/>
                    <a:pt x="3576" y="15256"/>
                  </a:cubicBezTo>
                  <a:cubicBezTo>
                    <a:pt x="3294" y="15489"/>
                    <a:pt x="3013" y="15734"/>
                    <a:pt x="2768" y="15795"/>
                  </a:cubicBezTo>
                  <a:lnTo>
                    <a:pt x="2768" y="15795"/>
                  </a:lnTo>
                  <a:cubicBezTo>
                    <a:pt x="2695" y="15783"/>
                    <a:pt x="2633" y="15783"/>
                    <a:pt x="2548" y="157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22;p53">
              <a:extLst>
                <a:ext uri="{FF2B5EF4-FFF2-40B4-BE49-F238E27FC236}">
                  <a16:creationId xmlns:a16="http://schemas.microsoft.com/office/drawing/2014/main" id="{23754027-2C30-8E13-9323-49E38BEBD6D5}"/>
                </a:ext>
              </a:extLst>
            </p:cNvPr>
            <p:cNvSpPr/>
            <p:nvPr/>
          </p:nvSpPr>
          <p:spPr>
            <a:xfrm>
              <a:off x="1520375" y="1749563"/>
              <a:ext cx="329375" cy="164400"/>
            </a:xfrm>
            <a:custGeom>
              <a:avLst/>
              <a:gdLst/>
              <a:ahLst/>
              <a:cxnLst/>
              <a:rect l="l" t="t" r="r" b="b"/>
              <a:pathLst>
                <a:path w="13175" h="6576" fill="none" extrusionOk="0">
                  <a:moveTo>
                    <a:pt x="1212" y="6576"/>
                  </a:moveTo>
                  <a:cubicBezTo>
                    <a:pt x="857" y="6576"/>
                    <a:pt x="539" y="6490"/>
                    <a:pt x="233" y="6294"/>
                  </a:cubicBezTo>
                  <a:lnTo>
                    <a:pt x="233" y="6294"/>
                  </a:lnTo>
                  <a:cubicBezTo>
                    <a:pt x="0" y="6135"/>
                    <a:pt x="61" y="5841"/>
                    <a:pt x="135" y="5535"/>
                  </a:cubicBezTo>
                  <a:cubicBezTo>
                    <a:pt x="184" y="5352"/>
                    <a:pt x="221" y="5168"/>
                    <a:pt x="196" y="5021"/>
                  </a:cubicBezTo>
                  <a:cubicBezTo>
                    <a:pt x="184" y="4886"/>
                    <a:pt x="147" y="4764"/>
                    <a:pt x="123" y="4654"/>
                  </a:cubicBezTo>
                  <a:cubicBezTo>
                    <a:pt x="98" y="4531"/>
                    <a:pt x="61" y="4409"/>
                    <a:pt x="61" y="4286"/>
                  </a:cubicBezTo>
                  <a:cubicBezTo>
                    <a:pt x="37" y="3748"/>
                    <a:pt x="0" y="2952"/>
                    <a:pt x="441" y="2646"/>
                  </a:cubicBezTo>
                  <a:cubicBezTo>
                    <a:pt x="674" y="2499"/>
                    <a:pt x="955" y="2535"/>
                    <a:pt x="1225" y="2597"/>
                  </a:cubicBezTo>
                  <a:cubicBezTo>
                    <a:pt x="1359" y="2633"/>
                    <a:pt x="1506" y="2658"/>
                    <a:pt x="1641" y="2658"/>
                  </a:cubicBezTo>
                  <a:cubicBezTo>
                    <a:pt x="2975" y="2658"/>
                    <a:pt x="4751" y="2621"/>
                    <a:pt x="6722" y="2217"/>
                  </a:cubicBezTo>
                  <a:cubicBezTo>
                    <a:pt x="9061" y="1764"/>
                    <a:pt x="11056" y="919"/>
                    <a:pt x="12526" y="307"/>
                  </a:cubicBezTo>
                  <a:cubicBezTo>
                    <a:pt x="12562" y="295"/>
                    <a:pt x="12624" y="246"/>
                    <a:pt x="12685" y="197"/>
                  </a:cubicBezTo>
                  <a:cubicBezTo>
                    <a:pt x="12807" y="111"/>
                    <a:pt x="12954" y="1"/>
                    <a:pt x="13040" y="111"/>
                  </a:cubicBezTo>
                  <a:cubicBezTo>
                    <a:pt x="13175" y="258"/>
                    <a:pt x="13028" y="442"/>
                    <a:pt x="12893" y="613"/>
                  </a:cubicBezTo>
                  <a:cubicBezTo>
                    <a:pt x="12807" y="723"/>
                    <a:pt x="12722" y="821"/>
                    <a:pt x="12685" y="931"/>
                  </a:cubicBezTo>
                  <a:cubicBezTo>
                    <a:pt x="12367" y="1850"/>
                    <a:pt x="12379" y="2744"/>
                    <a:pt x="12416" y="3515"/>
                  </a:cubicBezTo>
                  <a:cubicBezTo>
                    <a:pt x="12428" y="4152"/>
                    <a:pt x="12440" y="4703"/>
                    <a:pt x="12281" y="5156"/>
                  </a:cubicBezTo>
                  <a:cubicBezTo>
                    <a:pt x="12097" y="5682"/>
                    <a:pt x="11118" y="5352"/>
                    <a:pt x="9979" y="4972"/>
                  </a:cubicBezTo>
                  <a:cubicBezTo>
                    <a:pt x="9171" y="4703"/>
                    <a:pt x="8253" y="4409"/>
                    <a:pt x="7567" y="4409"/>
                  </a:cubicBezTo>
                  <a:cubicBezTo>
                    <a:pt x="6294" y="4409"/>
                    <a:pt x="5020" y="5045"/>
                    <a:pt x="3906" y="5609"/>
                  </a:cubicBezTo>
                  <a:cubicBezTo>
                    <a:pt x="2914" y="6123"/>
                    <a:pt x="2008" y="6576"/>
                    <a:pt x="1212" y="65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23;p53">
              <a:extLst>
                <a:ext uri="{FF2B5EF4-FFF2-40B4-BE49-F238E27FC236}">
                  <a16:creationId xmlns:a16="http://schemas.microsoft.com/office/drawing/2014/main" id="{D19A7CCC-68E0-C0D2-10C3-CB22EC20C40C}"/>
                </a:ext>
              </a:extLst>
            </p:cNvPr>
            <p:cNvSpPr/>
            <p:nvPr/>
          </p:nvSpPr>
          <p:spPr>
            <a:xfrm>
              <a:off x="965100" y="1428788"/>
              <a:ext cx="1354200" cy="913425"/>
            </a:xfrm>
            <a:custGeom>
              <a:avLst/>
              <a:gdLst/>
              <a:ahLst/>
              <a:cxnLst/>
              <a:rect l="l" t="t" r="r" b="b"/>
              <a:pathLst>
                <a:path w="54168" h="36537" fill="none" extrusionOk="0">
                  <a:moveTo>
                    <a:pt x="52613" y="9416"/>
                  </a:moveTo>
                  <a:cubicBezTo>
                    <a:pt x="51670" y="8228"/>
                    <a:pt x="50409" y="7285"/>
                    <a:pt x="49025" y="6783"/>
                  </a:cubicBezTo>
                  <a:cubicBezTo>
                    <a:pt x="48536" y="6600"/>
                    <a:pt x="48046" y="6441"/>
                    <a:pt x="47568" y="6294"/>
                  </a:cubicBezTo>
                  <a:cubicBezTo>
                    <a:pt x="46638" y="6000"/>
                    <a:pt x="45769" y="5730"/>
                    <a:pt x="45120" y="5302"/>
                  </a:cubicBezTo>
                  <a:cubicBezTo>
                    <a:pt x="44556" y="4910"/>
                    <a:pt x="44005" y="4322"/>
                    <a:pt x="43430" y="3673"/>
                  </a:cubicBezTo>
                  <a:cubicBezTo>
                    <a:pt x="42548" y="2706"/>
                    <a:pt x="41569" y="1629"/>
                    <a:pt x="40161" y="894"/>
                  </a:cubicBezTo>
                  <a:cubicBezTo>
                    <a:pt x="39047" y="306"/>
                    <a:pt x="37773" y="0"/>
                    <a:pt x="36390" y="0"/>
                  </a:cubicBezTo>
                  <a:cubicBezTo>
                    <a:pt x="35067" y="0"/>
                    <a:pt x="33647" y="282"/>
                    <a:pt x="32129" y="796"/>
                  </a:cubicBezTo>
                  <a:cubicBezTo>
                    <a:pt x="31370" y="1078"/>
                    <a:pt x="30635" y="1384"/>
                    <a:pt x="29913" y="1665"/>
                  </a:cubicBezTo>
                  <a:cubicBezTo>
                    <a:pt x="28713" y="2167"/>
                    <a:pt x="27598" y="2633"/>
                    <a:pt x="26497" y="2853"/>
                  </a:cubicBezTo>
                  <a:cubicBezTo>
                    <a:pt x="25590" y="3037"/>
                    <a:pt x="24586" y="3049"/>
                    <a:pt x="23815" y="3049"/>
                  </a:cubicBezTo>
                  <a:cubicBezTo>
                    <a:pt x="23423" y="3049"/>
                    <a:pt x="23019" y="3049"/>
                    <a:pt x="22640" y="3037"/>
                  </a:cubicBezTo>
                  <a:cubicBezTo>
                    <a:pt x="22248" y="3037"/>
                    <a:pt x="21819" y="3012"/>
                    <a:pt x="21391" y="3012"/>
                  </a:cubicBezTo>
                  <a:cubicBezTo>
                    <a:pt x="20056" y="3012"/>
                    <a:pt x="18477" y="3073"/>
                    <a:pt x="16885" y="3539"/>
                  </a:cubicBezTo>
                  <a:cubicBezTo>
                    <a:pt x="15612" y="3894"/>
                    <a:pt x="14436" y="4567"/>
                    <a:pt x="13555" y="5424"/>
                  </a:cubicBezTo>
                  <a:cubicBezTo>
                    <a:pt x="12367" y="6551"/>
                    <a:pt x="11730" y="8008"/>
                    <a:pt x="11779" y="9489"/>
                  </a:cubicBezTo>
                  <a:cubicBezTo>
                    <a:pt x="11792" y="9893"/>
                    <a:pt x="11840" y="10224"/>
                    <a:pt x="11877" y="10506"/>
                  </a:cubicBezTo>
                  <a:cubicBezTo>
                    <a:pt x="11902" y="10640"/>
                    <a:pt x="11926" y="10824"/>
                    <a:pt x="11926" y="10897"/>
                  </a:cubicBezTo>
                  <a:cubicBezTo>
                    <a:pt x="11926" y="11179"/>
                    <a:pt x="11424" y="11877"/>
                    <a:pt x="11081" y="12342"/>
                  </a:cubicBezTo>
                  <a:cubicBezTo>
                    <a:pt x="10285" y="13420"/>
                    <a:pt x="9208" y="14913"/>
                    <a:pt x="9367" y="16897"/>
                  </a:cubicBezTo>
                  <a:cubicBezTo>
                    <a:pt x="9428" y="17644"/>
                    <a:pt x="9673" y="18293"/>
                    <a:pt x="9857" y="18746"/>
                  </a:cubicBezTo>
                  <a:cubicBezTo>
                    <a:pt x="9943" y="18954"/>
                    <a:pt x="10041" y="19223"/>
                    <a:pt x="10065" y="19333"/>
                  </a:cubicBezTo>
                  <a:cubicBezTo>
                    <a:pt x="10090" y="19542"/>
                    <a:pt x="9453" y="20301"/>
                    <a:pt x="8082" y="20790"/>
                  </a:cubicBezTo>
                  <a:cubicBezTo>
                    <a:pt x="7824" y="20876"/>
                    <a:pt x="7567" y="20974"/>
                    <a:pt x="7286" y="21060"/>
                  </a:cubicBezTo>
                  <a:cubicBezTo>
                    <a:pt x="5498" y="21660"/>
                    <a:pt x="3270" y="22394"/>
                    <a:pt x="1947" y="24488"/>
                  </a:cubicBezTo>
                  <a:cubicBezTo>
                    <a:pt x="1262" y="25602"/>
                    <a:pt x="1029" y="26802"/>
                    <a:pt x="858" y="27770"/>
                  </a:cubicBezTo>
                  <a:cubicBezTo>
                    <a:pt x="796" y="28100"/>
                    <a:pt x="735" y="28406"/>
                    <a:pt x="674" y="28688"/>
                  </a:cubicBezTo>
                  <a:cubicBezTo>
                    <a:pt x="649" y="28810"/>
                    <a:pt x="613" y="28945"/>
                    <a:pt x="576" y="29067"/>
                  </a:cubicBezTo>
                  <a:cubicBezTo>
                    <a:pt x="331" y="29924"/>
                    <a:pt x="1" y="31088"/>
                    <a:pt x="392" y="32386"/>
                  </a:cubicBezTo>
                  <a:cubicBezTo>
                    <a:pt x="796" y="33794"/>
                    <a:pt x="1898" y="34908"/>
                    <a:pt x="3674" y="35728"/>
                  </a:cubicBezTo>
                  <a:cubicBezTo>
                    <a:pt x="4886" y="36279"/>
                    <a:pt x="5963" y="36536"/>
                    <a:pt x="6980" y="36536"/>
                  </a:cubicBezTo>
                  <a:cubicBezTo>
                    <a:pt x="7469" y="36536"/>
                    <a:pt x="7947" y="36475"/>
                    <a:pt x="8412" y="36353"/>
                  </a:cubicBezTo>
                  <a:cubicBezTo>
                    <a:pt x="9894" y="35948"/>
                    <a:pt x="10898" y="35006"/>
                    <a:pt x="11730" y="34259"/>
                  </a:cubicBezTo>
                  <a:cubicBezTo>
                    <a:pt x="12159" y="33855"/>
                    <a:pt x="12551" y="33487"/>
                    <a:pt x="12893" y="33304"/>
                  </a:cubicBezTo>
                  <a:cubicBezTo>
                    <a:pt x="13212" y="33132"/>
                    <a:pt x="13579" y="33059"/>
                    <a:pt x="14069" y="33059"/>
                  </a:cubicBezTo>
                  <a:cubicBezTo>
                    <a:pt x="14791" y="33059"/>
                    <a:pt x="15673" y="33243"/>
                    <a:pt x="16616" y="33426"/>
                  </a:cubicBezTo>
                  <a:cubicBezTo>
                    <a:pt x="17693" y="33647"/>
                    <a:pt x="18917" y="33904"/>
                    <a:pt x="20191" y="33904"/>
                  </a:cubicBezTo>
                  <a:cubicBezTo>
                    <a:pt x="20852" y="33904"/>
                    <a:pt x="21452" y="33843"/>
                    <a:pt x="22027" y="33708"/>
                  </a:cubicBezTo>
                  <a:cubicBezTo>
                    <a:pt x="23864" y="33292"/>
                    <a:pt x="25284" y="32239"/>
                    <a:pt x="26545" y="31320"/>
                  </a:cubicBezTo>
                  <a:cubicBezTo>
                    <a:pt x="26864" y="31088"/>
                    <a:pt x="27182" y="30843"/>
                    <a:pt x="27513" y="30622"/>
                  </a:cubicBezTo>
                  <a:cubicBezTo>
                    <a:pt x="28370" y="30047"/>
                    <a:pt x="29227" y="29692"/>
                    <a:pt x="29815" y="29692"/>
                  </a:cubicBezTo>
                  <a:cubicBezTo>
                    <a:pt x="29986" y="29692"/>
                    <a:pt x="30121" y="29729"/>
                    <a:pt x="30268" y="29790"/>
                  </a:cubicBezTo>
                  <a:cubicBezTo>
                    <a:pt x="30402" y="29851"/>
                    <a:pt x="30635" y="30010"/>
                    <a:pt x="30843" y="30169"/>
                  </a:cubicBezTo>
                  <a:cubicBezTo>
                    <a:pt x="31088" y="30341"/>
                    <a:pt x="31345" y="30537"/>
                    <a:pt x="31676" y="30720"/>
                  </a:cubicBezTo>
                  <a:cubicBezTo>
                    <a:pt x="33353" y="31712"/>
                    <a:pt x="35190" y="31835"/>
                    <a:pt x="36598" y="31835"/>
                  </a:cubicBezTo>
                  <a:lnTo>
                    <a:pt x="36598" y="31835"/>
                  </a:lnTo>
                  <a:cubicBezTo>
                    <a:pt x="37039" y="31835"/>
                    <a:pt x="37455" y="31822"/>
                    <a:pt x="37834" y="31810"/>
                  </a:cubicBezTo>
                  <a:cubicBezTo>
                    <a:pt x="39096" y="31761"/>
                    <a:pt x="41679" y="31688"/>
                    <a:pt x="43246" y="29692"/>
                  </a:cubicBezTo>
                  <a:cubicBezTo>
                    <a:pt x="44054" y="28651"/>
                    <a:pt x="44263" y="27463"/>
                    <a:pt x="44422" y="26582"/>
                  </a:cubicBezTo>
                  <a:cubicBezTo>
                    <a:pt x="44483" y="26251"/>
                    <a:pt x="44569" y="25700"/>
                    <a:pt x="44679" y="25541"/>
                  </a:cubicBezTo>
                  <a:cubicBezTo>
                    <a:pt x="44740" y="25468"/>
                    <a:pt x="44973" y="25284"/>
                    <a:pt x="45120" y="25162"/>
                  </a:cubicBezTo>
                  <a:cubicBezTo>
                    <a:pt x="45462" y="24904"/>
                    <a:pt x="45891" y="24562"/>
                    <a:pt x="46271" y="24109"/>
                  </a:cubicBezTo>
                  <a:cubicBezTo>
                    <a:pt x="48046" y="21990"/>
                    <a:pt x="47348" y="19774"/>
                    <a:pt x="46956" y="18599"/>
                  </a:cubicBezTo>
                  <a:cubicBezTo>
                    <a:pt x="46895" y="18403"/>
                    <a:pt x="46809" y="18134"/>
                    <a:pt x="46760" y="17938"/>
                  </a:cubicBezTo>
                  <a:cubicBezTo>
                    <a:pt x="47324" y="17681"/>
                    <a:pt x="48695" y="17546"/>
                    <a:pt x="49160" y="17497"/>
                  </a:cubicBezTo>
                  <a:lnTo>
                    <a:pt x="49442" y="17460"/>
                  </a:lnTo>
                  <a:cubicBezTo>
                    <a:pt x="52062" y="17203"/>
                    <a:pt x="53788" y="15770"/>
                    <a:pt x="54045" y="13640"/>
                  </a:cubicBezTo>
                  <a:cubicBezTo>
                    <a:pt x="54168" y="12281"/>
                    <a:pt x="53678" y="10775"/>
                    <a:pt x="52613" y="94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430;p53">
            <a:extLst>
              <a:ext uri="{FF2B5EF4-FFF2-40B4-BE49-F238E27FC236}">
                <a16:creationId xmlns:a16="http://schemas.microsoft.com/office/drawing/2014/main" id="{8B9DF1CE-4173-2384-D4D3-8D7C4478F202}"/>
              </a:ext>
            </a:extLst>
          </p:cNvPr>
          <p:cNvGrpSpPr/>
          <p:nvPr/>
        </p:nvGrpSpPr>
        <p:grpSpPr>
          <a:xfrm flipH="1">
            <a:off x="8604541" y="4831249"/>
            <a:ext cx="270464" cy="117823"/>
            <a:chOff x="2903262" y="4795769"/>
            <a:chExt cx="373776" cy="162828"/>
          </a:xfrm>
        </p:grpSpPr>
        <p:sp>
          <p:nvSpPr>
            <p:cNvPr id="42" name="Google Shape;1431;p53">
              <a:extLst>
                <a:ext uri="{FF2B5EF4-FFF2-40B4-BE49-F238E27FC236}">
                  <a16:creationId xmlns:a16="http://schemas.microsoft.com/office/drawing/2014/main" id="{33217383-9C06-07DE-7127-238C7F3A83E2}"/>
                </a:ext>
              </a:extLst>
            </p:cNvPr>
            <p:cNvSpPr/>
            <p:nvPr/>
          </p:nvSpPr>
          <p:spPr>
            <a:xfrm>
              <a:off x="2903262" y="4795769"/>
              <a:ext cx="113338" cy="162828"/>
            </a:xfrm>
            <a:custGeom>
              <a:avLst/>
              <a:gdLst/>
              <a:ahLst/>
              <a:cxnLst/>
              <a:rect l="l" t="t" r="r" b="b"/>
              <a:pathLst>
                <a:path w="27694" h="39787" extrusionOk="0">
                  <a:moveTo>
                    <a:pt x="18990" y="0"/>
                  </a:moveTo>
                  <a:lnTo>
                    <a:pt x="18085" y="113"/>
                  </a:lnTo>
                  <a:lnTo>
                    <a:pt x="17181" y="339"/>
                  </a:lnTo>
                  <a:lnTo>
                    <a:pt x="16277" y="904"/>
                  </a:lnTo>
                  <a:lnTo>
                    <a:pt x="15486" y="1582"/>
                  </a:lnTo>
                  <a:lnTo>
                    <a:pt x="14807" y="2487"/>
                  </a:lnTo>
                  <a:lnTo>
                    <a:pt x="14016" y="3843"/>
                  </a:lnTo>
                  <a:lnTo>
                    <a:pt x="13225" y="5086"/>
                  </a:lnTo>
                  <a:lnTo>
                    <a:pt x="12321" y="6217"/>
                  </a:lnTo>
                  <a:lnTo>
                    <a:pt x="11303" y="7347"/>
                  </a:lnTo>
                  <a:lnTo>
                    <a:pt x="10286" y="8364"/>
                  </a:lnTo>
                  <a:lnTo>
                    <a:pt x="9156" y="9269"/>
                  </a:lnTo>
                  <a:lnTo>
                    <a:pt x="7912" y="10060"/>
                  </a:lnTo>
                  <a:lnTo>
                    <a:pt x="6669" y="10851"/>
                  </a:lnTo>
                  <a:lnTo>
                    <a:pt x="4295" y="12094"/>
                  </a:lnTo>
                  <a:lnTo>
                    <a:pt x="3165" y="12773"/>
                  </a:lnTo>
                  <a:lnTo>
                    <a:pt x="2148" y="13564"/>
                  </a:lnTo>
                  <a:lnTo>
                    <a:pt x="1356" y="14355"/>
                  </a:lnTo>
                  <a:lnTo>
                    <a:pt x="678" y="15372"/>
                  </a:lnTo>
                  <a:lnTo>
                    <a:pt x="452" y="16050"/>
                  </a:lnTo>
                  <a:lnTo>
                    <a:pt x="226" y="16616"/>
                  </a:lnTo>
                  <a:lnTo>
                    <a:pt x="113" y="17294"/>
                  </a:lnTo>
                  <a:lnTo>
                    <a:pt x="0" y="18085"/>
                  </a:lnTo>
                  <a:lnTo>
                    <a:pt x="113" y="19328"/>
                  </a:lnTo>
                  <a:lnTo>
                    <a:pt x="339" y="20572"/>
                  </a:lnTo>
                  <a:lnTo>
                    <a:pt x="791" y="21702"/>
                  </a:lnTo>
                  <a:lnTo>
                    <a:pt x="1356" y="22832"/>
                  </a:lnTo>
                  <a:lnTo>
                    <a:pt x="2035" y="23850"/>
                  </a:lnTo>
                  <a:lnTo>
                    <a:pt x="2826" y="24867"/>
                  </a:lnTo>
                  <a:lnTo>
                    <a:pt x="4408" y="26788"/>
                  </a:lnTo>
                  <a:lnTo>
                    <a:pt x="13451" y="37979"/>
                  </a:lnTo>
                  <a:lnTo>
                    <a:pt x="14242" y="38770"/>
                  </a:lnTo>
                  <a:lnTo>
                    <a:pt x="15147" y="39335"/>
                  </a:lnTo>
                  <a:lnTo>
                    <a:pt x="16051" y="39674"/>
                  </a:lnTo>
                  <a:lnTo>
                    <a:pt x="17068" y="39787"/>
                  </a:lnTo>
                  <a:lnTo>
                    <a:pt x="17972" y="39674"/>
                  </a:lnTo>
                  <a:lnTo>
                    <a:pt x="18877" y="39335"/>
                  </a:lnTo>
                  <a:lnTo>
                    <a:pt x="19668" y="38883"/>
                  </a:lnTo>
                  <a:lnTo>
                    <a:pt x="20459" y="38318"/>
                  </a:lnTo>
                  <a:lnTo>
                    <a:pt x="21024" y="37526"/>
                  </a:lnTo>
                  <a:lnTo>
                    <a:pt x="21589" y="36735"/>
                  </a:lnTo>
                  <a:lnTo>
                    <a:pt x="22042" y="35831"/>
                  </a:lnTo>
                  <a:lnTo>
                    <a:pt x="22268" y="34927"/>
                  </a:lnTo>
                  <a:lnTo>
                    <a:pt x="22268" y="33909"/>
                  </a:lnTo>
                  <a:lnTo>
                    <a:pt x="22155" y="32892"/>
                  </a:lnTo>
                  <a:lnTo>
                    <a:pt x="21703" y="31875"/>
                  </a:lnTo>
                  <a:lnTo>
                    <a:pt x="21024" y="30858"/>
                  </a:lnTo>
                  <a:lnTo>
                    <a:pt x="15712" y="24302"/>
                  </a:lnTo>
                  <a:lnTo>
                    <a:pt x="18425" y="24641"/>
                  </a:lnTo>
                  <a:lnTo>
                    <a:pt x="21024" y="24980"/>
                  </a:lnTo>
                  <a:lnTo>
                    <a:pt x="22042" y="25093"/>
                  </a:lnTo>
                  <a:lnTo>
                    <a:pt x="23059" y="25093"/>
                  </a:lnTo>
                  <a:lnTo>
                    <a:pt x="24076" y="24980"/>
                  </a:lnTo>
                  <a:lnTo>
                    <a:pt x="24981" y="24641"/>
                  </a:lnTo>
                  <a:lnTo>
                    <a:pt x="25772" y="24076"/>
                  </a:lnTo>
                  <a:lnTo>
                    <a:pt x="26563" y="23397"/>
                  </a:lnTo>
                  <a:lnTo>
                    <a:pt x="27128" y="22606"/>
                  </a:lnTo>
                  <a:lnTo>
                    <a:pt x="27580" y="21589"/>
                  </a:lnTo>
                  <a:lnTo>
                    <a:pt x="27693" y="20685"/>
                  </a:lnTo>
                  <a:lnTo>
                    <a:pt x="27693" y="19667"/>
                  </a:lnTo>
                  <a:lnTo>
                    <a:pt x="27580" y="18650"/>
                  </a:lnTo>
                  <a:lnTo>
                    <a:pt x="27128" y="17633"/>
                  </a:lnTo>
                  <a:lnTo>
                    <a:pt x="26676" y="16729"/>
                  </a:lnTo>
                  <a:lnTo>
                    <a:pt x="25998" y="16050"/>
                  </a:lnTo>
                  <a:lnTo>
                    <a:pt x="25094" y="15485"/>
                  </a:lnTo>
                  <a:lnTo>
                    <a:pt x="24641" y="15259"/>
                  </a:lnTo>
                  <a:lnTo>
                    <a:pt x="24189" y="15146"/>
                  </a:lnTo>
                  <a:lnTo>
                    <a:pt x="21589" y="14694"/>
                  </a:lnTo>
                  <a:lnTo>
                    <a:pt x="19103" y="14355"/>
                  </a:lnTo>
                  <a:lnTo>
                    <a:pt x="20346" y="12886"/>
                  </a:lnTo>
                  <a:lnTo>
                    <a:pt x="21589" y="11303"/>
                  </a:lnTo>
                  <a:lnTo>
                    <a:pt x="22607" y="9721"/>
                  </a:lnTo>
                  <a:lnTo>
                    <a:pt x="23624" y="8025"/>
                  </a:lnTo>
                  <a:lnTo>
                    <a:pt x="24076" y="7008"/>
                  </a:lnTo>
                  <a:lnTo>
                    <a:pt x="24302" y="5878"/>
                  </a:lnTo>
                  <a:lnTo>
                    <a:pt x="24302" y="4860"/>
                  </a:lnTo>
                  <a:lnTo>
                    <a:pt x="24076" y="3956"/>
                  </a:lnTo>
                  <a:lnTo>
                    <a:pt x="23624" y="3052"/>
                  </a:lnTo>
                  <a:lnTo>
                    <a:pt x="23059" y="2261"/>
                  </a:lnTo>
                  <a:lnTo>
                    <a:pt x="22381" y="1469"/>
                  </a:lnTo>
                  <a:lnTo>
                    <a:pt x="21703" y="904"/>
                  </a:lnTo>
                  <a:lnTo>
                    <a:pt x="20798" y="452"/>
                  </a:lnTo>
                  <a:lnTo>
                    <a:pt x="19894" y="226"/>
                  </a:lnTo>
                  <a:lnTo>
                    <a:pt x="189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32;p53">
              <a:extLst>
                <a:ext uri="{FF2B5EF4-FFF2-40B4-BE49-F238E27FC236}">
                  <a16:creationId xmlns:a16="http://schemas.microsoft.com/office/drawing/2014/main" id="{FB3027D5-7B4E-50BB-F40C-0DED668A7F43}"/>
                </a:ext>
              </a:extLst>
            </p:cNvPr>
            <p:cNvSpPr/>
            <p:nvPr/>
          </p:nvSpPr>
          <p:spPr>
            <a:xfrm>
              <a:off x="3039727" y="4855904"/>
              <a:ext cx="107784" cy="42558"/>
            </a:xfrm>
            <a:custGeom>
              <a:avLst/>
              <a:gdLst/>
              <a:ahLst/>
              <a:cxnLst/>
              <a:rect l="l" t="t" r="r" b="b"/>
              <a:pathLst>
                <a:path w="26337" h="10399" extrusionOk="0">
                  <a:moveTo>
                    <a:pt x="4974" y="0"/>
                  </a:moveTo>
                  <a:lnTo>
                    <a:pt x="3843" y="113"/>
                  </a:lnTo>
                  <a:lnTo>
                    <a:pt x="2826" y="452"/>
                  </a:lnTo>
                  <a:lnTo>
                    <a:pt x="1922" y="904"/>
                  </a:lnTo>
                  <a:lnTo>
                    <a:pt x="1243" y="1583"/>
                  </a:lnTo>
                  <a:lnTo>
                    <a:pt x="678" y="2374"/>
                  </a:lnTo>
                  <a:lnTo>
                    <a:pt x="339" y="3278"/>
                  </a:lnTo>
                  <a:lnTo>
                    <a:pt x="113" y="4182"/>
                  </a:lnTo>
                  <a:lnTo>
                    <a:pt x="0" y="5200"/>
                  </a:lnTo>
                  <a:lnTo>
                    <a:pt x="113" y="6104"/>
                  </a:lnTo>
                  <a:lnTo>
                    <a:pt x="339" y="7121"/>
                  </a:lnTo>
                  <a:lnTo>
                    <a:pt x="678" y="7912"/>
                  </a:lnTo>
                  <a:lnTo>
                    <a:pt x="1243" y="8703"/>
                  </a:lnTo>
                  <a:lnTo>
                    <a:pt x="1922" y="9382"/>
                  </a:lnTo>
                  <a:lnTo>
                    <a:pt x="2826" y="9947"/>
                  </a:lnTo>
                  <a:lnTo>
                    <a:pt x="3843" y="10286"/>
                  </a:lnTo>
                  <a:lnTo>
                    <a:pt x="4974" y="10399"/>
                  </a:lnTo>
                  <a:lnTo>
                    <a:pt x="21250" y="10399"/>
                  </a:lnTo>
                  <a:lnTo>
                    <a:pt x="22494" y="10286"/>
                  </a:lnTo>
                  <a:lnTo>
                    <a:pt x="23511" y="9947"/>
                  </a:lnTo>
                  <a:lnTo>
                    <a:pt x="24302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4" y="6104"/>
                  </a:lnTo>
                  <a:lnTo>
                    <a:pt x="26337" y="5200"/>
                  </a:lnTo>
                  <a:lnTo>
                    <a:pt x="26224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2" y="904"/>
                  </a:lnTo>
                  <a:lnTo>
                    <a:pt x="23511" y="452"/>
                  </a:lnTo>
                  <a:lnTo>
                    <a:pt x="22494" y="113"/>
                  </a:lnTo>
                  <a:lnTo>
                    <a:pt x="212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33;p53">
              <a:extLst>
                <a:ext uri="{FF2B5EF4-FFF2-40B4-BE49-F238E27FC236}">
                  <a16:creationId xmlns:a16="http://schemas.microsoft.com/office/drawing/2014/main" id="{4C7FAF4A-3994-4D79-3891-0183CD99D855}"/>
                </a:ext>
              </a:extLst>
            </p:cNvPr>
            <p:cNvSpPr/>
            <p:nvPr/>
          </p:nvSpPr>
          <p:spPr>
            <a:xfrm>
              <a:off x="3169250" y="4855904"/>
              <a:ext cx="107788" cy="42558"/>
            </a:xfrm>
            <a:custGeom>
              <a:avLst/>
              <a:gdLst/>
              <a:ahLst/>
              <a:cxnLst/>
              <a:rect l="l" t="t" r="r" b="b"/>
              <a:pathLst>
                <a:path w="26338" h="10399" extrusionOk="0">
                  <a:moveTo>
                    <a:pt x="4974" y="0"/>
                  </a:moveTo>
                  <a:lnTo>
                    <a:pt x="3844" y="113"/>
                  </a:lnTo>
                  <a:lnTo>
                    <a:pt x="2826" y="452"/>
                  </a:lnTo>
                  <a:lnTo>
                    <a:pt x="1922" y="904"/>
                  </a:lnTo>
                  <a:lnTo>
                    <a:pt x="1244" y="1583"/>
                  </a:lnTo>
                  <a:lnTo>
                    <a:pt x="679" y="2374"/>
                  </a:lnTo>
                  <a:lnTo>
                    <a:pt x="340" y="3278"/>
                  </a:lnTo>
                  <a:lnTo>
                    <a:pt x="114" y="4182"/>
                  </a:lnTo>
                  <a:lnTo>
                    <a:pt x="1" y="5200"/>
                  </a:lnTo>
                  <a:lnTo>
                    <a:pt x="114" y="6104"/>
                  </a:lnTo>
                  <a:lnTo>
                    <a:pt x="340" y="7121"/>
                  </a:lnTo>
                  <a:lnTo>
                    <a:pt x="679" y="7912"/>
                  </a:lnTo>
                  <a:lnTo>
                    <a:pt x="1244" y="8703"/>
                  </a:lnTo>
                  <a:lnTo>
                    <a:pt x="1922" y="9382"/>
                  </a:lnTo>
                  <a:lnTo>
                    <a:pt x="2826" y="9947"/>
                  </a:lnTo>
                  <a:lnTo>
                    <a:pt x="3844" y="10286"/>
                  </a:lnTo>
                  <a:lnTo>
                    <a:pt x="4974" y="10399"/>
                  </a:lnTo>
                  <a:lnTo>
                    <a:pt x="21251" y="10399"/>
                  </a:lnTo>
                  <a:lnTo>
                    <a:pt x="22494" y="10286"/>
                  </a:lnTo>
                  <a:lnTo>
                    <a:pt x="23512" y="9947"/>
                  </a:lnTo>
                  <a:lnTo>
                    <a:pt x="24303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4" y="6104"/>
                  </a:lnTo>
                  <a:lnTo>
                    <a:pt x="26337" y="5200"/>
                  </a:lnTo>
                  <a:lnTo>
                    <a:pt x="26224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3" y="904"/>
                  </a:lnTo>
                  <a:lnTo>
                    <a:pt x="23512" y="452"/>
                  </a:lnTo>
                  <a:lnTo>
                    <a:pt x="22494" y="113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F98ED0AD-95D5-2CE0-8ED7-85FE4D1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9380" y="2286120"/>
            <a:ext cx="3171404" cy="206728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3B5674D-0964-7144-BCE7-BE82B21C0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3" y="-234064"/>
            <a:ext cx="5431035" cy="13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56"/>
          <p:cNvGrpSpPr/>
          <p:nvPr/>
        </p:nvGrpSpPr>
        <p:grpSpPr>
          <a:xfrm>
            <a:off x="7793311" y="272129"/>
            <a:ext cx="1092721" cy="835824"/>
            <a:chOff x="2939750" y="4553425"/>
            <a:chExt cx="759150" cy="580675"/>
          </a:xfrm>
        </p:grpSpPr>
        <p:sp>
          <p:nvSpPr>
            <p:cNvPr id="1576" name="Google Shape;1576;p56"/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010D5D-0B3A-662D-4129-709987CE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5" b="98472" l="10000" r="90000">
                        <a14:foregroundMark x1="29103" y1="17031" x2="29231" y2="18341"/>
                        <a14:foregroundMark x1="29487" y1="9825" x2="29487" y2="9825"/>
                        <a14:foregroundMark x1="34359" y1="26856" x2="34359" y2="26856"/>
                        <a14:foregroundMark x1="28974" y1="23144" x2="28974" y2="23144"/>
                        <a14:foregroundMark x1="32436" y1="21616" x2="32436" y2="21616"/>
                        <a14:foregroundMark x1="37692" y1="27293" x2="37692" y2="27293"/>
                        <a14:foregroundMark x1="33590" y1="24672" x2="33590" y2="24672"/>
                        <a14:foregroundMark x1="32949" y1="20524" x2="32949" y2="20524"/>
                        <a14:foregroundMark x1="31154" y1="9607" x2="31154" y2="9607"/>
                        <a14:foregroundMark x1="21538" y1="37118" x2="21538" y2="37118"/>
                        <a14:foregroundMark x1="21538" y1="39738" x2="21538" y2="39738"/>
                        <a14:foregroundMark x1="21795" y1="21616" x2="21795" y2="21616"/>
                        <a14:foregroundMark x1="20385" y1="22052" x2="20385" y2="22052"/>
                        <a14:foregroundMark x1="38846" y1="88646" x2="38846" y2="88646"/>
                        <a14:foregroundMark x1="38205" y1="98472" x2="38205" y2="98472"/>
                        <a14:foregroundMark x1="18333" y1="60262" x2="18333" y2="60262"/>
                        <a14:foregroundMark x1="20385" y1="60917" x2="20385" y2="60917"/>
                        <a14:foregroundMark x1="13590" y1="62227" x2="13590" y2="62227"/>
                        <a14:foregroundMark x1="11667" y1="62445" x2="11667" y2="62445"/>
                        <a14:foregroundMark x1="12308" y1="62882" x2="12308" y2="62882"/>
                        <a14:foregroundMark x1="24487" y1="54148" x2="24487" y2="54148"/>
                        <a14:foregroundMark x1="38846" y1="49127" x2="38846" y2="49127"/>
                        <a14:foregroundMark x1="38974" y1="47380" x2="38974" y2="47380"/>
                        <a14:foregroundMark x1="40128" y1="48690" x2="40128" y2="48690"/>
                        <a14:foregroundMark x1="38846" y1="46507" x2="38846" y2="46507"/>
                        <a14:foregroundMark x1="39231" y1="47380" x2="39231" y2="47380"/>
                        <a14:foregroundMark x1="38333" y1="46507" x2="38333" y2="46507"/>
                        <a14:foregroundMark x1="32308" y1="13537" x2="32308" y2="13537"/>
                        <a14:foregroundMark x1="32308" y1="17686" x2="32308" y2="17686"/>
                        <a14:foregroundMark x1="34103" y1="24236" x2="34103" y2="24236"/>
                        <a14:foregroundMark x1="36667" y1="26638" x2="36667" y2="26638"/>
                        <a14:foregroundMark x1="31410" y1="8515" x2="31410" y2="8515"/>
                        <a14:foregroundMark x1="31026" y1="8515" x2="31026" y2="8515"/>
                        <a14:foregroundMark x1="31026" y1="8515" x2="31026" y2="8515"/>
                        <a14:foregroundMark x1="30513" y1="9170" x2="30513" y2="9170"/>
                        <a14:foregroundMark x1="32436" y1="17249" x2="32436" y2="17249"/>
                        <a14:foregroundMark x1="42179" y1="96070" x2="42179" y2="96070"/>
                        <a14:foregroundMark x1="42564" y1="95633" x2="42564" y2="95633"/>
                        <a14:foregroundMark x1="22564" y1="97598" x2="22564" y2="9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206" y="1081850"/>
            <a:ext cx="6917340" cy="4061649"/>
          </a:xfrm>
          <a:prstGeom prst="rect">
            <a:avLst/>
          </a:prstGeom>
          <a:noFill/>
          <a:effectLst>
            <a:outerShdw blurRad="50800" dist="43348" algn="tl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42951-A1EC-35DA-3AAF-3785CB90E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614" y="1637969"/>
            <a:ext cx="7974773" cy="26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1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viết: Các yếu tố dẫn đến chiến thắng của Đại Việt trước 3 lần xâm lược  của Mông-Nguyên – Wikibooks tiếng Việt">
            <a:extLst>
              <a:ext uri="{FF2B5EF4-FFF2-40B4-BE49-F238E27FC236}">
                <a16:creationId xmlns:a16="http://schemas.microsoft.com/office/drawing/2014/main" id="{77AE737D-72C9-2D20-2904-8CE127D4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17">
            <a:extLst>
              <a:ext uri="{FF2B5EF4-FFF2-40B4-BE49-F238E27FC236}">
                <a16:creationId xmlns:a16="http://schemas.microsoft.com/office/drawing/2014/main" id="{8AA2CF9C-4B2C-2C61-652F-71F6BEF44265}"/>
              </a:ext>
            </a:extLst>
          </p:cNvPr>
          <p:cNvSpPr/>
          <p:nvPr/>
        </p:nvSpPr>
        <p:spPr>
          <a:xfrm>
            <a:off x="839597" y="3285067"/>
            <a:ext cx="8050403" cy="1404361"/>
          </a:xfrm>
          <a:prstGeom prst="roundRect">
            <a:avLst/>
          </a:prstGeom>
          <a:solidFill>
            <a:schemeClr val="tx2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vi-VN" sz="36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 động 1. Tìm hiểu về Triều Trần và công cuộc xây dựng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0999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>
            <a:extLst>
              <a:ext uri="{FF2B5EF4-FFF2-40B4-BE49-F238E27FC236}">
                <a16:creationId xmlns:a16="http://schemas.microsoft.com/office/drawing/2014/main" id="{F364748E-8982-1F4B-F8D8-EC295DA069E3}"/>
              </a:ext>
            </a:extLst>
          </p:cNvPr>
          <p:cNvGrpSpPr/>
          <p:nvPr/>
        </p:nvGrpSpPr>
        <p:grpSpPr>
          <a:xfrm>
            <a:off x="403031" y="319344"/>
            <a:ext cx="8115300" cy="4151353"/>
            <a:chOff x="0" y="0"/>
            <a:chExt cx="21640800" cy="11070274"/>
          </a:xfrm>
        </p:grpSpPr>
        <p:grpSp>
          <p:nvGrpSpPr>
            <p:cNvPr id="22" name="Group 3">
              <a:extLst>
                <a:ext uri="{FF2B5EF4-FFF2-40B4-BE49-F238E27FC236}">
                  <a16:creationId xmlns:a16="http://schemas.microsoft.com/office/drawing/2014/main" id="{B4833B03-DEBF-84DB-8AC4-C78D142BD20F}"/>
                </a:ext>
              </a:extLst>
            </p:cNvPr>
            <p:cNvGrpSpPr/>
            <p:nvPr/>
          </p:nvGrpSpPr>
          <p:grpSpPr>
            <a:xfrm>
              <a:off x="1368062" y="1907071"/>
              <a:ext cx="19081623" cy="7355293"/>
              <a:chOff x="0" y="0"/>
              <a:chExt cx="9464596" cy="3648268"/>
            </a:xfrm>
          </p:grpSpPr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id="{B3A2D502-4C20-8E27-1FDF-36AA11BFCE40}"/>
                  </a:ext>
                </a:extLst>
              </p:cNvPr>
              <p:cNvSpPr/>
              <p:nvPr/>
            </p:nvSpPr>
            <p:spPr>
              <a:xfrm>
                <a:off x="0" y="-2540"/>
                <a:ext cx="9464596" cy="3650808"/>
              </a:xfrm>
              <a:custGeom>
                <a:avLst/>
                <a:gdLst/>
                <a:ahLst/>
                <a:cxnLst/>
                <a:rect l="l" t="t" r="r" b="b"/>
                <a:pathLst>
                  <a:path w="9464596" h="3650808">
                    <a:moveTo>
                      <a:pt x="9462056" y="1110353"/>
                    </a:moveTo>
                    <a:lnTo>
                      <a:pt x="9464596" y="1093560"/>
                    </a:lnTo>
                    <a:lnTo>
                      <a:pt x="9458246" y="1097758"/>
                    </a:lnTo>
                    <a:lnTo>
                      <a:pt x="9458246" y="1071169"/>
                    </a:lnTo>
                    <a:cubicBezTo>
                      <a:pt x="9458246" y="1069770"/>
                      <a:pt x="9456976" y="1065571"/>
                      <a:pt x="9455706" y="1059974"/>
                    </a:cubicBezTo>
                    <a:lnTo>
                      <a:pt x="9455706" y="1057175"/>
                    </a:lnTo>
                    <a:lnTo>
                      <a:pt x="9454436" y="1057175"/>
                    </a:lnTo>
                    <a:cubicBezTo>
                      <a:pt x="9453166" y="1051577"/>
                      <a:pt x="9449356" y="1051577"/>
                      <a:pt x="9448086" y="1051577"/>
                    </a:cubicBezTo>
                    <a:cubicBezTo>
                      <a:pt x="9448086" y="1006795"/>
                      <a:pt x="9449356" y="960613"/>
                      <a:pt x="9450626" y="915831"/>
                    </a:cubicBezTo>
                    <a:cubicBezTo>
                      <a:pt x="9450626" y="903236"/>
                      <a:pt x="9451896" y="892041"/>
                      <a:pt x="9451896" y="879446"/>
                    </a:cubicBezTo>
                    <a:lnTo>
                      <a:pt x="9455706" y="879446"/>
                    </a:lnTo>
                    <a:lnTo>
                      <a:pt x="9455706" y="847090"/>
                    </a:lnTo>
                    <a:lnTo>
                      <a:pt x="9459516" y="847090"/>
                    </a:lnTo>
                    <a:lnTo>
                      <a:pt x="9459516" y="816610"/>
                    </a:lnTo>
                    <a:cubicBezTo>
                      <a:pt x="9462056" y="781050"/>
                      <a:pt x="9464596" y="726440"/>
                      <a:pt x="9462056" y="692150"/>
                    </a:cubicBezTo>
                    <a:cubicBezTo>
                      <a:pt x="9463326" y="674370"/>
                      <a:pt x="9460786" y="652780"/>
                      <a:pt x="9459516" y="641350"/>
                    </a:cubicBezTo>
                    <a:lnTo>
                      <a:pt x="9460786" y="641350"/>
                    </a:lnTo>
                    <a:lnTo>
                      <a:pt x="9456976" y="542290"/>
                    </a:lnTo>
                    <a:lnTo>
                      <a:pt x="9458246" y="541020"/>
                    </a:lnTo>
                    <a:lnTo>
                      <a:pt x="9458246" y="537210"/>
                    </a:lnTo>
                    <a:cubicBezTo>
                      <a:pt x="9458246" y="502920"/>
                      <a:pt x="9456976" y="468630"/>
                      <a:pt x="9456976" y="431800"/>
                    </a:cubicBezTo>
                    <a:cubicBezTo>
                      <a:pt x="9454436" y="361950"/>
                      <a:pt x="9453166" y="290830"/>
                      <a:pt x="9459516" y="213360"/>
                    </a:cubicBezTo>
                    <a:lnTo>
                      <a:pt x="9459516" y="207010"/>
                    </a:lnTo>
                    <a:cubicBezTo>
                      <a:pt x="9458246" y="191770"/>
                      <a:pt x="9458246" y="176530"/>
                      <a:pt x="9458246" y="158750"/>
                    </a:cubicBezTo>
                    <a:lnTo>
                      <a:pt x="9458246" y="80010"/>
                    </a:lnTo>
                    <a:lnTo>
                      <a:pt x="9463326" y="59690"/>
                    </a:lnTo>
                    <a:lnTo>
                      <a:pt x="9463326" y="8890"/>
                    </a:lnTo>
                    <a:lnTo>
                      <a:pt x="9456976" y="8890"/>
                    </a:lnTo>
                    <a:cubicBezTo>
                      <a:pt x="9418876" y="8890"/>
                      <a:pt x="9362996" y="7620"/>
                      <a:pt x="9347756" y="7620"/>
                    </a:cubicBezTo>
                    <a:cubicBezTo>
                      <a:pt x="9319816" y="7620"/>
                      <a:pt x="9304576" y="7620"/>
                      <a:pt x="9296956" y="8890"/>
                    </a:cubicBezTo>
                    <a:cubicBezTo>
                      <a:pt x="9263936" y="0"/>
                      <a:pt x="9185196" y="1270"/>
                      <a:pt x="9108996" y="3810"/>
                    </a:cubicBezTo>
                    <a:cubicBezTo>
                      <a:pt x="9070896" y="5080"/>
                      <a:pt x="9034066" y="5080"/>
                      <a:pt x="9008666" y="3810"/>
                    </a:cubicBezTo>
                    <a:lnTo>
                      <a:pt x="9004856" y="3810"/>
                    </a:lnTo>
                    <a:lnTo>
                      <a:pt x="9002316" y="10160"/>
                    </a:lnTo>
                    <a:cubicBezTo>
                      <a:pt x="8951516" y="10160"/>
                      <a:pt x="8901986" y="11430"/>
                      <a:pt x="8837216" y="13970"/>
                    </a:cubicBezTo>
                    <a:lnTo>
                      <a:pt x="8825786" y="13970"/>
                    </a:lnTo>
                    <a:lnTo>
                      <a:pt x="8827056" y="16510"/>
                    </a:lnTo>
                    <a:lnTo>
                      <a:pt x="8794036" y="16510"/>
                    </a:lnTo>
                    <a:lnTo>
                      <a:pt x="8794036" y="21590"/>
                    </a:lnTo>
                    <a:cubicBezTo>
                      <a:pt x="8771175" y="21590"/>
                      <a:pt x="8747046" y="20320"/>
                      <a:pt x="8720375" y="19050"/>
                    </a:cubicBezTo>
                    <a:cubicBezTo>
                      <a:pt x="8697516" y="17780"/>
                      <a:pt x="8674656" y="17780"/>
                      <a:pt x="8651796" y="16510"/>
                    </a:cubicBezTo>
                    <a:lnTo>
                      <a:pt x="8651796" y="15240"/>
                    </a:lnTo>
                    <a:cubicBezTo>
                      <a:pt x="8644175" y="13970"/>
                      <a:pt x="8635286" y="13970"/>
                      <a:pt x="8627666" y="12700"/>
                    </a:cubicBezTo>
                    <a:lnTo>
                      <a:pt x="8626396" y="44450"/>
                    </a:lnTo>
                    <a:lnTo>
                      <a:pt x="8622586" y="44450"/>
                    </a:lnTo>
                    <a:lnTo>
                      <a:pt x="8622586" y="13970"/>
                    </a:lnTo>
                    <a:cubicBezTo>
                      <a:pt x="8449099" y="10160"/>
                      <a:pt x="8218767" y="12700"/>
                      <a:pt x="7994052" y="15240"/>
                    </a:cubicBezTo>
                    <a:cubicBezTo>
                      <a:pt x="7763720" y="17780"/>
                      <a:pt x="7544625" y="20320"/>
                      <a:pt x="7342381" y="16510"/>
                    </a:cubicBezTo>
                    <a:cubicBezTo>
                      <a:pt x="7246878" y="17780"/>
                      <a:pt x="7173846" y="17780"/>
                      <a:pt x="7112050" y="16510"/>
                    </a:cubicBezTo>
                    <a:lnTo>
                      <a:pt x="7112050" y="15240"/>
                    </a:lnTo>
                    <a:lnTo>
                      <a:pt x="6921043" y="12700"/>
                    </a:lnTo>
                    <a:lnTo>
                      <a:pt x="6921043" y="16510"/>
                    </a:lnTo>
                    <a:cubicBezTo>
                      <a:pt x="6859246" y="16510"/>
                      <a:pt x="6791833" y="17780"/>
                      <a:pt x="6718800" y="17780"/>
                    </a:cubicBezTo>
                    <a:lnTo>
                      <a:pt x="6673857" y="12700"/>
                    </a:lnTo>
                    <a:lnTo>
                      <a:pt x="6645768" y="12700"/>
                    </a:lnTo>
                    <a:cubicBezTo>
                      <a:pt x="6572736" y="11430"/>
                      <a:pt x="6539030" y="11430"/>
                      <a:pt x="6527793" y="19050"/>
                    </a:cubicBezTo>
                    <a:lnTo>
                      <a:pt x="6527793" y="21590"/>
                    </a:lnTo>
                    <a:cubicBezTo>
                      <a:pt x="6499704" y="22860"/>
                      <a:pt x="6471614" y="22860"/>
                      <a:pt x="6449143" y="24130"/>
                    </a:cubicBezTo>
                    <a:cubicBezTo>
                      <a:pt x="6392965" y="19050"/>
                      <a:pt x="6319932" y="20320"/>
                      <a:pt x="6235665" y="20320"/>
                    </a:cubicBezTo>
                    <a:cubicBezTo>
                      <a:pt x="6151397" y="21590"/>
                      <a:pt x="6061512" y="21590"/>
                      <a:pt x="5999715" y="16510"/>
                    </a:cubicBezTo>
                    <a:lnTo>
                      <a:pt x="5994097" y="15240"/>
                    </a:lnTo>
                    <a:lnTo>
                      <a:pt x="5982861" y="15240"/>
                    </a:lnTo>
                    <a:cubicBezTo>
                      <a:pt x="5954772" y="16510"/>
                      <a:pt x="5842415" y="17780"/>
                      <a:pt x="5735676" y="19050"/>
                    </a:cubicBezTo>
                    <a:cubicBezTo>
                      <a:pt x="5634555" y="20320"/>
                      <a:pt x="5522198" y="21590"/>
                      <a:pt x="5432312" y="22860"/>
                    </a:cubicBezTo>
                    <a:cubicBezTo>
                      <a:pt x="5415459" y="20320"/>
                      <a:pt x="5381751" y="19050"/>
                      <a:pt x="5342427" y="19050"/>
                    </a:cubicBezTo>
                    <a:cubicBezTo>
                      <a:pt x="5213216" y="20320"/>
                      <a:pt x="5067151" y="21590"/>
                      <a:pt x="4887380" y="21590"/>
                    </a:cubicBezTo>
                    <a:lnTo>
                      <a:pt x="4881763" y="20320"/>
                    </a:lnTo>
                    <a:lnTo>
                      <a:pt x="4853674" y="21590"/>
                    </a:lnTo>
                    <a:cubicBezTo>
                      <a:pt x="4735699" y="21590"/>
                      <a:pt x="4617723" y="20320"/>
                      <a:pt x="4499749" y="20320"/>
                    </a:cubicBezTo>
                    <a:lnTo>
                      <a:pt x="4499749" y="17780"/>
                    </a:lnTo>
                    <a:cubicBezTo>
                      <a:pt x="4466041" y="19050"/>
                      <a:pt x="4432334" y="19050"/>
                      <a:pt x="4404246" y="20320"/>
                    </a:cubicBezTo>
                    <a:lnTo>
                      <a:pt x="4359303" y="20320"/>
                    </a:lnTo>
                    <a:cubicBezTo>
                      <a:pt x="4084027" y="19050"/>
                      <a:pt x="3797517" y="17780"/>
                      <a:pt x="3505389" y="17780"/>
                    </a:cubicBezTo>
                    <a:lnTo>
                      <a:pt x="3494153" y="17780"/>
                    </a:lnTo>
                    <a:lnTo>
                      <a:pt x="3477299" y="22860"/>
                    </a:lnTo>
                    <a:lnTo>
                      <a:pt x="3477299" y="27940"/>
                    </a:lnTo>
                    <a:lnTo>
                      <a:pt x="3466064" y="27940"/>
                    </a:lnTo>
                    <a:lnTo>
                      <a:pt x="3117757" y="16510"/>
                    </a:lnTo>
                    <a:cubicBezTo>
                      <a:pt x="3067197" y="16510"/>
                      <a:pt x="3039107" y="19050"/>
                      <a:pt x="3005400" y="20320"/>
                    </a:cubicBezTo>
                    <a:cubicBezTo>
                      <a:pt x="2954839" y="22860"/>
                      <a:pt x="2909896" y="26670"/>
                      <a:pt x="2763832" y="21590"/>
                    </a:cubicBezTo>
                    <a:lnTo>
                      <a:pt x="2763832" y="24130"/>
                    </a:lnTo>
                    <a:lnTo>
                      <a:pt x="2409908" y="24130"/>
                    </a:lnTo>
                    <a:cubicBezTo>
                      <a:pt x="1999804" y="24130"/>
                      <a:pt x="1527905" y="24130"/>
                      <a:pt x="1162745" y="19050"/>
                    </a:cubicBezTo>
                    <a:lnTo>
                      <a:pt x="1011062" y="17780"/>
                    </a:lnTo>
                    <a:lnTo>
                      <a:pt x="1072859" y="24130"/>
                    </a:lnTo>
                    <a:lnTo>
                      <a:pt x="1039151" y="24130"/>
                    </a:lnTo>
                    <a:cubicBezTo>
                      <a:pt x="893087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253"/>
                      <a:pt x="6350" y="875247"/>
                      <a:pt x="6350" y="936823"/>
                    </a:cubicBezTo>
                    <a:lnTo>
                      <a:pt x="10160" y="936823"/>
                    </a:lnTo>
                    <a:lnTo>
                      <a:pt x="10160" y="943820"/>
                    </a:lnTo>
                    <a:lnTo>
                      <a:pt x="19050" y="945219"/>
                    </a:lnTo>
                    <a:lnTo>
                      <a:pt x="19050" y="964811"/>
                    </a:lnTo>
                    <a:lnTo>
                      <a:pt x="12700" y="964811"/>
                    </a:lnTo>
                    <a:lnTo>
                      <a:pt x="16510" y="1020789"/>
                    </a:lnTo>
                    <a:lnTo>
                      <a:pt x="16510" y="1029186"/>
                    </a:lnTo>
                    <a:cubicBezTo>
                      <a:pt x="13970" y="1080965"/>
                      <a:pt x="10160" y="1134144"/>
                      <a:pt x="16510" y="1170529"/>
                    </a:cubicBezTo>
                    <a:cubicBezTo>
                      <a:pt x="16510" y="1173328"/>
                      <a:pt x="16510" y="1174728"/>
                      <a:pt x="15240" y="1176127"/>
                    </a:cubicBezTo>
                    <a:lnTo>
                      <a:pt x="12700" y="1177526"/>
                    </a:lnTo>
                    <a:lnTo>
                      <a:pt x="12700" y="1183124"/>
                    </a:lnTo>
                    <a:cubicBezTo>
                      <a:pt x="13970" y="1197119"/>
                      <a:pt x="13970" y="1218110"/>
                      <a:pt x="15240" y="1240501"/>
                    </a:cubicBezTo>
                    <a:cubicBezTo>
                      <a:pt x="16510" y="1285284"/>
                      <a:pt x="19050" y="1335663"/>
                      <a:pt x="21590" y="1359454"/>
                    </a:cubicBezTo>
                    <a:cubicBezTo>
                      <a:pt x="21590" y="1362253"/>
                      <a:pt x="20320" y="1365052"/>
                      <a:pt x="20320" y="1366451"/>
                    </a:cubicBezTo>
                    <a:cubicBezTo>
                      <a:pt x="20320" y="1367850"/>
                      <a:pt x="19050" y="1369250"/>
                      <a:pt x="19050" y="1370649"/>
                    </a:cubicBezTo>
                    <a:lnTo>
                      <a:pt x="21590" y="1370649"/>
                    </a:lnTo>
                    <a:lnTo>
                      <a:pt x="21590" y="1372049"/>
                    </a:lnTo>
                    <a:cubicBezTo>
                      <a:pt x="15240" y="1404236"/>
                      <a:pt x="17780" y="1471409"/>
                      <a:pt x="20320" y="1531585"/>
                    </a:cubicBezTo>
                    <a:cubicBezTo>
                      <a:pt x="21590" y="1576367"/>
                      <a:pt x="24130" y="1632345"/>
                      <a:pt x="20320" y="1643540"/>
                    </a:cubicBezTo>
                    <a:lnTo>
                      <a:pt x="16510" y="1643540"/>
                    </a:lnTo>
                    <a:lnTo>
                      <a:pt x="17780" y="1751297"/>
                    </a:lnTo>
                    <a:lnTo>
                      <a:pt x="11430" y="1751297"/>
                    </a:lnTo>
                    <a:cubicBezTo>
                      <a:pt x="11430" y="1763892"/>
                      <a:pt x="10160" y="1775088"/>
                      <a:pt x="10160" y="1786283"/>
                    </a:cubicBezTo>
                    <a:lnTo>
                      <a:pt x="8890" y="1784884"/>
                    </a:lnTo>
                    <a:lnTo>
                      <a:pt x="10160" y="1801677"/>
                    </a:lnTo>
                    <a:lnTo>
                      <a:pt x="10160" y="1805875"/>
                    </a:lnTo>
                    <a:lnTo>
                      <a:pt x="13970" y="1910834"/>
                    </a:lnTo>
                    <a:lnTo>
                      <a:pt x="21590" y="1910834"/>
                    </a:lnTo>
                    <a:cubicBezTo>
                      <a:pt x="22860" y="1917831"/>
                      <a:pt x="22860" y="1924828"/>
                      <a:pt x="24130" y="1930426"/>
                    </a:cubicBezTo>
                    <a:lnTo>
                      <a:pt x="22860" y="1929026"/>
                    </a:lnTo>
                    <a:lnTo>
                      <a:pt x="21590" y="1951417"/>
                    </a:lnTo>
                    <a:cubicBezTo>
                      <a:pt x="20320" y="1973808"/>
                      <a:pt x="20320" y="1992001"/>
                      <a:pt x="20320" y="2008794"/>
                    </a:cubicBezTo>
                    <a:cubicBezTo>
                      <a:pt x="17780" y="2017191"/>
                      <a:pt x="15240" y="2025588"/>
                      <a:pt x="13970" y="2035384"/>
                    </a:cubicBezTo>
                    <a:lnTo>
                      <a:pt x="12700" y="2039582"/>
                    </a:lnTo>
                    <a:lnTo>
                      <a:pt x="12700" y="2042381"/>
                    </a:lnTo>
                    <a:cubicBezTo>
                      <a:pt x="13970" y="2043781"/>
                      <a:pt x="15240" y="2049378"/>
                      <a:pt x="16510" y="2074568"/>
                    </a:cubicBezTo>
                    <a:cubicBezTo>
                      <a:pt x="16510" y="2108154"/>
                      <a:pt x="19050" y="2136143"/>
                      <a:pt x="22860" y="2179526"/>
                    </a:cubicBezTo>
                    <a:lnTo>
                      <a:pt x="12700" y="2220110"/>
                    </a:lnTo>
                    <a:cubicBezTo>
                      <a:pt x="8890" y="2235504"/>
                      <a:pt x="8890" y="2239702"/>
                      <a:pt x="8890" y="2246699"/>
                    </a:cubicBezTo>
                    <a:cubicBezTo>
                      <a:pt x="8890" y="2252297"/>
                      <a:pt x="8890" y="2260694"/>
                      <a:pt x="5080" y="2284484"/>
                    </a:cubicBezTo>
                    <a:lnTo>
                      <a:pt x="8890" y="2285884"/>
                    </a:lnTo>
                    <a:cubicBezTo>
                      <a:pt x="10160" y="2294280"/>
                      <a:pt x="10160" y="2326467"/>
                      <a:pt x="10160" y="2347459"/>
                    </a:cubicBezTo>
                    <a:cubicBezTo>
                      <a:pt x="10160" y="2389442"/>
                      <a:pt x="10160" y="2404836"/>
                      <a:pt x="12700" y="2409034"/>
                    </a:cubicBezTo>
                    <a:cubicBezTo>
                      <a:pt x="10160" y="2428627"/>
                      <a:pt x="8890" y="2446819"/>
                      <a:pt x="8890" y="2466412"/>
                    </a:cubicBezTo>
                    <a:cubicBezTo>
                      <a:pt x="7620" y="2488802"/>
                      <a:pt x="7620" y="2512593"/>
                      <a:pt x="2540" y="2541981"/>
                    </a:cubicBezTo>
                    <a:lnTo>
                      <a:pt x="0" y="2558774"/>
                    </a:lnTo>
                    <a:lnTo>
                      <a:pt x="6350" y="2554576"/>
                    </a:lnTo>
                    <a:lnTo>
                      <a:pt x="6350" y="2581166"/>
                    </a:lnTo>
                    <a:cubicBezTo>
                      <a:pt x="6350" y="2582565"/>
                      <a:pt x="7620" y="2586763"/>
                      <a:pt x="8890" y="2592361"/>
                    </a:cubicBezTo>
                    <a:lnTo>
                      <a:pt x="8890" y="2595160"/>
                    </a:lnTo>
                    <a:lnTo>
                      <a:pt x="10160" y="2595160"/>
                    </a:lnTo>
                    <a:cubicBezTo>
                      <a:pt x="11430" y="2600758"/>
                      <a:pt x="15240" y="2600758"/>
                      <a:pt x="16510" y="2600758"/>
                    </a:cubicBezTo>
                    <a:cubicBezTo>
                      <a:pt x="16510" y="2645540"/>
                      <a:pt x="15240" y="2691721"/>
                      <a:pt x="13970" y="2736504"/>
                    </a:cubicBezTo>
                    <a:cubicBezTo>
                      <a:pt x="13970" y="2749099"/>
                      <a:pt x="12700" y="2760294"/>
                      <a:pt x="12700" y="2772889"/>
                    </a:cubicBezTo>
                    <a:lnTo>
                      <a:pt x="8890" y="2772889"/>
                    </a:lnTo>
                    <a:lnTo>
                      <a:pt x="8890" y="2803718"/>
                    </a:lnTo>
                    <a:lnTo>
                      <a:pt x="6350" y="2803718"/>
                    </a:lnTo>
                    <a:lnTo>
                      <a:pt x="6350" y="2834198"/>
                    </a:lnTo>
                    <a:cubicBezTo>
                      <a:pt x="3810" y="2869758"/>
                      <a:pt x="1270" y="2924368"/>
                      <a:pt x="3810" y="2958658"/>
                    </a:cubicBezTo>
                    <a:cubicBezTo>
                      <a:pt x="2540" y="2976438"/>
                      <a:pt x="5080" y="2998028"/>
                      <a:pt x="6350" y="3009458"/>
                    </a:cubicBezTo>
                    <a:lnTo>
                      <a:pt x="5080" y="3009458"/>
                    </a:lnTo>
                    <a:lnTo>
                      <a:pt x="8890" y="3108518"/>
                    </a:lnTo>
                    <a:lnTo>
                      <a:pt x="7620" y="3109788"/>
                    </a:lnTo>
                    <a:lnTo>
                      <a:pt x="7620" y="3113598"/>
                    </a:lnTo>
                    <a:cubicBezTo>
                      <a:pt x="7620" y="3147888"/>
                      <a:pt x="8890" y="3182178"/>
                      <a:pt x="8890" y="3219008"/>
                    </a:cubicBezTo>
                    <a:cubicBezTo>
                      <a:pt x="11430" y="3288858"/>
                      <a:pt x="12700" y="3359978"/>
                      <a:pt x="6350" y="3437448"/>
                    </a:cubicBezTo>
                    <a:lnTo>
                      <a:pt x="6350" y="3443798"/>
                    </a:lnTo>
                    <a:cubicBezTo>
                      <a:pt x="7620" y="3459038"/>
                      <a:pt x="7620" y="3474278"/>
                      <a:pt x="7620" y="3492058"/>
                    </a:cubicBezTo>
                    <a:lnTo>
                      <a:pt x="7620" y="3570798"/>
                    </a:lnTo>
                    <a:lnTo>
                      <a:pt x="2540" y="3591118"/>
                    </a:lnTo>
                    <a:lnTo>
                      <a:pt x="2540" y="3641918"/>
                    </a:lnTo>
                    <a:lnTo>
                      <a:pt x="8890" y="3641918"/>
                    </a:lnTo>
                    <a:cubicBezTo>
                      <a:pt x="46990" y="3641918"/>
                      <a:pt x="102870" y="3643188"/>
                      <a:pt x="118110" y="3643188"/>
                    </a:cubicBezTo>
                    <a:cubicBezTo>
                      <a:pt x="146050" y="3643188"/>
                      <a:pt x="161290" y="3643188"/>
                      <a:pt x="168910" y="3641918"/>
                    </a:cubicBezTo>
                    <a:cubicBezTo>
                      <a:pt x="189230" y="3646998"/>
                      <a:pt x="227330" y="3648268"/>
                      <a:pt x="271780" y="3648268"/>
                    </a:cubicBezTo>
                    <a:cubicBezTo>
                      <a:pt x="298450" y="3648268"/>
                      <a:pt x="327660" y="3648268"/>
                      <a:pt x="356870" y="3646998"/>
                    </a:cubicBezTo>
                    <a:cubicBezTo>
                      <a:pt x="394970" y="3645728"/>
                      <a:pt x="431800" y="3645728"/>
                      <a:pt x="457200" y="3646998"/>
                    </a:cubicBezTo>
                    <a:lnTo>
                      <a:pt x="461010" y="3646998"/>
                    </a:lnTo>
                    <a:lnTo>
                      <a:pt x="463550" y="3640648"/>
                    </a:lnTo>
                    <a:cubicBezTo>
                      <a:pt x="514350" y="3640648"/>
                      <a:pt x="563880" y="3639378"/>
                      <a:pt x="628650" y="3636838"/>
                    </a:cubicBezTo>
                    <a:lnTo>
                      <a:pt x="640080" y="3636838"/>
                    </a:lnTo>
                    <a:lnTo>
                      <a:pt x="638810" y="3634298"/>
                    </a:lnTo>
                    <a:lnTo>
                      <a:pt x="671830" y="3634298"/>
                    </a:lnTo>
                    <a:lnTo>
                      <a:pt x="671830" y="3629218"/>
                    </a:lnTo>
                    <a:cubicBezTo>
                      <a:pt x="694690" y="3629218"/>
                      <a:pt x="718820" y="3630488"/>
                      <a:pt x="745490" y="3631758"/>
                    </a:cubicBezTo>
                    <a:cubicBezTo>
                      <a:pt x="763270" y="3633028"/>
                      <a:pt x="781050" y="3633028"/>
                      <a:pt x="798830" y="3634298"/>
                    </a:cubicBezTo>
                    <a:lnTo>
                      <a:pt x="798830" y="3645728"/>
                    </a:lnTo>
                    <a:lnTo>
                      <a:pt x="1151509" y="3645728"/>
                    </a:lnTo>
                    <a:cubicBezTo>
                      <a:pt x="1258248" y="3645728"/>
                      <a:pt x="1359369" y="3644458"/>
                      <a:pt x="1466108" y="3643188"/>
                    </a:cubicBezTo>
                    <a:cubicBezTo>
                      <a:pt x="1696440" y="3640648"/>
                      <a:pt x="1915536" y="3638108"/>
                      <a:pt x="2117779" y="3641918"/>
                    </a:cubicBezTo>
                    <a:cubicBezTo>
                      <a:pt x="2213283" y="3640648"/>
                      <a:pt x="2286315" y="3640648"/>
                      <a:pt x="2348111" y="3641918"/>
                    </a:cubicBezTo>
                    <a:lnTo>
                      <a:pt x="2348111" y="3643188"/>
                    </a:lnTo>
                    <a:lnTo>
                      <a:pt x="2387436" y="3643188"/>
                    </a:lnTo>
                    <a:lnTo>
                      <a:pt x="2533500" y="3645728"/>
                    </a:lnTo>
                    <a:lnTo>
                      <a:pt x="2533500" y="3641918"/>
                    </a:lnTo>
                    <a:cubicBezTo>
                      <a:pt x="2595296" y="3641918"/>
                      <a:pt x="2662711" y="3640648"/>
                      <a:pt x="2735743" y="3640648"/>
                    </a:cubicBezTo>
                    <a:lnTo>
                      <a:pt x="2786303" y="3646998"/>
                    </a:lnTo>
                    <a:lnTo>
                      <a:pt x="2820010" y="3646998"/>
                    </a:lnTo>
                    <a:cubicBezTo>
                      <a:pt x="2893043" y="3648268"/>
                      <a:pt x="2926750" y="3648268"/>
                      <a:pt x="2937986" y="3640648"/>
                    </a:cubicBezTo>
                    <a:lnTo>
                      <a:pt x="2937986" y="3638108"/>
                    </a:lnTo>
                    <a:cubicBezTo>
                      <a:pt x="2966075" y="3636838"/>
                      <a:pt x="2994164" y="3636838"/>
                      <a:pt x="3016635" y="3635568"/>
                    </a:cubicBezTo>
                    <a:cubicBezTo>
                      <a:pt x="3072814" y="3640648"/>
                      <a:pt x="3145846" y="3639378"/>
                      <a:pt x="3230114" y="3639378"/>
                    </a:cubicBezTo>
                    <a:cubicBezTo>
                      <a:pt x="3314382" y="3638108"/>
                      <a:pt x="3404267" y="3638108"/>
                      <a:pt x="3466064" y="3643188"/>
                    </a:cubicBezTo>
                    <a:lnTo>
                      <a:pt x="3471682" y="3644458"/>
                    </a:lnTo>
                    <a:lnTo>
                      <a:pt x="3482917" y="3644458"/>
                    </a:lnTo>
                    <a:cubicBezTo>
                      <a:pt x="3511007" y="3643188"/>
                      <a:pt x="3623363" y="3641918"/>
                      <a:pt x="3730103" y="3640648"/>
                    </a:cubicBezTo>
                    <a:cubicBezTo>
                      <a:pt x="3831224" y="3639378"/>
                      <a:pt x="3943581" y="3638108"/>
                      <a:pt x="4033467" y="3636838"/>
                    </a:cubicBezTo>
                    <a:cubicBezTo>
                      <a:pt x="4050320" y="3639378"/>
                      <a:pt x="4089645" y="3640648"/>
                      <a:pt x="4123353" y="3640648"/>
                    </a:cubicBezTo>
                    <a:cubicBezTo>
                      <a:pt x="4252563" y="3639378"/>
                      <a:pt x="4398627" y="3638108"/>
                      <a:pt x="4578398" y="3638108"/>
                    </a:cubicBezTo>
                    <a:lnTo>
                      <a:pt x="4584017" y="3639378"/>
                    </a:lnTo>
                    <a:lnTo>
                      <a:pt x="4612106" y="3638108"/>
                    </a:lnTo>
                    <a:cubicBezTo>
                      <a:pt x="4730080" y="3638108"/>
                      <a:pt x="4848055" y="3639378"/>
                      <a:pt x="4966030" y="3639378"/>
                    </a:cubicBezTo>
                    <a:lnTo>
                      <a:pt x="4966030" y="3641918"/>
                    </a:lnTo>
                    <a:lnTo>
                      <a:pt x="5061534" y="3639378"/>
                    </a:lnTo>
                    <a:lnTo>
                      <a:pt x="5106476" y="3639378"/>
                    </a:lnTo>
                    <a:cubicBezTo>
                      <a:pt x="5381751" y="3640648"/>
                      <a:pt x="5668261" y="3641918"/>
                      <a:pt x="5960390" y="3641918"/>
                    </a:cubicBezTo>
                    <a:lnTo>
                      <a:pt x="5971626" y="3641918"/>
                    </a:lnTo>
                    <a:lnTo>
                      <a:pt x="5988479" y="3636838"/>
                    </a:lnTo>
                    <a:lnTo>
                      <a:pt x="5988479" y="3631758"/>
                    </a:lnTo>
                    <a:lnTo>
                      <a:pt x="5999715" y="3631758"/>
                    </a:lnTo>
                    <a:lnTo>
                      <a:pt x="6348022" y="3643188"/>
                    </a:lnTo>
                    <a:cubicBezTo>
                      <a:pt x="6398582" y="3643188"/>
                      <a:pt x="6426671" y="3640648"/>
                      <a:pt x="6460379" y="3639378"/>
                    </a:cubicBezTo>
                    <a:cubicBezTo>
                      <a:pt x="6510939" y="3636838"/>
                      <a:pt x="6555882" y="3633028"/>
                      <a:pt x="6701947" y="3638108"/>
                    </a:cubicBezTo>
                    <a:lnTo>
                      <a:pt x="6701947" y="3635568"/>
                    </a:lnTo>
                    <a:lnTo>
                      <a:pt x="7050253" y="3635568"/>
                    </a:lnTo>
                    <a:cubicBezTo>
                      <a:pt x="7460356" y="3635568"/>
                      <a:pt x="7932256" y="3635568"/>
                      <a:pt x="8297416" y="3640648"/>
                    </a:cubicBezTo>
                    <a:lnTo>
                      <a:pt x="8449098" y="3641918"/>
                    </a:lnTo>
                    <a:lnTo>
                      <a:pt x="8387302" y="3635568"/>
                    </a:lnTo>
                    <a:lnTo>
                      <a:pt x="8421008" y="3635568"/>
                    </a:lnTo>
                    <a:cubicBezTo>
                      <a:pt x="8561455" y="3638108"/>
                      <a:pt x="8614966" y="3639378"/>
                      <a:pt x="8622586" y="3635568"/>
                    </a:cubicBezTo>
                    <a:lnTo>
                      <a:pt x="8622586" y="3636838"/>
                    </a:lnTo>
                    <a:cubicBezTo>
                      <a:pt x="8623856" y="3636838"/>
                      <a:pt x="8623856" y="3636838"/>
                      <a:pt x="8625125" y="3635568"/>
                    </a:cubicBezTo>
                    <a:cubicBezTo>
                      <a:pt x="8626396" y="3635568"/>
                      <a:pt x="8627666" y="3636838"/>
                      <a:pt x="8630206" y="3636838"/>
                    </a:cubicBezTo>
                    <a:lnTo>
                      <a:pt x="8630206" y="3643188"/>
                    </a:lnTo>
                    <a:cubicBezTo>
                      <a:pt x="8665766" y="3641918"/>
                      <a:pt x="8694975" y="3641918"/>
                      <a:pt x="8720375" y="3643188"/>
                    </a:cubicBezTo>
                    <a:cubicBezTo>
                      <a:pt x="8749586" y="3644458"/>
                      <a:pt x="8776256" y="3644458"/>
                      <a:pt x="8804196" y="3641918"/>
                    </a:cubicBezTo>
                    <a:cubicBezTo>
                      <a:pt x="8805466" y="3643188"/>
                      <a:pt x="8806736" y="3645728"/>
                      <a:pt x="8810546" y="3646998"/>
                    </a:cubicBezTo>
                    <a:lnTo>
                      <a:pt x="8813086" y="3646998"/>
                    </a:lnTo>
                    <a:cubicBezTo>
                      <a:pt x="8816896" y="3646998"/>
                      <a:pt x="8819436" y="3645728"/>
                      <a:pt x="8821975" y="3645728"/>
                    </a:cubicBezTo>
                    <a:lnTo>
                      <a:pt x="8821975" y="3650808"/>
                    </a:lnTo>
                    <a:cubicBezTo>
                      <a:pt x="8890556" y="3650808"/>
                      <a:pt x="8912146" y="3643188"/>
                      <a:pt x="8922306" y="3636838"/>
                    </a:cubicBezTo>
                    <a:cubicBezTo>
                      <a:pt x="8976916" y="3638108"/>
                      <a:pt x="9025175" y="3640648"/>
                      <a:pt x="9072166" y="3644458"/>
                    </a:cubicBezTo>
                    <a:lnTo>
                      <a:pt x="9072166" y="3639378"/>
                    </a:lnTo>
                    <a:lnTo>
                      <a:pt x="9089946" y="3639378"/>
                    </a:lnTo>
                    <a:lnTo>
                      <a:pt x="9089946" y="3635568"/>
                    </a:lnTo>
                    <a:lnTo>
                      <a:pt x="9164875" y="3635568"/>
                    </a:lnTo>
                    <a:lnTo>
                      <a:pt x="9211866" y="3638108"/>
                    </a:lnTo>
                    <a:lnTo>
                      <a:pt x="9213136" y="3638108"/>
                    </a:lnTo>
                    <a:cubicBezTo>
                      <a:pt x="9223296" y="3634298"/>
                      <a:pt x="9257586" y="3634298"/>
                      <a:pt x="9289336" y="3634298"/>
                    </a:cubicBezTo>
                    <a:cubicBezTo>
                      <a:pt x="9317276" y="3634298"/>
                      <a:pt x="9342676" y="3634298"/>
                      <a:pt x="9354106" y="3631758"/>
                    </a:cubicBezTo>
                    <a:lnTo>
                      <a:pt x="9417606" y="3631758"/>
                    </a:lnTo>
                    <a:lnTo>
                      <a:pt x="9417606" y="3625408"/>
                    </a:lnTo>
                    <a:lnTo>
                      <a:pt x="9434116" y="3625408"/>
                    </a:lnTo>
                    <a:lnTo>
                      <a:pt x="9434116" y="3619058"/>
                    </a:lnTo>
                    <a:cubicBezTo>
                      <a:pt x="9434116" y="3608898"/>
                      <a:pt x="9434116" y="3597468"/>
                      <a:pt x="9435386" y="3584768"/>
                    </a:cubicBezTo>
                    <a:lnTo>
                      <a:pt x="9435386" y="3572068"/>
                    </a:lnTo>
                    <a:cubicBezTo>
                      <a:pt x="9435386" y="3561908"/>
                      <a:pt x="9435386" y="3554288"/>
                      <a:pt x="9436656" y="3545398"/>
                    </a:cubicBezTo>
                    <a:lnTo>
                      <a:pt x="9437926" y="3528888"/>
                    </a:lnTo>
                    <a:cubicBezTo>
                      <a:pt x="9441736" y="3465388"/>
                      <a:pt x="9440466" y="3451418"/>
                      <a:pt x="9440466" y="3437448"/>
                    </a:cubicBezTo>
                    <a:cubicBezTo>
                      <a:pt x="9439196" y="3423478"/>
                      <a:pt x="9439196" y="3410778"/>
                      <a:pt x="9443006" y="3348549"/>
                    </a:cubicBezTo>
                    <a:lnTo>
                      <a:pt x="9444276" y="3330768"/>
                    </a:lnTo>
                    <a:lnTo>
                      <a:pt x="9432846" y="3343468"/>
                    </a:lnTo>
                    <a:cubicBezTo>
                      <a:pt x="9431576" y="3330768"/>
                      <a:pt x="9434116" y="3302828"/>
                      <a:pt x="9435386" y="3281238"/>
                    </a:cubicBezTo>
                    <a:cubicBezTo>
                      <a:pt x="9437926" y="3248218"/>
                      <a:pt x="9441736" y="3210118"/>
                      <a:pt x="9439196" y="3175828"/>
                    </a:cubicBezTo>
                    <a:lnTo>
                      <a:pt x="9448086" y="3203768"/>
                    </a:lnTo>
                    <a:lnTo>
                      <a:pt x="9446816" y="3156778"/>
                    </a:lnTo>
                    <a:cubicBezTo>
                      <a:pt x="9446816" y="3141538"/>
                      <a:pt x="9445546" y="3125028"/>
                      <a:pt x="9445546" y="3108518"/>
                    </a:cubicBezTo>
                    <a:cubicBezTo>
                      <a:pt x="9448086" y="3095818"/>
                      <a:pt x="9450626" y="3083118"/>
                      <a:pt x="9451896" y="3072958"/>
                    </a:cubicBezTo>
                    <a:lnTo>
                      <a:pt x="9456976" y="3072958"/>
                    </a:lnTo>
                    <a:cubicBezTo>
                      <a:pt x="9460786" y="3020888"/>
                      <a:pt x="9459516" y="3017078"/>
                      <a:pt x="9455706" y="3013268"/>
                    </a:cubicBezTo>
                    <a:cubicBezTo>
                      <a:pt x="9454436" y="3011998"/>
                      <a:pt x="9451896" y="3010728"/>
                      <a:pt x="9450626" y="3010728"/>
                    </a:cubicBezTo>
                    <a:cubicBezTo>
                      <a:pt x="9449356" y="3008188"/>
                      <a:pt x="9448086" y="3001838"/>
                      <a:pt x="9448086" y="2985328"/>
                    </a:cubicBezTo>
                    <a:cubicBezTo>
                      <a:pt x="9449356" y="2985328"/>
                      <a:pt x="9450626" y="2985328"/>
                      <a:pt x="9453166" y="2984058"/>
                    </a:cubicBezTo>
                    <a:cubicBezTo>
                      <a:pt x="9458246" y="2981518"/>
                      <a:pt x="9459516" y="2975168"/>
                      <a:pt x="9459516" y="2948498"/>
                    </a:cubicBezTo>
                    <a:cubicBezTo>
                      <a:pt x="9460786" y="2938338"/>
                      <a:pt x="9459516" y="2912938"/>
                      <a:pt x="9456976" y="2881188"/>
                    </a:cubicBezTo>
                    <a:cubicBezTo>
                      <a:pt x="9455706" y="2860868"/>
                      <a:pt x="9454436" y="2838008"/>
                      <a:pt x="9453166" y="2815148"/>
                    </a:cubicBezTo>
                    <a:lnTo>
                      <a:pt x="9453166" y="2792288"/>
                    </a:lnTo>
                    <a:cubicBezTo>
                      <a:pt x="9458246" y="2786883"/>
                      <a:pt x="9459516" y="2768691"/>
                      <a:pt x="9458246" y="2715512"/>
                    </a:cubicBezTo>
                    <a:lnTo>
                      <a:pt x="9454436" y="2715512"/>
                    </a:lnTo>
                    <a:lnTo>
                      <a:pt x="9454436" y="2708515"/>
                    </a:lnTo>
                    <a:lnTo>
                      <a:pt x="9445546" y="2707115"/>
                    </a:lnTo>
                    <a:lnTo>
                      <a:pt x="9445546" y="2687523"/>
                    </a:lnTo>
                    <a:lnTo>
                      <a:pt x="9451896" y="2687523"/>
                    </a:lnTo>
                    <a:lnTo>
                      <a:pt x="9448086" y="2631546"/>
                    </a:lnTo>
                    <a:lnTo>
                      <a:pt x="9448086" y="2623149"/>
                    </a:lnTo>
                    <a:cubicBezTo>
                      <a:pt x="9450626" y="2571370"/>
                      <a:pt x="9454436" y="2518191"/>
                      <a:pt x="9448086" y="2481806"/>
                    </a:cubicBezTo>
                    <a:cubicBezTo>
                      <a:pt x="9448086" y="2479007"/>
                      <a:pt x="9448086" y="2477607"/>
                      <a:pt x="9449356" y="2476208"/>
                    </a:cubicBezTo>
                    <a:lnTo>
                      <a:pt x="9451896" y="2474808"/>
                    </a:lnTo>
                    <a:lnTo>
                      <a:pt x="9451896" y="2469210"/>
                    </a:lnTo>
                    <a:cubicBezTo>
                      <a:pt x="9450626" y="2455216"/>
                      <a:pt x="9450626" y="2434224"/>
                      <a:pt x="9449356" y="2411833"/>
                    </a:cubicBezTo>
                    <a:cubicBezTo>
                      <a:pt x="9448086" y="2367051"/>
                      <a:pt x="9445546" y="2316671"/>
                      <a:pt x="9443006" y="2292881"/>
                    </a:cubicBezTo>
                    <a:cubicBezTo>
                      <a:pt x="9443006" y="2290082"/>
                      <a:pt x="9444276" y="2287283"/>
                      <a:pt x="9444276" y="2285884"/>
                    </a:cubicBezTo>
                    <a:cubicBezTo>
                      <a:pt x="9444276" y="2284484"/>
                      <a:pt x="9444276" y="2283085"/>
                      <a:pt x="9445546" y="2283085"/>
                    </a:cubicBezTo>
                    <a:lnTo>
                      <a:pt x="9440466" y="2280286"/>
                    </a:lnTo>
                    <a:lnTo>
                      <a:pt x="9446816" y="2281685"/>
                    </a:lnTo>
                    <a:lnTo>
                      <a:pt x="9448086" y="2280286"/>
                    </a:lnTo>
                    <a:lnTo>
                      <a:pt x="9448086" y="2278887"/>
                    </a:lnTo>
                    <a:cubicBezTo>
                      <a:pt x="9454436" y="2246699"/>
                      <a:pt x="9451896" y="2179526"/>
                      <a:pt x="9449356" y="2119350"/>
                    </a:cubicBezTo>
                    <a:cubicBezTo>
                      <a:pt x="9448086" y="2074568"/>
                      <a:pt x="9445546" y="2018590"/>
                      <a:pt x="9449356" y="2007395"/>
                    </a:cubicBezTo>
                    <a:lnTo>
                      <a:pt x="9453166" y="2007395"/>
                    </a:lnTo>
                    <a:lnTo>
                      <a:pt x="9451896" y="1899638"/>
                    </a:lnTo>
                    <a:lnTo>
                      <a:pt x="9458246" y="1899638"/>
                    </a:lnTo>
                    <a:cubicBezTo>
                      <a:pt x="9458246" y="1888442"/>
                      <a:pt x="9459516" y="1875848"/>
                      <a:pt x="9459516" y="1864652"/>
                    </a:cubicBezTo>
                    <a:lnTo>
                      <a:pt x="9460786" y="1867451"/>
                    </a:lnTo>
                    <a:lnTo>
                      <a:pt x="9459516" y="1849258"/>
                    </a:lnTo>
                    <a:lnTo>
                      <a:pt x="9459516" y="1846459"/>
                    </a:lnTo>
                    <a:lnTo>
                      <a:pt x="9455706" y="1741501"/>
                    </a:lnTo>
                    <a:lnTo>
                      <a:pt x="9448086" y="1741501"/>
                    </a:lnTo>
                    <a:cubicBezTo>
                      <a:pt x="9446816" y="1734504"/>
                      <a:pt x="9446816" y="1727507"/>
                      <a:pt x="9445546" y="1721909"/>
                    </a:cubicBezTo>
                    <a:lnTo>
                      <a:pt x="9446816" y="1723309"/>
                    </a:lnTo>
                    <a:lnTo>
                      <a:pt x="9448086" y="1700918"/>
                    </a:lnTo>
                    <a:cubicBezTo>
                      <a:pt x="9449356" y="1678526"/>
                      <a:pt x="9449356" y="1660334"/>
                      <a:pt x="9449356" y="1643540"/>
                    </a:cubicBezTo>
                    <a:cubicBezTo>
                      <a:pt x="9451896" y="1635144"/>
                      <a:pt x="9454436" y="1626747"/>
                      <a:pt x="9455706" y="1616951"/>
                    </a:cubicBezTo>
                    <a:lnTo>
                      <a:pt x="9456976" y="1612753"/>
                    </a:lnTo>
                    <a:lnTo>
                      <a:pt x="9453166" y="1609954"/>
                    </a:lnTo>
                    <a:cubicBezTo>
                      <a:pt x="9453166" y="1608554"/>
                      <a:pt x="9450626" y="1602957"/>
                      <a:pt x="9449356" y="1577767"/>
                    </a:cubicBezTo>
                    <a:cubicBezTo>
                      <a:pt x="9449356" y="1544180"/>
                      <a:pt x="9446816" y="1517591"/>
                      <a:pt x="9443006" y="1472809"/>
                    </a:cubicBezTo>
                    <a:lnTo>
                      <a:pt x="9453166" y="1432225"/>
                    </a:lnTo>
                    <a:cubicBezTo>
                      <a:pt x="9456976" y="1416831"/>
                      <a:pt x="9456976" y="1412633"/>
                      <a:pt x="9456976" y="1405635"/>
                    </a:cubicBezTo>
                    <a:cubicBezTo>
                      <a:pt x="9456976" y="1400038"/>
                      <a:pt x="9456976" y="1391641"/>
                      <a:pt x="9460786" y="1367851"/>
                    </a:cubicBezTo>
                    <a:lnTo>
                      <a:pt x="9456976" y="1366451"/>
                    </a:lnTo>
                    <a:cubicBezTo>
                      <a:pt x="9455706" y="1358054"/>
                      <a:pt x="9455706" y="1325867"/>
                      <a:pt x="9455706" y="1304876"/>
                    </a:cubicBezTo>
                    <a:cubicBezTo>
                      <a:pt x="9455706" y="1262892"/>
                      <a:pt x="9455706" y="1247499"/>
                      <a:pt x="9453166" y="1243300"/>
                    </a:cubicBezTo>
                    <a:cubicBezTo>
                      <a:pt x="9455706" y="1223708"/>
                      <a:pt x="9456976" y="1205515"/>
                      <a:pt x="9456976" y="1185923"/>
                    </a:cubicBezTo>
                    <a:cubicBezTo>
                      <a:pt x="9456976" y="1163532"/>
                      <a:pt x="9456976" y="1139742"/>
                      <a:pt x="9462056" y="1110353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3033588"/>
                    </a:moveTo>
                    <a:cubicBezTo>
                      <a:pt x="38100" y="3029778"/>
                      <a:pt x="36830" y="3027238"/>
                      <a:pt x="36830" y="3024698"/>
                    </a:cubicBezTo>
                    <a:lnTo>
                      <a:pt x="38100" y="3024698"/>
                    </a:lnTo>
                    <a:lnTo>
                      <a:pt x="38100" y="3033588"/>
                    </a:lnTo>
                    <a:close/>
                    <a:moveTo>
                      <a:pt x="9387126" y="546100"/>
                    </a:moveTo>
                    <a:lnTo>
                      <a:pt x="9388396" y="577850"/>
                    </a:lnTo>
                    <a:lnTo>
                      <a:pt x="9379506" y="563880"/>
                    </a:lnTo>
                    <a:lnTo>
                      <a:pt x="9382046" y="591820"/>
                    </a:lnTo>
                    <a:cubicBezTo>
                      <a:pt x="9387126" y="647700"/>
                      <a:pt x="9385856" y="669290"/>
                      <a:pt x="9384586" y="718820"/>
                    </a:cubicBezTo>
                    <a:lnTo>
                      <a:pt x="9383316" y="741680"/>
                    </a:lnTo>
                    <a:lnTo>
                      <a:pt x="9380776" y="762000"/>
                    </a:lnTo>
                    <a:cubicBezTo>
                      <a:pt x="9378236" y="786130"/>
                      <a:pt x="9378236" y="817880"/>
                      <a:pt x="9379506" y="843280"/>
                    </a:cubicBezTo>
                    <a:lnTo>
                      <a:pt x="9375696" y="843280"/>
                    </a:lnTo>
                    <a:lnTo>
                      <a:pt x="9375696" y="887842"/>
                    </a:lnTo>
                    <a:lnTo>
                      <a:pt x="9379506" y="887842"/>
                    </a:lnTo>
                    <a:lnTo>
                      <a:pt x="9384586" y="966211"/>
                    </a:lnTo>
                    <a:lnTo>
                      <a:pt x="9379506" y="966211"/>
                    </a:lnTo>
                    <a:cubicBezTo>
                      <a:pt x="9379506" y="973208"/>
                      <a:pt x="9379506" y="978806"/>
                      <a:pt x="9380776" y="985803"/>
                    </a:cubicBezTo>
                    <a:lnTo>
                      <a:pt x="9371886" y="985803"/>
                    </a:lnTo>
                    <a:lnTo>
                      <a:pt x="9371886" y="988602"/>
                    </a:lnTo>
                    <a:lnTo>
                      <a:pt x="9376966" y="1100557"/>
                    </a:lnTo>
                    <a:cubicBezTo>
                      <a:pt x="9375696" y="1104756"/>
                      <a:pt x="9375696" y="1111753"/>
                      <a:pt x="9374426" y="1121549"/>
                    </a:cubicBezTo>
                    <a:cubicBezTo>
                      <a:pt x="9373156" y="1129945"/>
                      <a:pt x="9371886" y="1142540"/>
                      <a:pt x="9370616" y="1145339"/>
                    </a:cubicBezTo>
                    <a:lnTo>
                      <a:pt x="9369346" y="1145339"/>
                    </a:lnTo>
                    <a:cubicBezTo>
                      <a:pt x="9368076" y="1176127"/>
                      <a:pt x="9369346" y="1212512"/>
                      <a:pt x="9371886" y="1251697"/>
                    </a:cubicBezTo>
                    <a:cubicBezTo>
                      <a:pt x="9374426" y="1296479"/>
                      <a:pt x="9376966" y="1344060"/>
                      <a:pt x="9374426" y="1388842"/>
                    </a:cubicBezTo>
                    <a:lnTo>
                      <a:pt x="9374426" y="1391641"/>
                    </a:lnTo>
                    <a:cubicBezTo>
                      <a:pt x="9375696" y="1395839"/>
                      <a:pt x="9375696" y="1407035"/>
                      <a:pt x="9376966" y="1421029"/>
                    </a:cubicBezTo>
                    <a:cubicBezTo>
                      <a:pt x="9376966" y="1443420"/>
                      <a:pt x="9375696" y="1464412"/>
                      <a:pt x="9375696" y="1486803"/>
                    </a:cubicBezTo>
                    <a:cubicBezTo>
                      <a:pt x="9374426" y="1541381"/>
                      <a:pt x="9371886" y="1598758"/>
                      <a:pt x="9376966" y="1667331"/>
                    </a:cubicBezTo>
                    <a:lnTo>
                      <a:pt x="9368076" y="1721909"/>
                    </a:lnTo>
                    <a:lnTo>
                      <a:pt x="9368076" y="1723308"/>
                    </a:lnTo>
                    <a:cubicBezTo>
                      <a:pt x="9368076" y="1744300"/>
                      <a:pt x="9369346" y="1751297"/>
                      <a:pt x="9375696" y="1752697"/>
                    </a:cubicBezTo>
                    <a:cubicBezTo>
                      <a:pt x="9378236" y="1752697"/>
                      <a:pt x="9379506" y="1752697"/>
                      <a:pt x="9382046" y="1749898"/>
                    </a:cubicBezTo>
                    <a:cubicBezTo>
                      <a:pt x="9382046" y="1756895"/>
                      <a:pt x="9382046" y="1763892"/>
                      <a:pt x="9383316" y="1775088"/>
                    </a:cubicBezTo>
                    <a:cubicBezTo>
                      <a:pt x="9384586" y="1804476"/>
                      <a:pt x="9383316" y="1815672"/>
                      <a:pt x="9383316" y="1821269"/>
                    </a:cubicBezTo>
                    <a:cubicBezTo>
                      <a:pt x="9382046" y="1821269"/>
                      <a:pt x="9380776" y="1821269"/>
                      <a:pt x="9378236" y="1822669"/>
                    </a:cubicBezTo>
                    <a:cubicBezTo>
                      <a:pt x="9374426" y="1825467"/>
                      <a:pt x="9373156" y="1831065"/>
                      <a:pt x="9373156" y="1838062"/>
                    </a:cubicBezTo>
                    <a:lnTo>
                      <a:pt x="9374426" y="1847859"/>
                    </a:lnTo>
                    <a:cubicBezTo>
                      <a:pt x="9378236" y="1878646"/>
                      <a:pt x="9382046" y="1919230"/>
                      <a:pt x="9382046" y="1965412"/>
                    </a:cubicBezTo>
                    <a:lnTo>
                      <a:pt x="9380776" y="1965412"/>
                    </a:lnTo>
                    <a:lnTo>
                      <a:pt x="9380776" y="1958414"/>
                    </a:lnTo>
                    <a:cubicBezTo>
                      <a:pt x="9379506" y="1929026"/>
                      <a:pt x="9378236" y="1926227"/>
                      <a:pt x="9371886" y="1926227"/>
                    </a:cubicBezTo>
                    <a:cubicBezTo>
                      <a:pt x="9364266" y="1926227"/>
                      <a:pt x="9364266" y="1931825"/>
                      <a:pt x="9361726" y="1957015"/>
                    </a:cubicBezTo>
                    <a:lnTo>
                      <a:pt x="9360456" y="1961213"/>
                    </a:lnTo>
                    <a:lnTo>
                      <a:pt x="9364266" y="1964012"/>
                    </a:lnTo>
                    <a:cubicBezTo>
                      <a:pt x="9370616" y="1972409"/>
                      <a:pt x="9370616" y="2035384"/>
                      <a:pt x="9370616" y="2082965"/>
                    </a:cubicBezTo>
                    <a:cubicBezTo>
                      <a:pt x="9370616" y="2165532"/>
                      <a:pt x="9373156" y="2199118"/>
                      <a:pt x="9379506" y="2208914"/>
                    </a:cubicBezTo>
                    <a:lnTo>
                      <a:pt x="9378236" y="2221509"/>
                    </a:lnTo>
                    <a:lnTo>
                      <a:pt x="9375696" y="2221509"/>
                    </a:lnTo>
                    <a:cubicBezTo>
                      <a:pt x="9371886" y="2262093"/>
                      <a:pt x="9374426" y="2277487"/>
                      <a:pt x="9378236" y="2295680"/>
                    </a:cubicBezTo>
                    <a:cubicBezTo>
                      <a:pt x="9382046" y="2312473"/>
                      <a:pt x="9385856" y="2332065"/>
                      <a:pt x="9384586" y="2382445"/>
                    </a:cubicBezTo>
                    <a:cubicBezTo>
                      <a:pt x="9383316" y="2400638"/>
                      <a:pt x="9383316" y="2413233"/>
                      <a:pt x="9382046" y="2418830"/>
                    </a:cubicBezTo>
                    <a:lnTo>
                      <a:pt x="9378236" y="2418830"/>
                    </a:lnTo>
                    <a:lnTo>
                      <a:pt x="9382046" y="2497199"/>
                    </a:lnTo>
                    <a:lnTo>
                      <a:pt x="9382046" y="2501398"/>
                    </a:lnTo>
                    <a:lnTo>
                      <a:pt x="9379506" y="2501398"/>
                    </a:lnTo>
                    <a:lnTo>
                      <a:pt x="9380776" y="2586763"/>
                    </a:lnTo>
                    <a:lnTo>
                      <a:pt x="9375696" y="2576967"/>
                    </a:lnTo>
                    <a:lnTo>
                      <a:pt x="9380776" y="2611953"/>
                    </a:lnTo>
                    <a:cubicBezTo>
                      <a:pt x="9382046" y="2621749"/>
                      <a:pt x="9384586" y="2638542"/>
                      <a:pt x="9385856" y="2653936"/>
                    </a:cubicBezTo>
                    <a:lnTo>
                      <a:pt x="9382046" y="2669331"/>
                    </a:lnTo>
                    <a:cubicBezTo>
                      <a:pt x="9373156" y="2701517"/>
                      <a:pt x="9374426" y="2716911"/>
                      <a:pt x="9375696" y="2740702"/>
                    </a:cubicBezTo>
                    <a:cubicBezTo>
                      <a:pt x="9376966" y="2750498"/>
                      <a:pt x="9376966" y="2761693"/>
                      <a:pt x="9378236" y="2777087"/>
                    </a:cubicBezTo>
                    <a:lnTo>
                      <a:pt x="9373156" y="2794828"/>
                    </a:lnTo>
                    <a:cubicBezTo>
                      <a:pt x="9371886" y="2798638"/>
                      <a:pt x="9371886" y="2801178"/>
                      <a:pt x="9370616" y="2804988"/>
                    </a:cubicBezTo>
                    <a:lnTo>
                      <a:pt x="9378236" y="2804988"/>
                    </a:lnTo>
                    <a:lnTo>
                      <a:pt x="9378236" y="2815148"/>
                    </a:lnTo>
                    <a:lnTo>
                      <a:pt x="9373156" y="2815148"/>
                    </a:lnTo>
                    <a:cubicBezTo>
                      <a:pt x="9370616" y="2827848"/>
                      <a:pt x="9369346" y="2849438"/>
                      <a:pt x="9368076" y="2877378"/>
                    </a:cubicBezTo>
                    <a:cubicBezTo>
                      <a:pt x="9366806" y="2897698"/>
                      <a:pt x="9366806" y="2919288"/>
                      <a:pt x="9364266" y="2944688"/>
                    </a:cubicBezTo>
                    <a:lnTo>
                      <a:pt x="9376966" y="2945958"/>
                    </a:lnTo>
                    <a:cubicBezTo>
                      <a:pt x="9378236" y="2943418"/>
                      <a:pt x="9378236" y="2937068"/>
                      <a:pt x="9379506" y="2930718"/>
                    </a:cubicBezTo>
                    <a:lnTo>
                      <a:pt x="9383316" y="2930718"/>
                    </a:lnTo>
                    <a:cubicBezTo>
                      <a:pt x="9383316" y="2938338"/>
                      <a:pt x="9384586" y="2947228"/>
                      <a:pt x="9385856" y="2956118"/>
                    </a:cubicBezTo>
                    <a:cubicBezTo>
                      <a:pt x="9380776" y="2962468"/>
                      <a:pt x="9380776" y="2980248"/>
                      <a:pt x="9382046" y="3018348"/>
                    </a:cubicBezTo>
                    <a:lnTo>
                      <a:pt x="9382046" y="3028508"/>
                    </a:lnTo>
                    <a:lnTo>
                      <a:pt x="9373156" y="3025968"/>
                    </a:lnTo>
                    <a:lnTo>
                      <a:pt x="9373156" y="3036128"/>
                    </a:lnTo>
                    <a:cubicBezTo>
                      <a:pt x="9374426" y="3066608"/>
                      <a:pt x="9376966" y="3075498"/>
                      <a:pt x="9379506" y="3086928"/>
                    </a:cubicBezTo>
                    <a:cubicBezTo>
                      <a:pt x="9380776" y="3092008"/>
                      <a:pt x="9382046" y="3098358"/>
                      <a:pt x="9383316" y="3107248"/>
                    </a:cubicBezTo>
                    <a:cubicBezTo>
                      <a:pt x="9382046" y="3154238"/>
                      <a:pt x="9376966" y="3166938"/>
                      <a:pt x="9371886" y="3177098"/>
                    </a:cubicBezTo>
                    <a:lnTo>
                      <a:pt x="9370616" y="3179638"/>
                    </a:lnTo>
                    <a:lnTo>
                      <a:pt x="9370616" y="3182178"/>
                    </a:lnTo>
                    <a:cubicBezTo>
                      <a:pt x="9370616" y="3211388"/>
                      <a:pt x="9370616" y="3215198"/>
                      <a:pt x="9376966" y="3216468"/>
                    </a:cubicBezTo>
                    <a:cubicBezTo>
                      <a:pt x="9379506" y="3216468"/>
                      <a:pt x="9380776" y="3216468"/>
                      <a:pt x="9382046" y="3215198"/>
                    </a:cubicBezTo>
                    <a:lnTo>
                      <a:pt x="9382046" y="3222818"/>
                    </a:lnTo>
                    <a:cubicBezTo>
                      <a:pt x="9379506" y="3288858"/>
                      <a:pt x="9382046" y="3337118"/>
                      <a:pt x="9385856" y="3410778"/>
                    </a:cubicBezTo>
                    <a:lnTo>
                      <a:pt x="9387126" y="3423478"/>
                    </a:lnTo>
                    <a:cubicBezTo>
                      <a:pt x="9380776" y="3423478"/>
                      <a:pt x="9380776" y="3429828"/>
                      <a:pt x="9379506" y="3432368"/>
                    </a:cubicBezTo>
                    <a:lnTo>
                      <a:pt x="9379506" y="3433638"/>
                    </a:lnTo>
                    <a:lnTo>
                      <a:pt x="9383316" y="3459038"/>
                    </a:lnTo>
                    <a:lnTo>
                      <a:pt x="9380776" y="3455228"/>
                    </a:lnTo>
                    <a:lnTo>
                      <a:pt x="9382046" y="3483168"/>
                    </a:lnTo>
                    <a:cubicBezTo>
                      <a:pt x="9383316" y="3499678"/>
                      <a:pt x="9384586" y="3503488"/>
                      <a:pt x="9387126" y="3507298"/>
                    </a:cubicBezTo>
                    <a:cubicBezTo>
                      <a:pt x="9388396" y="3509838"/>
                      <a:pt x="9390936" y="3512378"/>
                      <a:pt x="9392206" y="3542858"/>
                    </a:cubicBezTo>
                    <a:lnTo>
                      <a:pt x="9392206" y="3545398"/>
                    </a:lnTo>
                    <a:cubicBezTo>
                      <a:pt x="9394746" y="3551748"/>
                      <a:pt x="9393476" y="3566988"/>
                      <a:pt x="9392206" y="3577148"/>
                    </a:cubicBezTo>
                    <a:lnTo>
                      <a:pt x="9378236" y="3575878"/>
                    </a:lnTo>
                    <a:lnTo>
                      <a:pt x="9352836" y="3573338"/>
                    </a:lnTo>
                    <a:cubicBezTo>
                      <a:pt x="9332516" y="3572068"/>
                      <a:pt x="9313466" y="3573338"/>
                      <a:pt x="9298226" y="3574608"/>
                    </a:cubicBezTo>
                    <a:lnTo>
                      <a:pt x="9298226" y="3570798"/>
                    </a:lnTo>
                    <a:lnTo>
                      <a:pt x="9293146" y="3568258"/>
                    </a:lnTo>
                    <a:lnTo>
                      <a:pt x="9246156" y="3572068"/>
                    </a:lnTo>
                    <a:cubicBezTo>
                      <a:pt x="9201706" y="3574608"/>
                      <a:pt x="9194086" y="3575878"/>
                      <a:pt x="9148366" y="3580958"/>
                    </a:cubicBezTo>
                    <a:cubicBezTo>
                      <a:pt x="9121696" y="3578418"/>
                      <a:pt x="9095026" y="3577148"/>
                      <a:pt x="9068356" y="3577148"/>
                    </a:cubicBezTo>
                    <a:lnTo>
                      <a:pt x="9054386" y="3577148"/>
                    </a:lnTo>
                    <a:cubicBezTo>
                      <a:pt x="9044226" y="3575878"/>
                      <a:pt x="9031526" y="3574608"/>
                      <a:pt x="9015016" y="3574608"/>
                    </a:cubicBezTo>
                    <a:lnTo>
                      <a:pt x="9015016" y="3577148"/>
                    </a:lnTo>
                    <a:lnTo>
                      <a:pt x="9012476" y="3577148"/>
                    </a:lnTo>
                    <a:cubicBezTo>
                      <a:pt x="9011206" y="3575878"/>
                      <a:pt x="9009936" y="3575878"/>
                      <a:pt x="9008666" y="3574608"/>
                    </a:cubicBezTo>
                    <a:lnTo>
                      <a:pt x="9006126" y="3574608"/>
                    </a:lnTo>
                    <a:cubicBezTo>
                      <a:pt x="8994696" y="3577148"/>
                      <a:pt x="8981996" y="3578418"/>
                      <a:pt x="8966756" y="3579688"/>
                    </a:cubicBezTo>
                    <a:lnTo>
                      <a:pt x="8948976" y="3572068"/>
                    </a:lnTo>
                    <a:lnTo>
                      <a:pt x="8942626" y="3577148"/>
                    </a:lnTo>
                    <a:lnTo>
                      <a:pt x="8827056" y="3572068"/>
                    </a:lnTo>
                    <a:cubicBezTo>
                      <a:pt x="8809276" y="3574608"/>
                      <a:pt x="8791496" y="3575878"/>
                      <a:pt x="8774986" y="3578418"/>
                    </a:cubicBezTo>
                    <a:cubicBezTo>
                      <a:pt x="8749586" y="3578418"/>
                      <a:pt x="8725456" y="3577148"/>
                      <a:pt x="8700056" y="3577148"/>
                    </a:cubicBezTo>
                    <a:lnTo>
                      <a:pt x="8700056" y="3572068"/>
                    </a:lnTo>
                    <a:lnTo>
                      <a:pt x="8649256" y="3575878"/>
                    </a:lnTo>
                    <a:cubicBezTo>
                      <a:pt x="8640366" y="3575878"/>
                      <a:pt x="8632746" y="3575878"/>
                      <a:pt x="8622586" y="3574608"/>
                    </a:cubicBezTo>
                    <a:lnTo>
                      <a:pt x="8622586" y="3573338"/>
                    </a:lnTo>
                    <a:cubicBezTo>
                      <a:pt x="8533367" y="3569528"/>
                      <a:pt x="8376068" y="3568258"/>
                      <a:pt x="8190678" y="3568258"/>
                    </a:cubicBezTo>
                    <a:lnTo>
                      <a:pt x="8061468" y="3568258"/>
                    </a:lnTo>
                    <a:lnTo>
                      <a:pt x="8112028" y="3573338"/>
                    </a:lnTo>
                    <a:cubicBezTo>
                      <a:pt x="8078321" y="3573338"/>
                      <a:pt x="8055849" y="3572068"/>
                      <a:pt x="8027760" y="3572068"/>
                    </a:cubicBezTo>
                    <a:cubicBezTo>
                      <a:pt x="8010907" y="3572068"/>
                      <a:pt x="7994053" y="3570798"/>
                      <a:pt x="7977200" y="3570798"/>
                    </a:cubicBezTo>
                    <a:lnTo>
                      <a:pt x="7965964" y="3570798"/>
                    </a:lnTo>
                    <a:cubicBezTo>
                      <a:pt x="7949110" y="3572068"/>
                      <a:pt x="7926639" y="3573338"/>
                      <a:pt x="7915403" y="3575878"/>
                    </a:cubicBezTo>
                    <a:lnTo>
                      <a:pt x="7915403" y="3574608"/>
                    </a:lnTo>
                    <a:cubicBezTo>
                      <a:pt x="7786193" y="3570798"/>
                      <a:pt x="7696307" y="3572068"/>
                      <a:pt x="7623275" y="3575878"/>
                    </a:cubicBezTo>
                    <a:lnTo>
                      <a:pt x="7612039" y="3575878"/>
                    </a:lnTo>
                    <a:cubicBezTo>
                      <a:pt x="7342382" y="3575878"/>
                      <a:pt x="7039018" y="3575878"/>
                      <a:pt x="6971605" y="3568258"/>
                    </a:cubicBezTo>
                    <a:lnTo>
                      <a:pt x="6960368" y="3568258"/>
                    </a:lnTo>
                    <a:cubicBezTo>
                      <a:pt x="6864865" y="3568258"/>
                      <a:pt x="6836776" y="3568258"/>
                      <a:pt x="6831158" y="3574608"/>
                    </a:cubicBezTo>
                    <a:lnTo>
                      <a:pt x="6786215" y="3574608"/>
                    </a:lnTo>
                    <a:lnTo>
                      <a:pt x="6713183" y="3570798"/>
                    </a:lnTo>
                    <a:lnTo>
                      <a:pt x="6645769" y="3575878"/>
                    </a:lnTo>
                    <a:cubicBezTo>
                      <a:pt x="6612062" y="3575878"/>
                      <a:pt x="6578355" y="3575878"/>
                      <a:pt x="6555883" y="3574608"/>
                    </a:cubicBezTo>
                    <a:lnTo>
                      <a:pt x="6555883" y="3565718"/>
                    </a:lnTo>
                    <a:cubicBezTo>
                      <a:pt x="6415437" y="3563178"/>
                      <a:pt x="6207576" y="3564448"/>
                      <a:pt x="6055894" y="3565718"/>
                    </a:cubicBezTo>
                    <a:cubicBezTo>
                      <a:pt x="5988480" y="3565718"/>
                      <a:pt x="5926684" y="3566988"/>
                      <a:pt x="5892976" y="3566988"/>
                    </a:cubicBezTo>
                    <a:lnTo>
                      <a:pt x="5892976" y="3569528"/>
                    </a:lnTo>
                    <a:lnTo>
                      <a:pt x="5432313" y="3569528"/>
                    </a:lnTo>
                    <a:lnTo>
                      <a:pt x="5432313" y="3566988"/>
                    </a:lnTo>
                    <a:cubicBezTo>
                      <a:pt x="5415460" y="3568258"/>
                      <a:pt x="5398606" y="3568258"/>
                      <a:pt x="5387370" y="3569528"/>
                    </a:cubicBezTo>
                    <a:lnTo>
                      <a:pt x="5235688" y="3569528"/>
                    </a:lnTo>
                    <a:cubicBezTo>
                      <a:pt x="4836821" y="3569528"/>
                      <a:pt x="4421099" y="3569528"/>
                      <a:pt x="4055939" y="3573338"/>
                    </a:cubicBezTo>
                    <a:lnTo>
                      <a:pt x="4033468" y="3573338"/>
                    </a:lnTo>
                    <a:cubicBezTo>
                      <a:pt x="3994143" y="3573338"/>
                      <a:pt x="3960435" y="3574608"/>
                      <a:pt x="3921111" y="3574608"/>
                    </a:cubicBezTo>
                    <a:lnTo>
                      <a:pt x="3730104" y="3577148"/>
                    </a:lnTo>
                    <a:lnTo>
                      <a:pt x="3769428" y="3579688"/>
                    </a:lnTo>
                    <a:lnTo>
                      <a:pt x="3685161" y="3579688"/>
                    </a:lnTo>
                    <a:cubicBezTo>
                      <a:pt x="3657071" y="3575878"/>
                      <a:pt x="3606511" y="3573338"/>
                      <a:pt x="3572804" y="3570798"/>
                    </a:cubicBezTo>
                    <a:lnTo>
                      <a:pt x="3567186" y="3577148"/>
                    </a:lnTo>
                    <a:lnTo>
                      <a:pt x="3561568" y="3572068"/>
                    </a:lnTo>
                    <a:cubicBezTo>
                      <a:pt x="3544714" y="3573338"/>
                      <a:pt x="3437975" y="3572068"/>
                      <a:pt x="3348089" y="3572068"/>
                    </a:cubicBezTo>
                    <a:lnTo>
                      <a:pt x="3089668" y="3572068"/>
                    </a:lnTo>
                    <a:lnTo>
                      <a:pt x="3089668" y="3575878"/>
                    </a:lnTo>
                    <a:cubicBezTo>
                      <a:pt x="3067197" y="3575878"/>
                      <a:pt x="3050344" y="3575878"/>
                      <a:pt x="3027872" y="3577148"/>
                    </a:cubicBezTo>
                    <a:lnTo>
                      <a:pt x="3022254" y="3577148"/>
                    </a:lnTo>
                    <a:cubicBezTo>
                      <a:pt x="2960458" y="3578418"/>
                      <a:pt x="2893044" y="3579688"/>
                      <a:pt x="2814394" y="3580958"/>
                    </a:cubicBezTo>
                    <a:cubicBezTo>
                      <a:pt x="2820012" y="3579688"/>
                      <a:pt x="2820012" y="3578418"/>
                      <a:pt x="2825629" y="3577148"/>
                    </a:cubicBezTo>
                    <a:cubicBezTo>
                      <a:pt x="2831247" y="3570798"/>
                      <a:pt x="2797540" y="3566988"/>
                      <a:pt x="2780686" y="3565718"/>
                    </a:cubicBezTo>
                    <a:lnTo>
                      <a:pt x="2769451" y="3565718"/>
                    </a:lnTo>
                    <a:cubicBezTo>
                      <a:pt x="2617769" y="3564448"/>
                      <a:pt x="2589680" y="3565718"/>
                      <a:pt x="2567208" y="3569528"/>
                    </a:cubicBezTo>
                    <a:cubicBezTo>
                      <a:pt x="2561590" y="3570798"/>
                      <a:pt x="2544737" y="3572068"/>
                      <a:pt x="2421144" y="3570798"/>
                    </a:cubicBezTo>
                    <a:lnTo>
                      <a:pt x="2409908" y="3570798"/>
                    </a:lnTo>
                    <a:cubicBezTo>
                      <a:pt x="2393055" y="3572068"/>
                      <a:pt x="2381819" y="3573338"/>
                      <a:pt x="2376201" y="3574608"/>
                    </a:cubicBezTo>
                    <a:cubicBezTo>
                      <a:pt x="2230137" y="3575878"/>
                      <a:pt x="2179576" y="3577148"/>
                      <a:pt x="2140251" y="3578418"/>
                    </a:cubicBezTo>
                    <a:lnTo>
                      <a:pt x="1999805" y="3575878"/>
                    </a:lnTo>
                    <a:cubicBezTo>
                      <a:pt x="1949245" y="3574608"/>
                      <a:pt x="1921155" y="3574608"/>
                      <a:pt x="1904302" y="3573338"/>
                    </a:cubicBezTo>
                    <a:lnTo>
                      <a:pt x="1904302" y="3564448"/>
                    </a:lnTo>
                    <a:lnTo>
                      <a:pt x="1235777" y="3561908"/>
                    </a:lnTo>
                    <a:lnTo>
                      <a:pt x="1252631" y="3566988"/>
                    </a:lnTo>
                    <a:cubicBezTo>
                      <a:pt x="1207688" y="3568258"/>
                      <a:pt x="1117802" y="3570798"/>
                      <a:pt x="1056006" y="3570798"/>
                    </a:cubicBezTo>
                    <a:cubicBezTo>
                      <a:pt x="1027917" y="3570798"/>
                      <a:pt x="999828" y="3572068"/>
                      <a:pt x="977356" y="3572068"/>
                    </a:cubicBezTo>
                    <a:lnTo>
                      <a:pt x="840740" y="3572068"/>
                    </a:lnTo>
                    <a:lnTo>
                      <a:pt x="840740" y="3568258"/>
                    </a:lnTo>
                    <a:lnTo>
                      <a:pt x="836930" y="3569528"/>
                    </a:lnTo>
                    <a:cubicBezTo>
                      <a:pt x="830580" y="3570798"/>
                      <a:pt x="805180" y="3572068"/>
                      <a:pt x="778510" y="3573338"/>
                    </a:cubicBezTo>
                    <a:lnTo>
                      <a:pt x="778510" y="3568258"/>
                    </a:lnTo>
                    <a:cubicBezTo>
                      <a:pt x="754380" y="3566988"/>
                      <a:pt x="734060" y="3568258"/>
                      <a:pt x="713740" y="3570798"/>
                    </a:cubicBezTo>
                    <a:cubicBezTo>
                      <a:pt x="687070" y="3573338"/>
                      <a:pt x="660400" y="3575878"/>
                      <a:pt x="623570" y="3570798"/>
                    </a:cubicBezTo>
                    <a:cubicBezTo>
                      <a:pt x="614680" y="3570798"/>
                      <a:pt x="601980" y="3568258"/>
                      <a:pt x="589280" y="3566988"/>
                    </a:cubicBezTo>
                    <a:cubicBezTo>
                      <a:pt x="561340" y="3563178"/>
                      <a:pt x="551180" y="3561908"/>
                      <a:pt x="546100" y="3566988"/>
                    </a:cubicBezTo>
                    <a:lnTo>
                      <a:pt x="544830" y="3568258"/>
                    </a:lnTo>
                    <a:cubicBezTo>
                      <a:pt x="537210" y="3568258"/>
                      <a:pt x="529590" y="3568258"/>
                      <a:pt x="520700" y="3569528"/>
                    </a:cubicBezTo>
                    <a:cubicBezTo>
                      <a:pt x="497840" y="3570798"/>
                      <a:pt x="474980" y="3572068"/>
                      <a:pt x="448310" y="3568258"/>
                    </a:cubicBezTo>
                    <a:lnTo>
                      <a:pt x="445770" y="3568258"/>
                    </a:lnTo>
                    <a:cubicBezTo>
                      <a:pt x="444500" y="3568258"/>
                      <a:pt x="443230" y="3568258"/>
                      <a:pt x="443230" y="3569528"/>
                    </a:cubicBezTo>
                    <a:lnTo>
                      <a:pt x="429260" y="3566988"/>
                    </a:lnTo>
                    <a:cubicBezTo>
                      <a:pt x="416560" y="3564448"/>
                      <a:pt x="393700" y="3565718"/>
                      <a:pt x="373380" y="3566988"/>
                    </a:cubicBezTo>
                    <a:cubicBezTo>
                      <a:pt x="363220" y="3566988"/>
                      <a:pt x="351790" y="3568258"/>
                      <a:pt x="346710" y="3568258"/>
                    </a:cubicBezTo>
                    <a:lnTo>
                      <a:pt x="345440" y="3563178"/>
                    </a:lnTo>
                    <a:cubicBezTo>
                      <a:pt x="323850" y="3569528"/>
                      <a:pt x="297180" y="3569528"/>
                      <a:pt x="266700" y="3568258"/>
                    </a:cubicBezTo>
                    <a:cubicBezTo>
                      <a:pt x="242570" y="3566988"/>
                      <a:pt x="214630" y="3566988"/>
                      <a:pt x="185420" y="3569528"/>
                    </a:cubicBezTo>
                    <a:lnTo>
                      <a:pt x="189230" y="3564448"/>
                    </a:lnTo>
                    <a:lnTo>
                      <a:pt x="166370" y="3566988"/>
                    </a:lnTo>
                    <a:cubicBezTo>
                      <a:pt x="163830" y="3566988"/>
                      <a:pt x="161290" y="3566988"/>
                      <a:pt x="157480" y="3568258"/>
                    </a:cubicBezTo>
                    <a:lnTo>
                      <a:pt x="156210" y="3561908"/>
                    </a:lnTo>
                    <a:cubicBezTo>
                      <a:pt x="139700" y="3563178"/>
                      <a:pt x="123190" y="3564448"/>
                      <a:pt x="101600" y="3563178"/>
                    </a:cubicBezTo>
                    <a:lnTo>
                      <a:pt x="97790" y="3563178"/>
                    </a:lnTo>
                    <a:lnTo>
                      <a:pt x="87630" y="3561908"/>
                    </a:lnTo>
                    <a:lnTo>
                      <a:pt x="87630" y="3541588"/>
                    </a:lnTo>
                    <a:lnTo>
                      <a:pt x="74930" y="3541588"/>
                    </a:lnTo>
                    <a:lnTo>
                      <a:pt x="74930" y="3535238"/>
                    </a:lnTo>
                    <a:cubicBezTo>
                      <a:pt x="76200" y="3521268"/>
                      <a:pt x="77470" y="3512378"/>
                      <a:pt x="80010" y="3502218"/>
                    </a:cubicBezTo>
                    <a:lnTo>
                      <a:pt x="80010" y="3499678"/>
                    </a:lnTo>
                    <a:cubicBezTo>
                      <a:pt x="85090" y="3475548"/>
                      <a:pt x="88900" y="3448878"/>
                      <a:pt x="87630" y="3379028"/>
                    </a:cubicBezTo>
                    <a:lnTo>
                      <a:pt x="83820" y="3379028"/>
                    </a:lnTo>
                    <a:cubicBezTo>
                      <a:pt x="85090" y="3357438"/>
                      <a:pt x="86360" y="3339658"/>
                      <a:pt x="88900" y="3329498"/>
                    </a:cubicBezTo>
                    <a:cubicBezTo>
                      <a:pt x="88900" y="3281238"/>
                      <a:pt x="87630" y="3278698"/>
                      <a:pt x="81280" y="3278698"/>
                    </a:cubicBezTo>
                    <a:cubicBezTo>
                      <a:pt x="81280" y="3265998"/>
                      <a:pt x="80010" y="3255838"/>
                      <a:pt x="77470" y="3243138"/>
                    </a:cubicBezTo>
                    <a:cubicBezTo>
                      <a:pt x="76200" y="3232978"/>
                      <a:pt x="73660" y="3221548"/>
                      <a:pt x="73660" y="3207578"/>
                    </a:cubicBezTo>
                    <a:lnTo>
                      <a:pt x="78740" y="3207578"/>
                    </a:lnTo>
                    <a:lnTo>
                      <a:pt x="78740" y="3201228"/>
                    </a:lnTo>
                    <a:cubicBezTo>
                      <a:pt x="81280" y="3137728"/>
                      <a:pt x="77470" y="3130108"/>
                      <a:pt x="73660" y="3122488"/>
                    </a:cubicBezTo>
                    <a:cubicBezTo>
                      <a:pt x="72390" y="3119948"/>
                      <a:pt x="71120" y="3116138"/>
                      <a:pt x="69850" y="3105978"/>
                    </a:cubicBezTo>
                    <a:lnTo>
                      <a:pt x="78740" y="3104708"/>
                    </a:lnTo>
                    <a:lnTo>
                      <a:pt x="77470" y="3072958"/>
                    </a:lnTo>
                    <a:lnTo>
                      <a:pt x="86360" y="3086928"/>
                    </a:lnTo>
                    <a:lnTo>
                      <a:pt x="83820" y="3058988"/>
                    </a:lnTo>
                    <a:cubicBezTo>
                      <a:pt x="78740" y="3003108"/>
                      <a:pt x="80010" y="2981518"/>
                      <a:pt x="81280" y="2931988"/>
                    </a:cubicBezTo>
                    <a:lnTo>
                      <a:pt x="82550" y="2909128"/>
                    </a:lnTo>
                    <a:lnTo>
                      <a:pt x="85090" y="2888808"/>
                    </a:lnTo>
                    <a:cubicBezTo>
                      <a:pt x="87630" y="2864678"/>
                      <a:pt x="87630" y="2834198"/>
                      <a:pt x="86360" y="2808798"/>
                    </a:cubicBezTo>
                    <a:lnTo>
                      <a:pt x="88900" y="2808798"/>
                    </a:lnTo>
                    <a:cubicBezTo>
                      <a:pt x="87630" y="2802448"/>
                      <a:pt x="87630" y="2797368"/>
                      <a:pt x="87630" y="2792288"/>
                    </a:cubicBezTo>
                    <a:lnTo>
                      <a:pt x="87630" y="2763093"/>
                    </a:lnTo>
                    <a:lnTo>
                      <a:pt x="83820" y="2763093"/>
                    </a:lnTo>
                    <a:lnTo>
                      <a:pt x="78740" y="2684724"/>
                    </a:lnTo>
                    <a:lnTo>
                      <a:pt x="83820" y="2684724"/>
                    </a:lnTo>
                    <a:cubicBezTo>
                      <a:pt x="83820" y="2677727"/>
                      <a:pt x="83820" y="2672129"/>
                      <a:pt x="82550" y="2665132"/>
                    </a:cubicBezTo>
                    <a:lnTo>
                      <a:pt x="91440" y="2665132"/>
                    </a:lnTo>
                    <a:lnTo>
                      <a:pt x="91440" y="2662333"/>
                    </a:lnTo>
                    <a:lnTo>
                      <a:pt x="86360" y="2550378"/>
                    </a:lnTo>
                    <a:cubicBezTo>
                      <a:pt x="87630" y="2546180"/>
                      <a:pt x="87630" y="2539182"/>
                      <a:pt x="88900" y="2529386"/>
                    </a:cubicBezTo>
                    <a:cubicBezTo>
                      <a:pt x="90170" y="2520990"/>
                      <a:pt x="91440" y="2508395"/>
                      <a:pt x="92710" y="2505596"/>
                    </a:cubicBezTo>
                    <a:lnTo>
                      <a:pt x="93980" y="2505596"/>
                    </a:lnTo>
                    <a:cubicBezTo>
                      <a:pt x="95250" y="2474808"/>
                      <a:pt x="92710" y="2438423"/>
                      <a:pt x="91440" y="2399238"/>
                    </a:cubicBezTo>
                    <a:cubicBezTo>
                      <a:pt x="88900" y="2354456"/>
                      <a:pt x="86360" y="2306875"/>
                      <a:pt x="88900" y="2260694"/>
                    </a:cubicBezTo>
                    <a:lnTo>
                      <a:pt x="88900" y="2257895"/>
                    </a:lnTo>
                    <a:cubicBezTo>
                      <a:pt x="87630" y="2253697"/>
                      <a:pt x="87630" y="2242501"/>
                      <a:pt x="86360" y="2228507"/>
                    </a:cubicBezTo>
                    <a:cubicBezTo>
                      <a:pt x="86360" y="2206115"/>
                      <a:pt x="87630" y="2185124"/>
                      <a:pt x="87630" y="2162733"/>
                    </a:cubicBezTo>
                    <a:cubicBezTo>
                      <a:pt x="88900" y="2108154"/>
                      <a:pt x="91440" y="2050778"/>
                      <a:pt x="86360" y="1980806"/>
                    </a:cubicBezTo>
                    <a:lnTo>
                      <a:pt x="95250" y="1926227"/>
                    </a:lnTo>
                    <a:lnTo>
                      <a:pt x="95250" y="1924828"/>
                    </a:lnTo>
                    <a:cubicBezTo>
                      <a:pt x="95250" y="1903836"/>
                      <a:pt x="93980" y="1896839"/>
                      <a:pt x="87630" y="1895440"/>
                    </a:cubicBezTo>
                    <a:cubicBezTo>
                      <a:pt x="85090" y="1895440"/>
                      <a:pt x="83820" y="1895440"/>
                      <a:pt x="81280" y="1898238"/>
                    </a:cubicBezTo>
                    <a:cubicBezTo>
                      <a:pt x="81280" y="1891241"/>
                      <a:pt x="81280" y="1884244"/>
                      <a:pt x="80010" y="1873049"/>
                    </a:cubicBezTo>
                    <a:cubicBezTo>
                      <a:pt x="78740" y="1843660"/>
                      <a:pt x="80010" y="1832465"/>
                      <a:pt x="80010" y="1826867"/>
                    </a:cubicBezTo>
                    <a:cubicBezTo>
                      <a:pt x="81280" y="1826867"/>
                      <a:pt x="82550" y="1826867"/>
                      <a:pt x="85090" y="1825467"/>
                    </a:cubicBezTo>
                    <a:cubicBezTo>
                      <a:pt x="88900" y="1822669"/>
                      <a:pt x="90170" y="1817071"/>
                      <a:pt x="90170" y="1810074"/>
                    </a:cubicBezTo>
                    <a:lnTo>
                      <a:pt x="90170" y="1808674"/>
                    </a:lnTo>
                    <a:lnTo>
                      <a:pt x="88900" y="1801677"/>
                    </a:lnTo>
                    <a:cubicBezTo>
                      <a:pt x="85090" y="1770889"/>
                      <a:pt x="81280" y="1730306"/>
                      <a:pt x="81280" y="1684124"/>
                    </a:cubicBezTo>
                    <a:lnTo>
                      <a:pt x="82550" y="1684124"/>
                    </a:lnTo>
                    <a:lnTo>
                      <a:pt x="82550" y="1691121"/>
                    </a:lnTo>
                    <a:cubicBezTo>
                      <a:pt x="83820" y="1720510"/>
                      <a:pt x="85090" y="1723308"/>
                      <a:pt x="91440" y="1723308"/>
                    </a:cubicBezTo>
                    <a:cubicBezTo>
                      <a:pt x="99060" y="1723308"/>
                      <a:pt x="99060" y="1717711"/>
                      <a:pt x="101600" y="1692521"/>
                    </a:cubicBezTo>
                    <a:lnTo>
                      <a:pt x="102870" y="1688322"/>
                    </a:lnTo>
                    <a:lnTo>
                      <a:pt x="99060" y="1685524"/>
                    </a:lnTo>
                    <a:cubicBezTo>
                      <a:pt x="92710" y="1677127"/>
                      <a:pt x="92710" y="1614152"/>
                      <a:pt x="92710" y="1566571"/>
                    </a:cubicBezTo>
                    <a:cubicBezTo>
                      <a:pt x="92710" y="1484004"/>
                      <a:pt x="90170" y="1450417"/>
                      <a:pt x="83820" y="1440621"/>
                    </a:cubicBezTo>
                    <a:lnTo>
                      <a:pt x="85090" y="1428026"/>
                    </a:lnTo>
                    <a:lnTo>
                      <a:pt x="87630" y="1428026"/>
                    </a:lnTo>
                    <a:cubicBezTo>
                      <a:pt x="91440" y="1387443"/>
                      <a:pt x="88900" y="1372049"/>
                      <a:pt x="85090" y="1353856"/>
                    </a:cubicBezTo>
                    <a:cubicBezTo>
                      <a:pt x="81280" y="1337063"/>
                      <a:pt x="77470" y="1317470"/>
                      <a:pt x="78740" y="1267091"/>
                    </a:cubicBezTo>
                    <a:cubicBezTo>
                      <a:pt x="80010" y="1248898"/>
                      <a:pt x="80010" y="1236303"/>
                      <a:pt x="81280" y="1230705"/>
                    </a:cubicBezTo>
                    <a:lnTo>
                      <a:pt x="85090" y="1230705"/>
                    </a:lnTo>
                    <a:lnTo>
                      <a:pt x="81280" y="1152337"/>
                    </a:lnTo>
                    <a:lnTo>
                      <a:pt x="81280" y="1148138"/>
                    </a:lnTo>
                    <a:lnTo>
                      <a:pt x="83820" y="1148138"/>
                    </a:lnTo>
                    <a:lnTo>
                      <a:pt x="82550" y="1062772"/>
                    </a:lnTo>
                    <a:lnTo>
                      <a:pt x="87630" y="1072568"/>
                    </a:lnTo>
                    <a:lnTo>
                      <a:pt x="82550" y="1037582"/>
                    </a:lnTo>
                    <a:cubicBezTo>
                      <a:pt x="81280" y="1027786"/>
                      <a:pt x="78740" y="1012393"/>
                      <a:pt x="77470" y="995599"/>
                    </a:cubicBezTo>
                    <a:lnTo>
                      <a:pt x="81280" y="980205"/>
                    </a:lnTo>
                    <a:cubicBezTo>
                      <a:pt x="90170" y="948018"/>
                      <a:pt x="88900" y="932624"/>
                      <a:pt x="87630" y="908834"/>
                    </a:cubicBezTo>
                    <a:cubicBezTo>
                      <a:pt x="86360" y="899038"/>
                      <a:pt x="86360" y="887842"/>
                      <a:pt x="85090" y="872448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926794" y="83820"/>
                      <a:pt x="1084094" y="85090"/>
                      <a:pt x="1269484" y="85090"/>
                    </a:cubicBezTo>
                    <a:lnTo>
                      <a:pt x="1398694" y="85090"/>
                    </a:lnTo>
                    <a:lnTo>
                      <a:pt x="1348134" y="80010"/>
                    </a:lnTo>
                    <a:cubicBezTo>
                      <a:pt x="1381841" y="80010"/>
                      <a:pt x="1404312" y="81280"/>
                      <a:pt x="1432402" y="81280"/>
                    </a:cubicBezTo>
                    <a:cubicBezTo>
                      <a:pt x="1449255" y="81280"/>
                      <a:pt x="1466109" y="82550"/>
                      <a:pt x="1482962" y="82550"/>
                    </a:cubicBezTo>
                    <a:lnTo>
                      <a:pt x="1494198" y="82550"/>
                    </a:lnTo>
                    <a:cubicBezTo>
                      <a:pt x="1511051" y="81280"/>
                      <a:pt x="1533523" y="80010"/>
                      <a:pt x="1544758" y="77470"/>
                    </a:cubicBezTo>
                    <a:lnTo>
                      <a:pt x="1544758" y="78740"/>
                    </a:lnTo>
                    <a:cubicBezTo>
                      <a:pt x="1673969" y="83820"/>
                      <a:pt x="1763855" y="82550"/>
                      <a:pt x="1836887" y="78740"/>
                    </a:cubicBezTo>
                    <a:lnTo>
                      <a:pt x="1848122" y="78740"/>
                    </a:lnTo>
                    <a:cubicBezTo>
                      <a:pt x="2117779" y="78740"/>
                      <a:pt x="2421143" y="78740"/>
                      <a:pt x="2488558" y="86360"/>
                    </a:cubicBezTo>
                    <a:lnTo>
                      <a:pt x="2499793" y="86360"/>
                    </a:lnTo>
                    <a:cubicBezTo>
                      <a:pt x="2600914" y="86360"/>
                      <a:pt x="2623386" y="86360"/>
                      <a:pt x="2629004" y="80010"/>
                    </a:cubicBezTo>
                    <a:lnTo>
                      <a:pt x="2673947" y="80010"/>
                    </a:lnTo>
                    <a:lnTo>
                      <a:pt x="2746979" y="83820"/>
                    </a:lnTo>
                    <a:lnTo>
                      <a:pt x="2814393" y="78740"/>
                    </a:lnTo>
                    <a:cubicBezTo>
                      <a:pt x="2848100" y="78740"/>
                      <a:pt x="2881807" y="78740"/>
                      <a:pt x="2904279" y="80010"/>
                    </a:cubicBezTo>
                    <a:lnTo>
                      <a:pt x="2904279" y="88900"/>
                    </a:lnTo>
                    <a:cubicBezTo>
                      <a:pt x="3044725" y="91440"/>
                      <a:pt x="3252585" y="90170"/>
                      <a:pt x="3404267" y="88900"/>
                    </a:cubicBezTo>
                    <a:cubicBezTo>
                      <a:pt x="3471682" y="88900"/>
                      <a:pt x="3533478" y="87630"/>
                      <a:pt x="3567185" y="87630"/>
                    </a:cubicBezTo>
                    <a:lnTo>
                      <a:pt x="3567185" y="85090"/>
                    </a:lnTo>
                    <a:lnTo>
                      <a:pt x="4027849" y="85090"/>
                    </a:lnTo>
                    <a:lnTo>
                      <a:pt x="4027849" y="87630"/>
                    </a:lnTo>
                    <a:cubicBezTo>
                      <a:pt x="4044702" y="86360"/>
                      <a:pt x="4061556" y="86360"/>
                      <a:pt x="4072792" y="85090"/>
                    </a:cubicBezTo>
                    <a:lnTo>
                      <a:pt x="4224474" y="85090"/>
                    </a:lnTo>
                    <a:cubicBezTo>
                      <a:pt x="4623341" y="85090"/>
                      <a:pt x="5039062" y="85090"/>
                      <a:pt x="5404222" y="81280"/>
                    </a:cubicBezTo>
                    <a:lnTo>
                      <a:pt x="5426694" y="81280"/>
                    </a:lnTo>
                    <a:cubicBezTo>
                      <a:pt x="5466019" y="81280"/>
                      <a:pt x="5499727" y="80010"/>
                      <a:pt x="5539051" y="80010"/>
                    </a:cubicBezTo>
                    <a:lnTo>
                      <a:pt x="5730058" y="77470"/>
                    </a:lnTo>
                    <a:lnTo>
                      <a:pt x="5690733" y="74930"/>
                    </a:lnTo>
                    <a:lnTo>
                      <a:pt x="5775001" y="74930"/>
                    </a:lnTo>
                    <a:cubicBezTo>
                      <a:pt x="5803090" y="78740"/>
                      <a:pt x="5853650" y="81280"/>
                      <a:pt x="5887358" y="83820"/>
                    </a:cubicBezTo>
                    <a:lnTo>
                      <a:pt x="5892976" y="77470"/>
                    </a:lnTo>
                    <a:lnTo>
                      <a:pt x="5898593" y="82550"/>
                    </a:lnTo>
                    <a:cubicBezTo>
                      <a:pt x="5915447" y="81280"/>
                      <a:pt x="6022186" y="82550"/>
                      <a:pt x="6112072" y="82550"/>
                    </a:cubicBezTo>
                    <a:lnTo>
                      <a:pt x="6370494" y="82550"/>
                    </a:lnTo>
                    <a:lnTo>
                      <a:pt x="6370494" y="78740"/>
                    </a:lnTo>
                    <a:cubicBezTo>
                      <a:pt x="6392965" y="78740"/>
                      <a:pt x="6409818" y="78740"/>
                      <a:pt x="6432290" y="77470"/>
                    </a:cubicBezTo>
                    <a:lnTo>
                      <a:pt x="6437908" y="77470"/>
                    </a:lnTo>
                    <a:cubicBezTo>
                      <a:pt x="6499704" y="76200"/>
                      <a:pt x="6567119" y="74930"/>
                      <a:pt x="6645768" y="73660"/>
                    </a:cubicBezTo>
                    <a:cubicBezTo>
                      <a:pt x="6640150" y="74930"/>
                      <a:pt x="6640150" y="76200"/>
                      <a:pt x="6634532" y="77470"/>
                    </a:cubicBezTo>
                    <a:cubicBezTo>
                      <a:pt x="6628914" y="83820"/>
                      <a:pt x="6662622" y="87630"/>
                      <a:pt x="6679475" y="88900"/>
                    </a:cubicBezTo>
                    <a:lnTo>
                      <a:pt x="6690711" y="88900"/>
                    </a:lnTo>
                    <a:cubicBezTo>
                      <a:pt x="6842393" y="90170"/>
                      <a:pt x="6870482" y="88900"/>
                      <a:pt x="6892953" y="85090"/>
                    </a:cubicBezTo>
                    <a:cubicBezTo>
                      <a:pt x="6898571" y="83820"/>
                      <a:pt x="6909807" y="82550"/>
                      <a:pt x="7039018" y="83820"/>
                    </a:cubicBezTo>
                    <a:lnTo>
                      <a:pt x="7050253" y="83820"/>
                    </a:lnTo>
                    <a:cubicBezTo>
                      <a:pt x="7067107" y="82550"/>
                      <a:pt x="7078342" y="81280"/>
                      <a:pt x="7083961" y="80010"/>
                    </a:cubicBezTo>
                    <a:cubicBezTo>
                      <a:pt x="7230025" y="78740"/>
                      <a:pt x="7280586" y="77470"/>
                      <a:pt x="7319911" y="76200"/>
                    </a:cubicBezTo>
                    <a:lnTo>
                      <a:pt x="7460356" y="78740"/>
                    </a:lnTo>
                    <a:cubicBezTo>
                      <a:pt x="7510917" y="80010"/>
                      <a:pt x="7539006" y="80010"/>
                      <a:pt x="7555860" y="81280"/>
                    </a:cubicBezTo>
                    <a:lnTo>
                      <a:pt x="7555860" y="90170"/>
                    </a:lnTo>
                    <a:lnTo>
                      <a:pt x="8224385" y="92710"/>
                    </a:lnTo>
                    <a:lnTo>
                      <a:pt x="8201913" y="91440"/>
                    </a:lnTo>
                    <a:cubicBezTo>
                      <a:pt x="8246856" y="90170"/>
                      <a:pt x="8336742" y="87630"/>
                      <a:pt x="8398538" y="87630"/>
                    </a:cubicBezTo>
                    <a:cubicBezTo>
                      <a:pt x="8533367" y="85090"/>
                      <a:pt x="8589545" y="83820"/>
                      <a:pt x="8609886" y="81280"/>
                    </a:cubicBezTo>
                    <a:lnTo>
                      <a:pt x="8620046" y="81280"/>
                    </a:lnTo>
                    <a:lnTo>
                      <a:pt x="8622586" y="85090"/>
                    </a:lnTo>
                    <a:lnTo>
                      <a:pt x="8622586" y="63500"/>
                    </a:lnTo>
                    <a:lnTo>
                      <a:pt x="8625125" y="63500"/>
                    </a:lnTo>
                    <a:lnTo>
                      <a:pt x="8623856" y="85090"/>
                    </a:lnTo>
                    <a:lnTo>
                      <a:pt x="8627666" y="83820"/>
                    </a:lnTo>
                    <a:cubicBezTo>
                      <a:pt x="8634016" y="82550"/>
                      <a:pt x="8659416" y="81280"/>
                      <a:pt x="8686086" y="80010"/>
                    </a:cubicBezTo>
                    <a:lnTo>
                      <a:pt x="8686086" y="85090"/>
                    </a:lnTo>
                    <a:cubicBezTo>
                      <a:pt x="8710216" y="86360"/>
                      <a:pt x="8730536" y="85090"/>
                      <a:pt x="8750856" y="82550"/>
                    </a:cubicBezTo>
                    <a:cubicBezTo>
                      <a:pt x="8777525" y="80010"/>
                      <a:pt x="8804196" y="77470"/>
                      <a:pt x="8841025" y="82550"/>
                    </a:cubicBezTo>
                    <a:cubicBezTo>
                      <a:pt x="8849916" y="82550"/>
                      <a:pt x="8862616" y="85090"/>
                      <a:pt x="8875316" y="86360"/>
                    </a:cubicBezTo>
                    <a:cubicBezTo>
                      <a:pt x="8903256" y="90170"/>
                      <a:pt x="8913416" y="91440"/>
                      <a:pt x="8918496" y="86360"/>
                    </a:cubicBezTo>
                    <a:lnTo>
                      <a:pt x="8919766" y="85090"/>
                    </a:lnTo>
                    <a:cubicBezTo>
                      <a:pt x="8927386" y="85090"/>
                      <a:pt x="8935006" y="85090"/>
                      <a:pt x="8943896" y="83820"/>
                    </a:cubicBezTo>
                    <a:cubicBezTo>
                      <a:pt x="8966756" y="82550"/>
                      <a:pt x="8989616" y="81280"/>
                      <a:pt x="9016286" y="85090"/>
                    </a:cubicBezTo>
                    <a:lnTo>
                      <a:pt x="9018825" y="85090"/>
                    </a:lnTo>
                    <a:cubicBezTo>
                      <a:pt x="9020096" y="85090"/>
                      <a:pt x="9021366" y="85090"/>
                      <a:pt x="9021366" y="83820"/>
                    </a:cubicBezTo>
                    <a:lnTo>
                      <a:pt x="9035336" y="86360"/>
                    </a:lnTo>
                    <a:cubicBezTo>
                      <a:pt x="9048036" y="88900"/>
                      <a:pt x="9070896" y="87630"/>
                      <a:pt x="9091216" y="86360"/>
                    </a:cubicBezTo>
                    <a:cubicBezTo>
                      <a:pt x="9101375" y="86360"/>
                      <a:pt x="9112806" y="85090"/>
                      <a:pt x="9119156" y="85090"/>
                    </a:cubicBezTo>
                    <a:lnTo>
                      <a:pt x="9120425" y="90170"/>
                    </a:lnTo>
                    <a:cubicBezTo>
                      <a:pt x="9142016" y="83820"/>
                      <a:pt x="9168686" y="83820"/>
                      <a:pt x="9199166" y="85090"/>
                    </a:cubicBezTo>
                    <a:cubicBezTo>
                      <a:pt x="9223296" y="86360"/>
                      <a:pt x="9251236" y="86360"/>
                      <a:pt x="9280446" y="83820"/>
                    </a:cubicBezTo>
                    <a:lnTo>
                      <a:pt x="9276636" y="87630"/>
                    </a:lnTo>
                    <a:lnTo>
                      <a:pt x="9299496" y="85090"/>
                    </a:lnTo>
                    <a:cubicBezTo>
                      <a:pt x="9302036" y="85090"/>
                      <a:pt x="9304576" y="85090"/>
                      <a:pt x="9308386" y="83820"/>
                    </a:cubicBezTo>
                    <a:lnTo>
                      <a:pt x="9309656" y="90170"/>
                    </a:lnTo>
                    <a:cubicBezTo>
                      <a:pt x="9326166" y="88900"/>
                      <a:pt x="9342676" y="87630"/>
                      <a:pt x="9364266" y="88900"/>
                    </a:cubicBezTo>
                    <a:lnTo>
                      <a:pt x="9368076" y="88900"/>
                    </a:lnTo>
                    <a:lnTo>
                      <a:pt x="9378236" y="90170"/>
                    </a:lnTo>
                    <a:lnTo>
                      <a:pt x="9378236" y="109220"/>
                    </a:lnTo>
                    <a:lnTo>
                      <a:pt x="9390936" y="109220"/>
                    </a:lnTo>
                    <a:lnTo>
                      <a:pt x="9390936" y="115570"/>
                    </a:lnTo>
                    <a:cubicBezTo>
                      <a:pt x="9389666" y="129540"/>
                      <a:pt x="9388396" y="138430"/>
                      <a:pt x="9385856" y="148590"/>
                    </a:cubicBezTo>
                    <a:lnTo>
                      <a:pt x="9385856" y="151130"/>
                    </a:lnTo>
                    <a:cubicBezTo>
                      <a:pt x="9380776" y="176530"/>
                      <a:pt x="9376966" y="201930"/>
                      <a:pt x="9378236" y="271780"/>
                    </a:cubicBezTo>
                    <a:lnTo>
                      <a:pt x="9382046" y="271780"/>
                    </a:lnTo>
                    <a:cubicBezTo>
                      <a:pt x="9380776" y="293370"/>
                      <a:pt x="9379506" y="311150"/>
                      <a:pt x="9376966" y="321310"/>
                    </a:cubicBezTo>
                    <a:cubicBezTo>
                      <a:pt x="9376966" y="369570"/>
                      <a:pt x="9378236" y="372110"/>
                      <a:pt x="9384586" y="372110"/>
                    </a:cubicBezTo>
                    <a:cubicBezTo>
                      <a:pt x="9384586" y="384810"/>
                      <a:pt x="9385856" y="394970"/>
                      <a:pt x="9388396" y="407670"/>
                    </a:cubicBezTo>
                    <a:cubicBezTo>
                      <a:pt x="9389666" y="417830"/>
                      <a:pt x="9392206" y="429260"/>
                      <a:pt x="9392206" y="443230"/>
                    </a:cubicBezTo>
                    <a:lnTo>
                      <a:pt x="9387126" y="443230"/>
                    </a:lnTo>
                    <a:lnTo>
                      <a:pt x="9387126" y="449580"/>
                    </a:lnTo>
                    <a:cubicBezTo>
                      <a:pt x="9384586" y="513080"/>
                      <a:pt x="9388396" y="520700"/>
                      <a:pt x="9392206" y="528320"/>
                    </a:cubicBezTo>
                    <a:cubicBezTo>
                      <a:pt x="9393476" y="530860"/>
                      <a:pt x="9394746" y="534670"/>
                      <a:pt x="9396016" y="544830"/>
                    </a:cubicBezTo>
                    <a:lnTo>
                      <a:pt x="9387126" y="546100"/>
                    </a:lnTo>
                    <a:close/>
                    <a:moveTo>
                      <a:pt x="9390936" y="756920"/>
                    </a:moveTo>
                    <a:lnTo>
                      <a:pt x="9388396" y="751840"/>
                    </a:lnTo>
                    <a:lnTo>
                      <a:pt x="9389666" y="745490"/>
                    </a:lnTo>
                    <a:cubicBezTo>
                      <a:pt x="9390936" y="750570"/>
                      <a:pt x="9390936" y="754380"/>
                      <a:pt x="9390936" y="756920"/>
                    </a:cubicBezTo>
                    <a:close/>
                    <a:moveTo>
                      <a:pt x="73660" y="2895158"/>
                    </a:moveTo>
                    <a:lnTo>
                      <a:pt x="76200" y="2900238"/>
                    </a:lnTo>
                    <a:lnTo>
                      <a:pt x="74930" y="2906588"/>
                    </a:lnTo>
                    <a:cubicBezTo>
                      <a:pt x="73660" y="2902778"/>
                      <a:pt x="73660" y="2898968"/>
                      <a:pt x="73660" y="2895158"/>
                    </a:cubicBezTo>
                    <a:close/>
                    <a:moveTo>
                      <a:pt x="9426496" y="628650"/>
                    </a:moveTo>
                    <a:lnTo>
                      <a:pt x="9426496" y="619760"/>
                    </a:lnTo>
                    <a:cubicBezTo>
                      <a:pt x="9426496" y="623570"/>
                      <a:pt x="9427766" y="626110"/>
                      <a:pt x="9427766" y="628650"/>
                    </a:cubicBezTo>
                    <a:lnTo>
                      <a:pt x="9426496" y="628650"/>
                    </a:lnTo>
                    <a:close/>
                    <a:moveTo>
                      <a:pt x="9455706" y="1367850"/>
                    </a:moveTo>
                    <a:lnTo>
                      <a:pt x="9451896" y="1366451"/>
                    </a:lnTo>
                    <a:cubicBezTo>
                      <a:pt x="9453166" y="1366451"/>
                      <a:pt x="9454436" y="1367850"/>
                      <a:pt x="9455706" y="1367850"/>
                    </a:cubicBezTo>
                    <a:close/>
                  </a:path>
                </a:pathLst>
              </a:custGeom>
              <a:solidFill>
                <a:srgbClr val="DFD4BA"/>
              </a:solidFill>
            </p:spPr>
            <p:txBody>
              <a:bodyPr/>
              <a:lstStyle/>
              <a:p>
                <a:pPr defTabSz="457200">
                  <a:buClrTx/>
                </a:pPr>
                <a:endParaRPr lang="en-US" sz="9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B83EC7D2-93AD-F1A8-B2C8-D15C4E060E39}"/>
                </a:ext>
              </a:extLst>
            </p:cNvPr>
            <p:cNvSpPr/>
            <p:nvPr/>
          </p:nvSpPr>
          <p:spPr>
            <a:xfrm>
              <a:off x="1017755" y="1957871"/>
              <a:ext cx="19431930" cy="7183607"/>
            </a:xfrm>
            <a:prstGeom prst="rect">
              <a:avLst/>
            </a:prstGeom>
            <a:solidFill>
              <a:srgbClr val="DFD4BA"/>
            </a:solidFill>
          </p:spPr>
          <p:txBody>
            <a:bodyPr/>
            <a:lstStyle/>
            <a:p>
              <a:pPr defTabSz="457200">
                <a:buClrTx/>
              </a:pPr>
              <a:endParaRPr lang="en-US"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838582BF-28F9-8866-8804-07218FADA6C6}"/>
                </a:ext>
              </a:extLst>
            </p:cNvPr>
            <p:cNvSpPr/>
            <p:nvPr/>
          </p:nvSpPr>
          <p:spPr>
            <a:xfrm>
              <a:off x="0" y="0"/>
              <a:ext cx="5835277" cy="11070274"/>
            </a:xfrm>
            <a:custGeom>
              <a:avLst/>
              <a:gdLst/>
              <a:ahLst/>
              <a:cxnLst/>
              <a:rect l="l" t="t" r="r" b="b"/>
              <a:pathLst>
                <a:path w="5835277" h="11070274">
                  <a:moveTo>
                    <a:pt x="0" y="0"/>
                  </a:moveTo>
                  <a:lnTo>
                    <a:pt x="5835277" y="0"/>
                  </a:lnTo>
                  <a:lnTo>
                    <a:pt x="5835277" y="11070274"/>
                  </a:lnTo>
                  <a:lnTo>
                    <a:pt x="0" y="11070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74505"/>
              </a:stretch>
            </a:blipFill>
          </p:spPr>
          <p:txBody>
            <a:bodyPr/>
            <a:lstStyle/>
            <a:p>
              <a:pPr defTabSz="457200">
                <a:buClrTx/>
              </a:pPr>
              <a:endParaRPr lang="en-US"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B378BB7-69BC-612E-A3AB-3D1C208C77E7}"/>
                </a:ext>
              </a:extLst>
            </p:cNvPr>
            <p:cNvSpPr/>
            <p:nvPr/>
          </p:nvSpPr>
          <p:spPr>
            <a:xfrm>
              <a:off x="15805523" y="0"/>
              <a:ext cx="5835277" cy="11070274"/>
            </a:xfrm>
            <a:custGeom>
              <a:avLst/>
              <a:gdLst/>
              <a:ahLst/>
              <a:cxnLst/>
              <a:rect l="l" t="t" r="r" b="b"/>
              <a:pathLst>
                <a:path w="5835277" h="11070274">
                  <a:moveTo>
                    <a:pt x="0" y="0"/>
                  </a:moveTo>
                  <a:lnTo>
                    <a:pt x="5835277" y="0"/>
                  </a:lnTo>
                  <a:lnTo>
                    <a:pt x="5835277" y="11070274"/>
                  </a:lnTo>
                  <a:lnTo>
                    <a:pt x="0" y="11070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4505"/>
              </a:stretch>
            </a:blipFill>
          </p:spPr>
          <p:txBody>
            <a:bodyPr/>
            <a:lstStyle/>
            <a:p>
              <a:pPr defTabSz="457200">
                <a:buClrTx/>
              </a:pPr>
              <a:endParaRPr lang="en-US"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961788D-3E66-DB85-F458-512CBCE369EB}"/>
              </a:ext>
            </a:extLst>
          </p:cNvPr>
          <p:cNvSpPr txBox="1"/>
          <p:nvPr/>
        </p:nvSpPr>
        <p:spPr>
          <a:xfrm>
            <a:off x="1240403" y="1280160"/>
            <a:ext cx="66631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 chuyện chứng tỏ Thái Thượng Hoàng rất nghiêm khắc trong việc răn dạy để nhà vua tu dưỡng, rèn luyện trở thành vị vua mẫu mực.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56"/>
          <p:cNvGrpSpPr/>
          <p:nvPr/>
        </p:nvGrpSpPr>
        <p:grpSpPr>
          <a:xfrm>
            <a:off x="7793311" y="272129"/>
            <a:ext cx="1092721" cy="835824"/>
            <a:chOff x="2939750" y="4553425"/>
            <a:chExt cx="759150" cy="580675"/>
          </a:xfrm>
        </p:grpSpPr>
        <p:sp>
          <p:nvSpPr>
            <p:cNvPr id="1576" name="Google Shape;1576;p56"/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010D5D-0B3A-662D-4129-709987CE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5" b="98472" l="10000" r="90000">
                        <a14:foregroundMark x1="29103" y1="17031" x2="29231" y2="18341"/>
                        <a14:foregroundMark x1="29487" y1="9825" x2="29487" y2="9825"/>
                        <a14:foregroundMark x1="34359" y1="26856" x2="34359" y2="26856"/>
                        <a14:foregroundMark x1="28974" y1="23144" x2="28974" y2="23144"/>
                        <a14:foregroundMark x1="32436" y1="21616" x2="32436" y2="21616"/>
                        <a14:foregroundMark x1="37692" y1="27293" x2="37692" y2="27293"/>
                        <a14:foregroundMark x1="33590" y1="24672" x2="33590" y2="24672"/>
                        <a14:foregroundMark x1="32949" y1="20524" x2="32949" y2="20524"/>
                        <a14:foregroundMark x1="31154" y1="9607" x2="31154" y2="9607"/>
                        <a14:foregroundMark x1="21538" y1="37118" x2="21538" y2="37118"/>
                        <a14:foregroundMark x1="21538" y1="39738" x2="21538" y2="39738"/>
                        <a14:foregroundMark x1="21795" y1="21616" x2="21795" y2="21616"/>
                        <a14:foregroundMark x1="20385" y1="22052" x2="20385" y2="22052"/>
                        <a14:foregroundMark x1="38846" y1="88646" x2="38846" y2="88646"/>
                        <a14:foregroundMark x1="38205" y1="98472" x2="38205" y2="98472"/>
                        <a14:foregroundMark x1="18333" y1="60262" x2="18333" y2="60262"/>
                        <a14:foregroundMark x1="20385" y1="60917" x2="20385" y2="60917"/>
                        <a14:foregroundMark x1="13590" y1="62227" x2="13590" y2="62227"/>
                        <a14:foregroundMark x1="11667" y1="62445" x2="11667" y2="62445"/>
                        <a14:foregroundMark x1="12308" y1="62882" x2="12308" y2="62882"/>
                        <a14:foregroundMark x1="24487" y1="54148" x2="24487" y2="54148"/>
                        <a14:foregroundMark x1="38846" y1="49127" x2="38846" y2="49127"/>
                        <a14:foregroundMark x1="38974" y1="47380" x2="38974" y2="47380"/>
                        <a14:foregroundMark x1="40128" y1="48690" x2="40128" y2="48690"/>
                        <a14:foregroundMark x1="38846" y1="46507" x2="38846" y2="46507"/>
                        <a14:foregroundMark x1="39231" y1="47380" x2="39231" y2="47380"/>
                        <a14:foregroundMark x1="38333" y1="46507" x2="38333" y2="46507"/>
                        <a14:foregroundMark x1="32308" y1="13537" x2="32308" y2="13537"/>
                        <a14:foregroundMark x1="32308" y1="17686" x2="32308" y2="17686"/>
                        <a14:foregroundMark x1="34103" y1="24236" x2="34103" y2="24236"/>
                        <a14:foregroundMark x1="36667" y1="26638" x2="36667" y2="26638"/>
                        <a14:foregroundMark x1="31410" y1="8515" x2="31410" y2="8515"/>
                        <a14:foregroundMark x1="31026" y1="8515" x2="31026" y2="8515"/>
                        <a14:foregroundMark x1="31026" y1="8515" x2="31026" y2="8515"/>
                        <a14:foregroundMark x1="30513" y1="9170" x2="30513" y2="9170"/>
                        <a14:foregroundMark x1="32436" y1="17249" x2="32436" y2="17249"/>
                        <a14:foregroundMark x1="42179" y1="96070" x2="42179" y2="96070"/>
                        <a14:foregroundMark x1="42564" y1="95633" x2="42564" y2="95633"/>
                        <a14:foregroundMark x1="22564" y1="97598" x2="22564" y2="9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773" y="1107953"/>
            <a:ext cx="6917340" cy="4061649"/>
          </a:xfrm>
          <a:prstGeom prst="rect">
            <a:avLst/>
          </a:prstGeom>
          <a:noFill/>
          <a:effectLst>
            <a:outerShdw blurRad="50800" dist="43348" algn="tl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42E3C3-1E25-9087-1B35-6FFE3536615D}"/>
              </a:ext>
            </a:extLst>
          </p:cNvPr>
          <p:cNvSpPr txBox="1"/>
          <p:nvPr/>
        </p:nvSpPr>
        <p:spPr>
          <a:xfrm>
            <a:off x="3910919" y="308258"/>
            <a:ext cx="4795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0" dirty="0">
                <a:ln w="50800">
                  <a:solidFill>
                    <a:schemeClr val="tx2"/>
                  </a:solidFill>
                </a:ln>
                <a:solidFill>
                  <a:srgbClr val="B65440"/>
                </a:solidFill>
                <a:latin typeface="SVN-Androgyne" panose="02040603050506020204" pitchFamily="18" charset="0"/>
              </a:rPr>
              <a:t>Vận dụng</a:t>
            </a:r>
            <a:endParaRPr lang="en-SG" sz="14000" dirty="0">
              <a:ln w="50800">
                <a:solidFill>
                  <a:schemeClr val="tx2"/>
                </a:solidFill>
              </a:ln>
              <a:solidFill>
                <a:srgbClr val="B65440"/>
              </a:solidFill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7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6884" y="0"/>
            <a:ext cx="9637427" cy="5894561"/>
          </a:xfrm>
          <a:custGeom>
            <a:avLst/>
            <a:gdLst/>
            <a:ahLst/>
            <a:cxnLst/>
            <a:rect l="l" t="t" r="r" b="b"/>
            <a:pathLst>
              <a:path w="19274853" h="11789122">
                <a:moveTo>
                  <a:pt x="0" y="0"/>
                </a:moveTo>
                <a:lnTo>
                  <a:pt x="19274853" y="0"/>
                </a:lnTo>
                <a:lnTo>
                  <a:pt x="19274853" y="11789122"/>
                </a:lnTo>
                <a:lnTo>
                  <a:pt x="0" y="11789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657" t="-50982" r="-11420" b="-51882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74151" y="1506729"/>
            <a:ext cx="7539994" cy="1875626"/>
            <a:chOff x="0" y="0"/>
            <a:chExt cx="20106649" cy="500166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0106649" cy="5001668"/>
              <a:chOff x="0" y="0"/>
              <a:chExt cx="6563626" cy="163274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8260" y="48260"/>
                <a:ext cx="6515366" cy="1584487"/>
              </a:xfrm>
              <a:custGeom>
                <a:avLst/>
                <a:gdLst/>
                <a:ahLst/>
                <a:cxnLst/>
                <a:rect l="l" t="t" r="r" b="b"/>
                <a:pathLst>
                  <a:path w="6515366" h="1584487">
                    <a:moveTo>
                      <a:pt x="0" y="0"/>
                    </a:moveTo>
                    <a:lnTo>
                      <a:pt x="6515366" y="0"/>
                    </a:lnTo>
                    <a:lnTo>
                      <a:pt x="6515366" y="1584487"/>
                    </a:lnTo>
                    <a:lnTo>
                      <a:pt x="0" y="158448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SG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6350" y="6350"/>
                <a:ext cx="6515366" cy="1584487"/>
              </a:xfrm>
              <a:custGeom>
                <a:avLst/>
                <a:gdLst/>
                <a:ahLst/>
                <a:cxnLst/>
                <a:rect l="l" t="t" r="r" b="b"/>
                <a:pathLst>
                  <a:path w="6515366" h="1584487">
                    <a:moveTo>
                      <a:pt x="0" y="0"/>
                    </a:moveTo>
                    <a:lnTo>
                      <a:pt x="6515366" y="0"/>
                    </a:lnTo>
                    <a:lnTo>
                      <a:pt x="6515366" y="1584487"/>
                    </a:lnTo>
                    <a:lnTo>
                      <a:pt x="0" y="1584487"/>
                    </a:lnTo>
                    <a:close/>
                  </a:path>
                </a:pathLst>
              </a:custGeom>
              <a:solidFill>
                <a:srgbClr val="F9C6DA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SG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6528066" cy="1597187"/>
              </a:xfrm>
              <a:custGeom>
                <a:avLst/>
                <a:gdLst/>
                <a:ahLst/>
                <a:cxnLst/>
                <a:rect l="l" t="t" r="r" b="b"/>
                <a:pathLst>
                  <a:path w="6528066" h="1597187">
                    <a:moveTo>
                      <a:pt x="6528066" y="1597187"/>
                    </a:moveTo>
                    <a:lnTo>
                      <a:pt x="0" y="1597187"/>
                    </a:lnTo>
                    <a:lnTo>
                      <a:pt x="0" y="0"/>
                    </a:lnTo>
                    <a:lnTo>
                      <a:pt x="6528066" y="0"/>
                    </a:lnTo>
                    <a:lnTo>
                      <a:pt x="6528066" y="1597187"/>
                    </a:lnTo>
                    <a:close/>
                    <a:moveTo>
                      <a:pt x="12700" y="1584487"/>
                    </a:moveTo>
                    <a:lnTo>
                      <a:pt x="6515366" y="1584487"/>
                    </a:lnTo>
                    <a:lnTo>
                      <a:pt x="6515366" y="12700"/>
                    </a:lnTo>
                    <a:lnTo>
                      <a:pt x="12700" y="12700"/>
                    </a:lnTo>
                    <a:lnTo>
                      <a:pt x="12700" y="158448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SG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986605" y="1864090"/>
              <a:ext cx="18133441" cy="191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55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 w="3810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#9Slide07 IcielCrocante" panose="02000000000000000000" pitchFamily="2" charset="77"/>
                  <a:ea typeface="+mn-ea"/>
                  <a:cs typeface="Arial"/>
                  <a:sym typeface="Arial"/>
                </a:rPr>
                <a:t>Chúc</a:t>
              </a:r>
              <a:r>
                <a:rPr kumimoji="0" lang="en-US" sz="7200" b="0" i="0" u="none" strike="noStrike" kern="1200" cap="none" spc="0" normalizeH="0" baseline="0" noProof="0" dirty="0">
                  <a:ln w="3810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#9Slide07 IcielCrocante" panose="02000000000000000000" pitchFamily="2" charset="77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 w="3810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#9Slide07 IcielCrocante" panose="02000000000000000000" pitchFamily="2" charset="77"/>
                  <a:ea typeface="+mn-ea"/>
                  <a:cs typeface="Arial"/>
                  <a:sym typeface="Arial"/>
                </a:rPr>
                <a:t>mừng</a:t>
              </a:r>
              <a:endParaRPr kumimoji="0" lang="en-US" sz="72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IcielCrocante" panose="02000000000000000000" pitchFamily="2" charset="77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480360" y="4730752"/>
            <a:ext cx="1215048" cy="534621"/>
          </a:xfrm>
          <a:custGeom>
            <a:avLst/>
            <a:gdLst/>
            <a:ahLst/>
            <a:cxnLst/>
            <a:rect l="l" t="t" r="r" b="b"/>
            <a:pathLst>
              <a:path w="2430096" h="1069242">
                <a:moveTo>
                  <a:pt x="0" y="0"/>
                </a:moveTo>
                <a:lnTo>
                  <a:pt x="2430096" y="0"/>
                </a:lnTo>
                <a:lnTo>
                  <a:pt x="2430096" y="1069242"/>
                </a:lnTo>
                <a:lnTo>
                  <a:pt x="0" y="1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9" name="Freeform 19"/>
          <p:cNvSpPr/>
          <p:nvPr/>
        </p:nvSpPr>
        <p:spPr>
          <a:xfrm rot="-1108897">
            <a:off x="881709" y="3660612"/>
            <a:ext cx="377084" cy="400379"/>
          </a:xfrm>
          <a:custGeom>
            <a:avLst/>
            <a:gdLst/>
            <a:ahLst/>
            <a:cxnLst/>
            <a:rect l="l" t="t" r="r" b="b"/>
            <a:pathLst>
              <a:path w="754167" h="800757">
                <a:moveTo>
                  <a:pt x="0" y="0"/>
                </a:moveTo>
                <a:lnTo>
                  <a:pt x="754167" y="0"/>
                </a:lnTo>
                <a:lnTo>
                  <a:pt x="754167" y="800757"/>
                </a:lnTo>
                <a:lnTo>
                  <a:pt x="0" y="8007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0" name="Freeform 20"/>
          <p:cNvSpPr/>
          <p:nvPr/>
        </p:nvSpPr>
        <p:spPr>
          <a:xfrm rot="1187371">
            <a:off x="8528369" y="3420684"/>
            <a:ext cx="202563" cy="215077"/>
          </a:xfrm>
          <a:custGeom>
            <a:avLst/>
            <a:gdLst/>
            <a:ahLst/>
            <a:cxnLst/>
            <a:rect l="l" t="t" r="r" b="b"/>
            <a:pathLst>
              <a:path w="405126" h="430153">
                <a:moveTo>
                  <a:pt x="0" y="0"/>
                </a:moveTo>
                <a:lnTo>
                  <a:pt x="405126" y="0"/>
                </a:lnTo>
                <a:lnTo>
                  <a:pt x="405126" y="430153"/>
                </a:lnTo>
                <a:lnTo>
                  <a:pt x="0" y="430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2" name="Freeform 22"/>
          <p:cNvSpPr/>
          <p:nvPr/>
        </p:nvSpPr>
        <p:spPr>
          <a:xfrm rot="1187371">
            <a:off x="7020239" y="436645"/>
            <a:ext cx="255235" cy="271002"/>
          </a:xfrm>
          <a:custGeom>
            <a:avLst/>
            <a:gdLst/>
            <a:ahLst/>
            <a:cxnLst/>
            <a:rect l="l" t="t" r="r" b="b"/>
            <a:pathLst>
              <a:path w="510469" h="542004">
                <a:moveTo>
                  <a:pt x="0" y="0"/>
                </a:moveTo>
                <a:lnTo>
                  <a:pt x="510469" y="0"/>
                </a:lnTo>
                <a:lnTo>
                  <a:pt x="510469" y="542005"/>
                </a:lnTo>
                <a:lnTo>
                  <a:pt x="0" y="5420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3" name="Freeform 23"/>
          <p:cNvSpPr/>
          <p:nvPr/>
        </p:nvSpPr>
        <p:spPr>
          <a:xfrm rot="-1147221">
            <a:off x="1601937" y="453433"/>
            <a:ext cx="255235" cy="271002"/>
          </a:xfrm>
          <a:custGeom>
            <a:avLst/>
            <a:gdLst/>
            <a:ahLst/>
            <a:cxnLst/>
            <a:rect l="l" t="t" r="r" b="b"/>
            <a:pathLst>
              <a:path w="510469" h="542004">
                <a:moveTo>
                  <a:pt x="0" y="0"/>
                </a:moveTo>
                <a:lnTo>
                  <a:pt x="510470" y="0"/>
                </a:lnTo>
                <a:lnTo>
                  <a:pt x="510470" y="542005"/>
                </a:lnTo>
                <a:lnTo>
                  <a:pt x="0" y="5420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7874070" y="1602747"/>
            <a:ext cx="1613196" cy="841795"/>
          </a:xfrm>
          <a:custGeom>
            <a:avLst/>
            <a:gdLst/>
            <a:ahLst/>
            <a:cxnLst/>
            <a:rect l="l" t="t" r="r" b="b"/>
            <a:pathLst>
              <a:path w="3226391" h="1683589">
                <a:moveTo>
                  <a:pt x="0" y="0"/>
                </a:moveTo>
                <a:lnTo>
                  <a:pt x="3226391" y="0"/>
                </a:lnTo>
                <a:lnTo>
                  <a:pt x="3226391" y="1683590"/>
                </a:lnTo>
                <a:lnTo>
                  <a:pt x="0" y="16835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V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</a:p>
        </p:txBody>
      </p:sp>
      <p:sp>
        <p:nvSpPr>
          <p:cNvPr id="25" name="Freeform 25"/>
          <p:cNvSpPr/>
          <p:nvPr/>
        </p:nvSpPr>
        <p:spPr>
          <a:xfrm rot="322681">
            <a:off x="3657872" y="425868"/>
            <a:ext cx="874490" cy="292557"/>
          </a:xfrm>
          <a:custGeom>
            <a:avLst/>
            <a:gdLst/>
            <a:ahLst/>
            <a:cxnLst/>
            <a:rect l="l" t="t" r="r" b="b"/>
            <a:pathLst>
              <a:path w="1748980" h="585113">
                <a:moveTo>
                  <a:pt x="0" y="0"/>
                </a:moveTo>
                <a:lnTo>
                  <a:pt x="1748980" y="0"/>
                </a:lnTo>
                <a:lnTo>
                  <a:pt x="1748980" y="585113"/>
                </a:lnTo>
                <a:lnTo>
                  <a:pt x="0" y="5851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6" name="Freeform 26"/>
          <p:cNvSpPr/>
          <p:nvPr/>
        </p:nvSpPr>
        <p:spPr>
          <a:xfrm rot="-612318">
            <a:off x="7279804" y="4078062"/>
            <a:ext cx="840867" cy="674222"/>
          </a:xfrm>
          <a:custGeom>
            <a:avLst/>
            <a:gdLst/>
            <a:ahLst/>
            <a:cxnLst/>
            <a:rect l="l" t="t" r="r" b="b"/>
            <a:pathLst>
              <a:path w="1681733" h="1348444">
                <a:moveTo>
                  <a:pt x="0" y="0"/>
                </a:moveTo>
                <a:lnTo>
                  <a:pt x="1681732" y="0"/>
                </a:lnTo>
                <a:lnTo>
                  <a:pt x="1681732" y="1348444"/>
                </a:lnTo>
                <a:lnTo>
                  <a:pt x="0" y="13484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1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57"/>
          <p:cNvGrpSpPr/>
          <p:nvPr/>
        </p:nvGrpSpPr>
        <p:grpSpPr>
          <a:xfrm>
            <a:off x="7793311" y="272129"/>
            <a:ext cx="1092721" cy="835824"/>
            <a:chOff x="2939750" y="4553425"/>
            <a:chExt cx="759150" cy="580675"/>
          </a:xfrm>
        </p:grpSpPr>
        <p:sp>
          <p:nvSpPr>
            <p:cNvPr id="1596" name="Google Shape;1596;p57"/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7"/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7"/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7"/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57"/>
          <p:cNvSpPr/>
          <p:nvPr/>
        </p:nvSpPr>
        <p:spPr>
          <a:xfrm>
            <a:off x="4510934" y="4041066"/>
            <a:ext cx="45216" cy="309537"/>
          </a:xfrm>
          <a:custGeom>
            <a:avLst/>
            <a:gdLst/>
            <a:ahLst/>
            <a:cxnLst/>
            <a:rect l="l" t="t" r="r" b="b"/>
            <a:pathLst>
              <a:path w="1044" h="7147" extrusionOk="0">
                <a:moveTo>
                  <a:pt x="0" y="1"/>
                </a:moveTo>
                <a:lnTo>
                  <a:pt x="20" y="1160"/>
                </a:lnTo>
                <a:lnTo>
                  <a:pt x="20" y="1584"/>
                </a:lnTo>
                <a:lnTo>
                  <a:pt x="39" y="1990"/>
                </a:lnTo>
                <a:lnTo>
                  <a:pt x="116" y="2840"/>
                </a:lnTo>
                <a:lnTo>
                  <a:pt x="290" y="4520"/>
                </a:lnTo>
                <a:lnTo>
                  <a:pt x="367" y="5196"/>
                </a:lnTo>
                <a:lnTo>
                  <a:pt x="387" y="5524"/>
                </a:lnTo>
                <a:lnTo>
                  <a:pt x="445" y="5872"/>
                </a:lnTo>
                <a:lnTo>
                  <a:pt x="503" y="6220"/>
                </a:lnTo>
                <a:lnTo>
                  <a:pt x="580" y="6548"/>
                </a:lnTo>
                <a:lnTo>
                  <a:pt x="696" y="6857"/>
                </a:lnTo>
                <a:lnTo>
                  <a:pt x="773" y="7012"/>
                </a:lnTo>
                <a:lnTo>
                  <a:pt x="850" y="7147"/>
                </a:lnTo>
                <a:lnTo>
                  <a:pt x="908" y="7108"/>
                </a:lnTo>
                <a:lnTo>
                  <a:pt x="947" y="7031"/>
                </a:lnTo>
                <a:lnTo>
                  <a:pt x="1005" y="6876"/>
                </a:lnTo>
                <a:lnTo>
                  <a:pt x="1024" y="6683"/>
                </a:lnTo>
                <a:lnTo>
                  <a:pt x="1043" y="6471"/>
                </a:lnTo>
                <a:lnTo>
                  <a:pt x="1043" y="6065"/>
                </a:lnTo>
                <a:lnTo>
                  <a:pt x="1043" y="5718"/>
                </a:lnTo>
                <a:lnTo>
                  <a:pt x="1024" y="1971"/>
                </a:lnTo>
                <a:lnTo>
                  <a:pt x="1005" y="1488"/>
                </a:lnTo>
                <a:lnTo>
                  <a:pt x="966" y="1005"/>
                </a:lnTo>
                <a:lnTo>
                  <a:pt x="850" y="59"/>
                </a:lnTo>
                <a:lnTo>
                  <a:pt x="425" y="2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847BA-6CB9-CB9C-9B40-142E75A75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458" y="2766386"/>
            <a:ext cx="3490574" cy="2275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ADD4C-6728-9A6B-D170-B0EC698FF4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824" t="1" r="20932" b="-7732"/>
          <a:stretch/>
        </p:blipFill>
        <p:spPr>
          <a:xfrm>
            <a:off x="257968" y="101777"/>
            <a:ext cx="7315518" cy="3312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ld War II D-Day Invasion XL by Slidesgo">
  <a:themeElements>
    <a:clrScheme name="Simple Light">
      <a:dk1>
        <a:srgbClr val="16151A"/>
      </a:dk1>
      <a:lt1>
        <a:srgbClr val="E7DCD2"/>
      </a:lt1>
      <a:dk2>
        <a:srgbClr val="5E4C3E"/>
      </a:dk2>
      <a:lt2>
        <a:srgbClr val="FAF7F4"/>
      </a:lt2>
      <a:accent1>
        <a:srgbClr val="16151A"/>
      </a:accent1>
      <a:accent2>
        <a:srgbClr val="5E4C3E"/>
      </a:accent2>
      <a:accent3>
        <a:srgbClr val="8B796C"/>
      </a:accent3>
      <a:accent4>
        <a:srgbClr val="B8A293"/>
      </a:accent4>
      <a:accent5>
        <a:srgbClr val="EEE4DE"/>
      </a:accent5>
      <a:accent6>
        <a:srgbClr val="B1523D"/>
      </a:accent6>
      <a:hlink>
        <a:srgbClr val="B15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122</Words>
  <Application>Microsoft Macintosh PowerPoint</Application>
  <PresentationFormat>On-screen Show (16:9)</PresentationFormat>
  <Paragraphs>11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#9Slide07 IcielCrocante</vt:lpstr>
      <vt:lpstr>Assistant Medium</vt:lpstr>
      <vt:lpstr>Rajdhani</vt:lpstr>
      <vt:lpstr>SVN-Androgyne</vt:lpstr>
      <vt:lpstr>Arial</vt:lpstr>
      <vt:lpstr>Calibri</vt:lpstr>
      <vt:lpstr>Cambria</vt:lpstr>
      <vt:lpstr>Nunito</vt:lpstr>
      <vt:lpstr>World War II D-Day Invasion XL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Phương Anh Bùi</cp:lastModifiedBy>
  <cp:revision>48</cp:revision>
  <dcterms:modified xsi:type="dcterms:W3CDTF">2024-11-23T11:05:07Z</dcterms:modified>
</cp:coreProperties>
</file>