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9" r:id="rId2"/>
    <p:sldId id="290" r:id="rId3"/>
    <p:sldId id="291" r:id="rId4"/>
    <p:sldId id="258" r:id="rId5"/>
    <p:sldId id="259" r:id="rId6"/>
    <p:sldId id="260" r:id="rId7"/>
    <p:sldId id="261" r:id="rId8"/>
    <p:sldId id="262" r:id="rId9"/>
    <p:sldId id="266" r:id="rId10"/>
    <p:sldId id="267" r:id="rId11"/>
    <p:sldId id="264" r:id="rId12"/>
    <p:sldId id="299" r:id="rId13"/>
    <p:sldId id="300" r:id="rId14"/>
    <p:sldId id="296" r:id="rId15"/>
    <p:sldId id="297" r:id="rId16"/>
    <p:sldId id="298" r:id="rId17"/>
    <p:sldId id="292" r:id="rId18"/>
    <p:sldId id="295" r:id="rId19"/>
    <p:sldId id="271" r:id="rId20"/>
    <p:sldId id="272" r:id="rId21"/>
    <p:sldId id="273" r:id="rId22"/>
    <p:sldId id="274" r:id="rId23"/>
    <p:sldId id="275" r:id="rId24"/>
    <p:sldId id="276" r:id="rId25"/>
    <p:sldId id="282" r:id="rId26"/>
    <p:sldId id="283" r:id="rId27"/>
    <p:sldId id="284" r:id="rId28"/>
    <p:sldId id="285" r:id="rId29"/>
    <p:sldId id="286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30D59-6E76-4630-B284-578AB2ECE03B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BCECE-E9FB-4CBB-83FF-D0E5EB628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0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24373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24</a:t>
            </a:fld>
            <a:endParaRPr lang="en-US" altLang="vi-VN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96883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NGỌC THỤY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40: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97075896"/>
      </p:ext>
    </p:extLst>
  </p:cSld>
  <p:clrMapOvr>
    <a:masterClrMapping/>
  </p:clrMapOvr>
  <p:transition advTm="6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bồi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189" name="Picture 21" descr="Đất bãi bồi ven sông, ven biển được quy định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206" y="404445"/>
            <a:ext cx="8096250" cy="5093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Clip" r:id="rId3" imgW="1278331" imgH="1273759" progId="">
                  <p:embed/>
                </p:oleObj>
              </mc:Choice>
              <mc:Fallback>
                <p:oleObj name="Clip" r:id="rId3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74853" y="786674"/>
            <a:ext cx="11212286" cy="511773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phấn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chấn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vô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ngon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vội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chồn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nê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8880" y="1244768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5429" y="1244768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919" y="288387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657" y="288945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9142" y="2876394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ôi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469" y="3721126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oi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3207" y="370225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6762" y="2876394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9311" y="2081711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73480" y="1451707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471964" y="3005041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260734" y="2204999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4813249" y="3859459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685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6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20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791917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6" y="0"/>
            <a:ext cx="12309566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8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631"/>
          <a:stretch/>
        </p:blipFill>
        <p:spPr>
          <a:xfrm>
            <a:off x="43543" y="0"/>
            <a:ext cx="1214845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2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904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93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490" y="251250"/>
            <a:ext cx="627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gấu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326572" y="959135"/>
            <a:ext cx="5962618" cy="2901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6008914" y="959136"/>
            <a:ext cx="6183086" cy="2901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106104" y="3860461"/>
            <a:ext cx="6183086" cy="2710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5878285" y="3807707"/>
            <a:ext cx="5962618" cy="2815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pic>
        <p:nvPicPr>
          <p:cNvPr id="8" name="hai người b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6648" y="251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4097" y="982874"/>
            <a:ext cx="6671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34097" y="2156927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52184" b="36923"/>
          <a:stretch/>
        </p:blipFill>
        <p:spPr>
          <a:xfrm>
            <a:off x="1" y="-309282"/>
            <a:ext cx="621792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1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751" b="63190" l="51534" r="95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2176026" y="-367299"/>
            <a:ext cx="8041767" cy="6324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169" y="5588785"/>
            <a:ext cx="1076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" y="595768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gầy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trèo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nấp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giả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chết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846951"/>
            <a:ext cx="539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?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833044" y="1536368"/>
            <a:ext cx="5318597" cy="195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ngửi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tưởng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chết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0" y="0"/>
            <a:ext cx="6615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9808" y="285306"/>
            <a:ext cx="5716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? </a:t>
            </a:r>
            <a:endParaRPr lang="en-US" sz="9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9808" y="1197850"/>
            <a:ext cx="651368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gầy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- Con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thầm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?” </a:t>
            </a:r>
          </a:p>
          <a:p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nguy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hiểm</a:t>
            </a:r>
            <a:r>
              <a:rPr lang="en-US" sz="36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-73861" y="107576"/>
            <a:ext cx="5893828" cy="67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4077568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5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83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-91440" y="130627"/>
            <a:ext cx="12283440" cy="64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35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0" y="160381"/>
            <a:ext cx="12192000" cy="641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24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0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0" y="104503"/>
            <a:ext cx="12192000" cy="684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72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490" y="251250"/>
            <a:ext cx="627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gấu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326572" y="959135"/>
            <a:ext cx="5962618" cy="2901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6008914" y="959136"/>
            <a:ext cx="6183086" cy="2901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106104" y="3860461"/>
            <a:ext cx="6183086" cy="2710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5878285" y="3807707"/>
            <a:ext cx="5962618" cy="2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546993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497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8350" y="1428175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</p:txBody>
      </p:sp>
      <p:sp>
        <p:nvSpPr>
          <p:cNvPr id="5" name="Cloud 4"/>
          <p:cNvSpPr/>
          <p:nvPr/>
        </p:nvSpPr>
        <p:spPr>
          <a:xfrm>
            <a:off x="0" y="2116817"/>
            <a:ext cx="4138749" cy="10384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bói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006653" y="2077153"/>
            <a:ext cx="3593164" cy="10112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chơi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138748" y="2151261"/>
            <a:ext cx="3802662" cy="952379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thổi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còi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1852" y="3136013"/>
            <a:ext cx="10449514" cy="3332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: 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mạ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lúa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ạ?</a:t>
            </a:r>
          </a:p>
          <a:p>
            <a:pPr algn="just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gái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230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89166"/>
              </p:ext>
            </p:extLst>
          </p:nvPr>
        </p:nvGraphicFramePr>
        <p:xfrm>
          <a:off x="553158" y="1761065"/>
          <a:ext cx="11164706" cy="2607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4958">
                  <a:extLst>
                    <a:ext uri="{9D8B030D-6E8A-4147-A177-3AD203B41FA5}">
                      <a16:colId xmlns:a16="http://schemas.microsoft.com/office/drawing/2014/main" val="2088476481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2355915156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1389511620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2173360825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734300279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670975970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3868345460"/>
                    </a:ext>
                  </a:extLst>
                </a:gridCol>
              </a:tblGrid>
              <a:tr h="130386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xóm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nồm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rơm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kẽm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nêm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chùm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483909"/>
                  </a:ext>
                </a:extLst>
              </a:tr>
              <a:tr h="130386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hãy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đấy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hỏi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hội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khơi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99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6" r="748" b="51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3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chói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lọi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69" name="Picture 21" descr="Ánh sáng Mặt Trời có thể khiến thị lực của bạn bị tổn thương vĩnh viễ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71" y="743560"/>
            <a:ext cx="8708602" cy="4555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125786" y="5318174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cấy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97" name="Picture 25" descr="Ký ức mùa cấy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53" y="150321"/>
            <a:ext cx="5967047" cy="4187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áy cày Kubota L2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1" y="150321"/>
            <a:ext cx="6004890" cy="4223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hẻm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165" name="Picture 21" descr="Những bất tiện chỉ người ở trong ngõ, hẻm mới hiểu thấu | Bất độ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51" y="468923"/>
            <a:ext cx="7620000" cy="5076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9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347</Words>
  <Application>Microsoft Office PowerPoint</Application>
  <PresentationFormat>Widescreen</PresentationFormat>
  <Paragraphs>74</Paragraphs>
  <Slides>30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DELL</cp:lastModifiedBy>
  <cp:revision>36</cp:revision>
  <dcterms:created xsi:type="dcterms:W3CDTF">2020-08-14T15:19:07Z</dcterms:created>
  <dcterms:modified xsi:type="dcterms:W3CDTF">2020-10-13T16:02:23Z</dcterms:modified>
</cp:coreProperties>
</file>