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mf" ContentType="image/x-wmf"/>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notesMasterIdLst>
    <p:notesMasterId r:id="rId39"/>
  </p:notesMasterIdLst>
  <p:sldIdLst>
    <p:sldId id="340" r:id="rId2"/>
    <p:sldId id="404" r:id="rId3"/>
    <p:sldId id="342" r:id="rId4"/>
    <p:sldId id="371" r:id="rId5"/>
    <p:sldId id="390" r:id="rId6"/>
    <p:sldId id="402" r:id="rId7"/>
    <p:sldId id="346" r:id="rId8"/>
    <p:sldId id="359" r:id="rId9"/>
    <p:sldId id="389" r:id="rId10"/>
    <p:sldId id="362" r:id="rId11"/>
    <p:sldId id="391" r:id="rId12"/>
    <p:sldId id="392" r:id="rId13"/>
    <p:sldId id="388" r:id="rId14"/>
    <p:sldId id="385" r:id="rId15"/>
    <p:sldId id="364" r:id="rId16"/>
    <p:sldId id="403" r:id="rId17"/>
    <p:sldId id="406" r:id="rId18"/>
    <p:sldId id="377" r:id="rId19"/>
    <p:sldId id="380" r:id="rId20"/>
    <p:sldId id="381" r:id="rId21"/>
    <p:sldId id="382" r:id="rId22"/>
    <p:sldId id="394" r:id="rId23"/>
    <p:sldId id="395" r:id="rId24"/>
    <p:sldId id="409" r:id="rId25"/>
    <p:sldId id="405" r:id="rId26"/>
    <p:sldId id="374" r:id="rId27"/>
    <p:sldId id="408" r:id="rId28"/>
    <p:sldId id="407" r:id="rId29"/>
    <p:sldId id="410" r:id="rId30"/>
    <p:sldId id="401" r:id="rId31"/>
    <p:sldId id="366" r:id="rId32"/>
    <p:sldId id="365" r:id="rId33"/>
    <p:sldId id="367" r:id="rId34"/>
    <p:sldId id="398" r:id="rId35"/>
    <p:sldId id="369" r:id="rId36"/>
    <p:sldId id="370" r:id="rId37"/>
    <p:sldId id="368" r:id="rId38"/>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33"/>
    <a:srgbClr val="FF99CC"/>
    <a:srgbClr val="FFCCCC"/>
    <a:srgbClr val="000066"/>
    <a:srgbClr val="0000CC"/>
    <a:srgbClr val="FFFFFF"/>
    <a:srgbClr val="003399"/>
    <a:srgbClr val="FFFFCC"/>
    <a:srgbClr val="0000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p:cViewPr varScale="1">
        <p:scale>
          <a:sx n="86" d="100"/>
          <a:sy n="86" d="100"/>
        </p:scale>
        <p:origin x="1382" y="67"/>
      </p:cViewPr>
      <p:guideLst>
        <p:guide orient="horz" pos="2160"/>
        <p:guide pos="2880"/>
      </p:guideLst>
    </p:cSldViewPr>
  </p:slideViewPr>
  <p:notesTextViewPr>
    <p:cViewPr>
      <p:scale>
        <a:sx n="75" d="100"/>
        <a:sy n="75"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cs typeface="+mn-cs"/>
              </a:defRPr>
            </a:lvl1pPr>
          </a:lstStyle>
          <a:p>
            <a:pPr>
              <a:defRPr/>
            </a:pPr>
            <a:endParaRPr lang="en-US"/>
          </a:p>
        </p:txBody>
      </p:sp>
      <p:sp>
        <p:nvSpPr>
          <p:cNvPr id="921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cs typeface="+mn-cs"/>
              </a:defRPr>
            </a:lvl1pPr>
          </a:lstStyle>
          <a:p>
            <a:pPr>
              <a:defRPr/>
            </a:pPr>
            <a:endParaRPr lang="en-US"/>
          </a:p>
        </p:txBody>
      </p:sp>
      <p:sp>
        <p:nvSpPr>
          <p:cNvPr id="1741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922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22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cs typeface="+mn-cs"/>
              </a:defRPr>
            </a:lvl1pPr>
          </a:lstStyle>
          <a:p>
            <a:pPr>
              <a:defRPr/>
            </a:pPr>
            <a:endParaRPr lang="en-US"/>
          </a:p>
        </p:txBody>
      </p:sp>
      <p:sp>
        <p:nvSpPr>
          <p:cNvPr id="922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cs typeface="+mn-cs"/>
              </a:defRPr>
            </a:lvl1pPr>
          </a:lstStyle>
          <a:p>
            <a:pPr>
              <a:defRPr/>
            </a:pPr>
            <a:fld id="{8E5A720D-178F-4880-BFF4-68C03B17C118}"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E5A720D-178F-4880-BFF4-68C03B17C118}" type="slidenum">
              <a:rPr lang="en-US" smtClean="0"/>
              <a:pPr>
                <a:defRPr/>
              </a:pPr>
              <a:t>7</a:t>
            </a:fld>
            <a:endParaRPr lang="en-US"/>
          </a:p>
        </p:txBody>
      </p:sp>
    </p:spTree>
    <p:extLst>
      <p:ext uri="{BB962C8B-B14F-4D97-AF65-F5344CB8AC3E}">
        <p14:creationId xmlns:p14="http://schemas.microsoft.com/office/powerpoint/2010/main" val="2058161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E5A720D-178F-4880-BFF4-68C03B17C118}" type="slidenum">
              <a:rPr lang="en-US" smtClean="0"/>
              <a:pPr>
                <a:defRPr/>
              </a:pPr>
              <a:t>36</a:t>
            </a:fld>
            <a:endParaRPr lang="en-US"/>
          </a:p>
        </p:txBody>
      </p:sp>
    </p:spTree>
    <p:extLst>
      <p:ext uri="{BB962C8B-B14F-4D97-AF65-F5344CB8AC3E}">
        <p14:creationId xmlns:p14="http://schemas.microsoft.com/office/powerpoint/2010/main" val="36384339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060E664A-DFB7-4E1B-B3DF-AEAF044FE66D}" type="slidenum">
              <a:rPr lang="en-US" smtClean="0"/>
              <a:pPr>
                <a:defRPr/>
              </a:pPr>
              <a:t>‹#›</a:t>
            </a:fld>
            <a:endParaRPr lang="en-US"/>
          </a:p>
        </p:txBody>
      </p:sp>
    </p:spTree>
    <p:extLst>
      <p:ext uri="{BB962C8B-B14F-4D97-AF65-F5344CB8AC3E}">
        <p14:creationId xmlns:p14="http://schemas.microsoft.com/office/powerpoint/2010/main" val="29373328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2636340-CD10-434A-AD8A-A36531D595E7}" type="slidenum">
              <a:rPr lang="en-US" smtClean="0"/>
              <a:pPr>
                <a:defRPr/>
              </a:pPr>
              <a:t>‹#›</a:t>
            </a:fld>
            <a:endParaRPr lang="en-US"/>
          </a:p>
        </p:txBody>
      </p:sp>
    </p:spTree>
    <p:extLst>
      <p:ext uri="{BB962C8B-B14F-4D97-AF65-F5344CB8AC3E}">
        <p14:creationId xmlns:p14="http://schemas.microsoft.com/office/powerpoint/2010/main" val="35885877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DF6EACB-9893-46C3-A996-4767F4393CF6}" type="slidenum">
              <a:rPr lang="en-US" smtClean="0"/>
              <a:pPr>
                <a:defRPr/>
              </a:pPr>
              <a:t>‹#›</a:t>
            </a:fld>
            <a:endParaRPr lang="en-US"/>
          </a:p>
        </p:txBody>
      </p:sp>
    </p:spTree>
    <p:extLst>
      <p:ext uri="{BB962C8B-B14F-4D97-AF65-F5344CB8AC3E}">
        <p14:creationId xmlns:p14="http://schemas.microsoft.com/office/powerpoint/2010/main" val="29388413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E22B3FE-8C9B-4A29-842F-4D798D8C941C}" type="slidenum">
              <a:rPr lang="en-US" smtClean="0"/>
              <a:pPr>
                <a:defRPr/>
              </a:pPr>
              <a:t>‹#›</a:t>
            </a:fld>
            <a:endParaRPr lang="en-US"/>
          </a:p>
        </p:txBody>
      </p:sp>
    </p:spTree>
    <p:extLst>
      <p:ext uri="{BB962C8B-B14F-4D97-AF65-F5344CB8AC3E}">
        <p14:creationId xmlns:p14="http://schemas.microsoft.com/office/powerpoint/2010/main" val="28354163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34DB6FC-8B5A-49E2-BB71-B165F1F8ED2B}" type="slidenum">
              <a:rPr lang="en-US" smtClean="0"/>
              <a:pPr>
                <a:defRPr/>
              </a:pPr>
              <a:t>‹#›</a:t>
            </a:fld>
            <a:endParaRPr lang="en-US"/>
          </a:p>
        </p:txBody>
      </p:sp>
    </p:spTree>
    <p:extLst>
      <p:ext uri="{BB962C8B-B14F-4D97-AF65-F5344CB8AC3E}">
        <p14:creationId xmlns:p14="http://schemas.microsoft.com/office/powerpoint/2010/main" val="21336253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64D6E830-E516-4A42-B078-2187DAF768EA}" type="slidenum">
              <a:rPr lang="en-US" smtClean="0"/>
              <a:pPr>
                <a:defRPr/>
              </a:pPr>
              <a:t>‹#›</a:t>
            </a:fld>
            <a:endParaRPr lang="en-US"/>
          </a:p>
        </p:txBody>
      </p:sp>
    </p:spTree>
    <p:extLst>
      <p:ext uri="{BB962C8B-B14F-4D97-AF65-F5344CB8AC3E}">
        <p14:creationId xmlns:p14="http://schemas.microsoft.com/office/powerpoint/2010/main" val="21294247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C9BBACD2-43A0-429D-8F9E-73619BEC4284}" type="slidenum">
              <a:rPr lang="en-US" smtClean="0"/>
              <a:pPr>
                <a:defRPr/>
              </a:pPr>
              <a:t>‹#›</a:t>
            </a:fld>
            <a:endParaRPr lang="en-US"/>
          </a:p>
        </p:txBody>
      </p:sp>
    </p:spTree>
    <p:extLst>
      <p:ext uri="{BB962C8B-B14F-4D97-AF65-F5344CB8AC3E}">
        <p14:creationId xmlns:p14="http://schemas.microsoft.com/office/powerpoint/2010/main" val="1079243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6AD97154-3812-44BC-947E-341FA29205C9}" type="slidenum">
              <a:rPr lang="en-US" smtClean="0"/>
              <a:pPr>
                <a:defRPr/>
              </a:pPr>
              <a:t>‹#›</a:t>
            </a:fld>
            <a:endParaRPr lang="en-US"/>
          </a:p>
        </p:txBody>
      </p:sp>
    </p:spTree>
    <p:extLst>
      <p:ext uri="{BB962C8B-B14F-4D97-AF65-F5344CB8AC3E}">
        <p14:creationId xmlns:p14="http://schemas.microsoft.com/office/powerpoint/2010/main" val="29980078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E04CFEA0-B269-4F90-9BE8-A22FC82A3B65}" type="slidenum">
              <a:rPr lang="en-US" smtClean="0"/>
              <a:pPr>
                <a:defRPr/>
              </a:pPr>
              <a:t>‹#›</a:t>
            </a:fld>
            <a:endParaRPr lang="en-US"/>
          </a:p>
        </p:txBody>
      </p:sp>
    </p:spTree>
    <p:extLst>
      <p:ext uri="{BB962C8B-B14F-4D97-AF65-F5344CB8AC3E}">
        <p14:creationId xmlns:p14="http://schemas.microsoft.com/office/powerpoint/2010/main" val="42461393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F30D20ED-B10B-40D0-B3E0-E4A117FDA89A}" type="slidenum">
              <a:rPr lang="en-US" smtClean="0"/>
              <a:pPr>
                <a:defRPr/>
              </a:pPr>
              <a:t>‹#›</a:t>
            </a:fld>
            <a:endParaRPr lang="en-US"/>
          </a:p>
        </p:txBody>
      </p:sp>
    </p:spTree>
    <p:extLst>
      <p:ext uri="{BB962C8B-B14F-4D97-AF65-F5344CB8AC3E}">
        <p14:creationId xmlns:p14="http://schemas.microsoft.com/office/powerpoint/2010/main" val="227978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E9A59279-A010-47EC-B208-17A0C2B16740}" type="slidenum">
              <a:rPr lang="en-US" smtClean="0"/>
              <a:pPr>
                <a:defRPr/>
              </a:pPr>
              <a:t>‹#›</a:t>
            </a:fld>
            <a:endParaRPr lang="en-US"/>
          </a:p>
        </p:txBody>
      </p:sp>
    </p:spTree>
    <p:extLst>
      <p:ext uri="{BB962C8B-B14F-4D97-AF65-F5344CB8AC3E}">
        <p14:creationId xmlns:p14="http://schemas.microsoft.com/office/powerpoint/2010/main" val="25279198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060E664A-DFB7-4E1B-B3DF-AEAF044FE66D}" type="slidenum">
              <a:rPr lang="en-US" smtClean="0"/>
              <a:pPr>
                <a:defRPr/>
              </a:pPr>
              <a:t>‹#›</a:t>
            </a:fld>
            <a:endParaRPr lang="en-US"/>
          </a:p>
        </p:txBody>
      </p:sp>
    </p:spTree>
    <p:extLst>
      <p:ext uri="{BB962C8B-B14F-4D97-AF65-F5344CB8AC3E}">
        <p14:creationId xmlns:p14="http://schemas.microsoft.com/office/powerpoint/2010/main" val="3086904781"/>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wmf"/><Relationship Id="rId3" Type="http://schemas.openxmlformats.org/officeDocument/2006/relationships/image" Target="../media/image2.gif"/><Relationship Id="rId7" Type="http://schemas.openxmlformats.org/officeDocument/2006/relationships/image" Target="../media/image6.wmf"/><Relationship Id="rId2" Type="http://schemas.openxmlformats.org/officeDocument/2006/relationships/image" Target="../media/image1.wmf"/><Relationship Id="rId1" Type="http://schemas.openxmlformats.org/officeDocument/2006/relationships/slideLayout" Target="../slideLayouts/slideLayout1.xml"/><Relationship Id="rId6" Type="http://schemas.openxmlformats.org/officeDocument/2006/relationships/image" Target="../media/image5.wmf"/><Relationship Id="rId5" Type="http://schemas.openxmlformats.org/officeDocument/2006/relationships/image" Target="../media/image4.jpeg"/><Relationship Id="rId4" Type="http://schemas.openxmlformats.org/officeDocument/2006/relationships/image" Target="../media/image3.wmf"/><Relationship Id="rId9" Type="http://schemas.openxmlformats.org/officeDocument/2006/relationships/image" Target="../media/image8.wmf"/></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slideLayout" Target="../slideLayouts/slideLayout2.xml"/><Relationship Id="rId7" Type="http://schemas.openxmlformats.org/officeDocument/2006/relationships/image" Target="../media/image19.gif"/><Relationship Id="rId12" Type="http://schemas.openxmlformats.org/officeDocument/2006/relationships/image" Target="../media/image24.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8.gif"/><Relationship Id="rId11" Type="http://schemas.openxmlformats.org/officeDocument/2006/relationships/image" Target="../media/image23.gif"/><Relationship Id="rId5" Type="http://schemas.openxmlformats.org/officeDocument/2006/relationships/image" Target="../media/image17.gif"/><Relationship Id="rId10" Type="http://schemas.openxmlformats.org/officeDocument/2006/relationships/image" Target="../media/image22.gif"/><Relationship Id="rId4" Type="http://schemas.openxmlformats.org/officeDocument/2006/relationships/audio" Target="../media/audio1.wav"/><Relationship Id="rId9" Type="http://schemas.openxmlformats.org/officeDocument/2006/relationships/image" Target="../media/image21.gif"/></Relationships>
</file>

<file path=ppt/slides/_rels/slide1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21.gif"/><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21.gif"/><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5.wmf"/><Relationship Id="rId7" Type="http://schemas.openxmlformats.org/officeDocument/2006/relationships/image" Target="../media/image1.wmf"/><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wmf"/><Relationship Id="rId5" Type="http://schemas.openxmlformats.org/officeDocument/2006/relationships/image" Target="../media/image7.wmf"/><Relationship Id="rId4" Type="http://schemas.openxmlformats.org/officeDocument/2006/relationships/image" Target="../media/image6.wmf"/></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wmv"/><Relationship Id="rId1" Type="http://schemas.microsoft.com/office/2007/relationships/media" Target="../media/media4.wmv"/><Relationship Id="rId5" Type="http://schemas.openxmlformats.org/officeDocument/2006/relationships/image" Target="../media/image21.gif"/><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wmv"/><Relationship Id="rId1" Type="http://schemas.microsoft.com/office/2007/relationships/media" Target="../media/media5.wmv"/><Relationship Id="rId5" Type="http://schemas.openxmlformats.org/officeDocument/2006/relationships/image" Target="../media/image21.gif"/><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5.wmf"/><Relationship Id="rId7" Type="http://schemas.openxmlformats.org/officeDocument/2006/relationships/image" Target="../media/image1.wmf"/><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wmf"/><Relationship Id="rId5" Type="http://schemas.openxmlformats.org/officeDocument/2006/relationships/image" Target="../media/image7.wmf"/><Relationship Id="rId4" Type="http://schemas.openxmlformats.org/officeDocument/2006/relationships/image" Target="../media/image6.wmf"/></Relationships>
</file>

<file path=ppt/slides/_rels/slide26.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37.png"/><Relationship Id="rId2" Type="http://schemas.openxmlformats.org/officeDocument/2006/relationships/slideLayout" Target="../slideLayouts/slideLayout2.xml"/><Relationship Id="rId1" Type="http://schemas.openxmlformats.org/officeDocument/2006/relationships/audio" Target="file:///C:\Users\Admin\Desktop\Bai%20day%20on%20line%201\TUAN%2021%20PHONG%20D&#7882;CH\Tap%20vi&#234;t%20on%20t&#226;p\b&#224;i%2089%20I&#202;P%20-%20LI&#7870;P%20-%20&#431;&#7898;P%20-%20M&#431;&#7898;P\GHi%20&#226;m%20tap%20viet\VIET%20VO.m4a" TargetMode="External"/><Relationship Id="rId6" Type="http://schemas.openxmlformats.org/officeDocument/2006/relationships/image" Target="../media/image36.jpeg"/><Relationship Id="rId5" Type="http://schemas.openxmlformats.org/officeDocument/2006/relationships/image" Target="../media/image35.wmf"/><Relationship Id="rId4" Type="http://schemas.openxmlformats.org/officeDocument/2006/relationships/image" Target="../media/image34.jpeg"/></Relationships>
</file>

<file path=ppt/slides/_rels/slide27.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slideLayout" Target="../slideLayouts/slideLayout2.xml"/><Relationship Id="rId7" Type="http://schemas.openxmlformats.org/officeDocument/2006/relationships/image" Target="../media/image19.gif"/><Relationship Id="rId12" Type="http://schemas.openxmlformats.org/officeDocument/2006/relationships/image" Target="../media/image24.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8.gif"/><Relationship Id="rId11" Type="http://schemas.openxmlformats.org/officeDocument/2006/relationships/image" Target="../media/image23.gif"/><Relationship Id="rId5" Type="http://schemas.openxmlformats.org/officeDocument/2006/relationships/image" Target="../media/image17.gif"/><Relationship Id="rId10" Type="http://schemas.openxmlformats.org/officeDocument/2006/relationships/image" Target="../media/image22.gif"/><Relationship Id="rId4" Type="http://schemas.openxmlformats.org/officeDocument/2006/relationships/audio" Target="../media/audio1.wav"/><Relationship Id="rId9" Type="http://schemas.openxmlformats.org/officeDocument/2006/relationships/image" Target="../media/image21.gif"/></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7.xml"/><Relationship Id="rId4" Type="http://schemas.openxmlformats.org/officeDocument/2006/relationships/image" Target="../media/image21.gif"/></Relationships>
</file>

<file path=ppt/slides/_rels/slide32.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7.xml"/><Relationship Id="rId4" Type="http://schemas.openxmlformats.org/officeDocument/2006/relationships/image" Target="../media/image21.gif"/></Relationships>
</file>

<file path=ppt/slides/_rels/slide34.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image" Target="../media/image44.gif"/><Relationship Id="rId1" Type="http://schemas.openxmlformats.org/officeDocument/2006/relationships/slideLayout" Target="../slideLayouts/slideLayout7.xml"/><Relationship Id="rId6" Type="http://schemas.openxmlformats.org/officeDocument/2006/relationships/image" Target="../media/image21.gif"/><Relationship Id="rId5" Type="http://schemas.openxmlformats.org/officeDocument/2006/relationships/image" Target="../media/image47.gif"/><Relationship Id="rId4" Type="http://schemas.openxmlformats.org/officeDocument/2006/relationships/image" Target="../media/image46.gif"/></Relationships>
</file>

<file path=ppt/slides/_rels/slide36.xml.rels><?xml version="1.0" encoding="UTF-8" standalone="yes"?>
<Relationships xmlns="http://schemas.openxmlformats.org/package/2006/relationships"><Relationship Id="rId8" Type="http://schemas.openxmlformats.org/officeDocument/2006/relationships/image" Target="../media/image22.gif"/><Relationship Id="rId3" Type="http://schemas.openxmlformats.org/officeDocument/2006/relationships/image" Target="../media/image48.gif"/><Relationship Id="rId7" Type="http://schemas.openxmlformats.org/officeDocument/2006/relationships/image" Target="../media/image47.gi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6.gif"/><Relationship Id="rId10" Type="http://schemas.openxmlformats.org/officeDocument/2006/relationships/image" Target="../media/image21.gif"/><Relationship Id="rId4" Type="http://schemas.openxmlformats.org/officeDocument/2006/relationships/image" Target="../media/image45.gif"/><Relationship Id="rId9" Type="http://schemas.openxmlformats.org/officeDocument/2006/relationships/image" Target="../media/image24.gif"/></Relationships>
</file>

<file path=ppt/slides/_rels/slide37.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21.gif"/><Relationship Id="rId5" Type="http://schemas.openxmlformats.org/officeDocument/2006/relationships/image" Target="../media/image51.jpeg"/><Relationship Id="rId4" Type="http://schemas.openxmlformats.org/officeDocument/2006/relationships/image" Target="../media/image50.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002060"/>
          </a:solidFill>
          <a:ln w="57150">
            <a:solidFill>
              <a:srgbClr val="7826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4" descr="MCj04358090000[1]"/>
          <p:cNvPicPr>
            <a:picLocks noChangeAspect="1" noChangeArrowheads="1"/>
          </p:cNvPicPr>
          <p:nvPr/>
        </p:nvPicPr>
        <p:blipFill>
          <a:blip r:embed="rId2"/>
          <a:srcRect/>
          <a:stretch>
            <a:fillRect/>
          </a:stretch>
        </p:blipFill>
        <p:spPr bwMode="auto">
          <a:xfrm>
            <a:off x="0" y="4962525"/>
            <a:ext cx="1219200" cy="1895475"/>
          </a:xfrm>
          <a:prstGeom prst="rect">
            <a:avLst/>
          </a:prstGeom>
          <a:noFill/>
          <a:ln w="9525">
            <a:noFill/>
            <a:miter lim="800000"/>
            <a:headEnd/>
            <a:tailEnd/>
          </a:ln>
        </p:spPr>
      </p:pic>
      <p:pic>
        <p:nvPicPr>
          <p:cNvPr id="3075" name="Picture 10" descr="Dove-02-june"/>
          <p:cNvPicPr>
            <a:picLocks noChangeAspect="1" noChangeArrowheads="1" noCrop="1"/>
          </p:cNvPicPr>
          <p:nvPr/>
        </p:nvPicPr>
        <p:blipFill>
          <a:blip r:embed="rId3"/>
          <a:srcRect/>
          <a:stretch>
            <a:fillRect/>
          </a:stretch>
        </p:blipFill>
        <p:spPr bwMode="auto">
          <a:xfrm>
            <a:off x="7848600" y="434497"/>
            <a:ext cx="1676400" cy="609600"/>
          </a:xfrm>
          <a:prstGeom prst="rect">
            <a:avLst/>
          </a:prstGeom>
          <a:noFill/>
          <a:ln w="9525">
            <a:noFill/>
            <a:miter lim="800000"/>
            <a:headEnd/>
            <a:tailEnd/>
          </a:ln>
        </p:spPr>
      </p:pic>
      <p:pic>
        <p:nvPicPr>
          <p:cNvPr id="3076" name="Picture 11" descr="Dove-02-june"/>
          <p:cNvPicPr>
            <a:picLocks noChangeAspect="1" noChangeArrowheads="1" noCrop="1"/>
          </p:cNvPicPr>
          <p:nvPr/>
        </p:nvPicPr>
        <p:blipFill>
          <a:blip r:embed="rId3"/>
          <a:srcRect/>
          <a:stretch>
            <a:fillRect/>
          </a:stretch>
        </p:blipFill>
        <p:spPr bwMode="auto">
          <a:xfrm>
            <a:off x="-38100" y="228600"/>
            <a:ext cx="1676400" cy="609600"/>
          </a:xfrm>
          <a:prstGeom prst="rect">
            <a:avLst/>
          </a:prstGeom>
          <a:noFill/>
          <a:ln w="9525">
            <a:noFill/>
            <a:miter lim="800000"/>
            <a:headEnd/>
            <a:tailEnd/>
          </a:ln>
        </p:spPr>
      </p:pic>
      <p:pic>
        <p:nvPicPr>
          <p:cNvPr id="3077" name="Picture 14" descr="Firewrk8"/>
          <p:cNvPicPr>
            <a:picLocks noChangeAspect="1" noChangeArrowheads="1"/>
          </p:cNvPicPr>
          <p:nvPr/>
        </p:nvPicPr>
        <p:blipFill>
          <a:blip r:embed="rId4">
            <a:lum bright="6000" contrast="30000"/>
          </a:blip>
          <a:srcRect/>
          <a:stretch>
            <a:fillRect/>
          </a:stretch>
        </p:blipFill>
        <p:spPr bwMode="auto">
          <a:xfrm>
            <a:off x="191786" y="1452603"/>
            <a:ext cx="1905000" cy="1865313"/>
          </a:xfrm>
          <a:prstGeom prst="rect">
            <a:avLst/>
          </a:prstGeom>
          <a:noFill/>
          <a:ln w="9525">
            <a:noFill/>
            <a:miter lim="800000"/>
            <a:headEnd/>
            <a:tailEnd/>
          </a:ln>
        </p:spPr>
      </p:pic>
      <p:pic>
        <p:nvPicPr>
          <p:cNvPr id="3078" name="Picture 15" descr="Dove-02-june"/>
          <p:cNvPicPr>
            <a:picLocks noChangeAspect="1" noChangeArrowheads="1" noCrop="1"/>
          </p:cNvPicPr>
          <p:nvPr/>
        </p:nvPicPr>
        <p:blipFill>
          <a:blip r:embed="rId3"/>
          <a:srcRect/>
          <a:stretch>
            <a:fillRect/>
          </a:stretch>
        </p:blipFill>
        <p:spPr bwMode="auto">
          <a:xfrm>
            <a:off x="7220220" y="2023656"/>
            <a:ext cx="1676400" cy="609600"/>
          </a:xfrm>
          <a:prstGeom prst="rect">
            <a:avLst/>
          </a:prstGeom>
          <a:noFill/>
          <a:ln w="9525">
            <a:noFill/>
            <a:miter lim="800000"/>
            <a:headEnd/>
            <a:tailEnd/>
          </a:ln>
        </p:spPr>
      </p:pic>
      <p:sp>
        <p:nvSpPr>
          <p:cNvPr id="3079" name="WordArt 9"/>
          <p:cNvSpPr>
            <a:spLocks noChangeArrowheads="1" noChangeShapeType="1" noTextEdit="1"/>
          </p:cNvSpPr>
          <p:nvPr/>
        </p:nvSpPr>
        <p:spPr bwMode="auto">
          <a:xfrm>
            <a:off x="1509879" y="956444"/>
            <a:ext cx="6033920" cy="423013"/>
          </a:xfrm>
          <a:prstGeom prst="rect">
            <a:avLst/>
          </a:prstGeom>
        </p:spPr>
        <p:txBody>
          <a:bodyPr wrap="none" fromWordArt="1">
            <a:prstTxWarp prst="textPlain">
              <a:avLst>
                <a:gd name="adj" fmla="val 50000"/>
              </a:avLst>
            </a:prstTxWarp>
          </a:bodyPr>
          <a:lstStyle/>
          <a:p>
            <a:r>
              <a:rPr lang="vi-VN" sz="3600" b="1" kern="10" dirty="0">
                <a:ln w="9525">
                  <a:noFill/>
                  <a:round/>
                  <a:headEnd/>
                  <a:tailEnd/>
                </a:ln>
                <a:solidFill>
                  <a:srgbClr val="FFFFCC"/>
                </a:solidFill>
                <a:effectLst>
                  <a:outerShdw dist="45791" dir="2021404" algn="ctr" rotWithShape="0">
                    <a:srgbClr val="B2B2B2">
                      <a:alpha val="79999"/>
                    </a:srgbClr>
                  </a:outerShdw>
                </a:effectLst>
                <a:latin typeface="Times New Roman"/>
                <a:cs typeface="Times New Roman"/>
              </a:rPr>
              <a:t>TRƯỜNG TIỂU HỌC </a:t>
            </a:r>
            <a:r>
              <a:rPr lang="en-US" sz="3600" b="1" kern="10">
                <a:ln w="9525">
                  <a:noFill/>
                  <a:round/>
                  <a:headEnd/>
                  <a:tailEnd/>
                </a:ln>
                <a:solidFill>
                  <a:srgbClr val="FFFFCC"/>
                </a:solidFill>
                <a:effectLst>
                  <a:outerShdw dist="45791" dir="2021404" algn="ctr" rotWithShape="0">
                    <a:srgbClr val="B2B2B2">
                      <a:alpha val="79999"/>
                    </a:srgbClr>
                  </a:outerShdw>
                </a:effectLst>
                <a:latin typeface="Times New Roman"/>
                <a:cs typeface="Times New Roman"/>
              </a:rPr>
              <a:t>NGỌC THỤY</a:t>
            </a:r>
            <a:endParaRPr lang="en-US" sz="3600" b="1" kern="10" dirty="0">
              <a:ln w="9525">
                <a:noFill/>
                <a:round/>
                <a:headEnd/>
                <a:tailEnd/>
              </a:ln>
              <a:solidFill>
                <a:srgbClr val="FFFFCC"/>
              </a:solidFill>
              <a:effectLst>
                <a:outerShdw dist="45791" dir="2021404" algn="ctr" rotWithShape="0">
                  <a:srgbClr val="B2B2B2">
                    <a:alpha val="79999"/>
                  </a:srgbClr>
                </a:outerShdw>
              </a:effectLst>
              <a:latin typeface="Times New Roman"/>
              <a:cs typeface="Times New Roman"/>
            </a:endParaRPr>
          </a:p>
        </p:txBody>
      </p:sp>
      <p:sp>
        <p:nvSpPr>
          <p:cNvPr id="3080" name="WordArt 11"/>
          <p:cNvSpPr>
            <a:spLocks noChangeArrowheads="1" noChangeShapeType="1" noTextEdit="1"/>
          </p:cNvSpPr>
          <p:nvPr/>
        </p:nvSpPr>
        <p:spPr bwMode="auto">
          <a:xfrm>
            <a:off x="1416298" y="4267200"/>
            <a:ext cx="6248400" cy="609600"/>
          </a:xfrm>
          <a:prstGeom prst="rect">
            <a:avLst/>
          </a:prstGeom>
        </p:spPr>
        <p:txBody>
          <a:bodyPr wrap="none" fromWordArt="1">
            <a:prstTxWarp prst="textPlain">
              <a:avLst>
                <a:gd name="adj" fmla="val 50000"/>
              </a:avLst>
            </a:prstTxWarp>
          </a:bodyPr>
          <a:lstStyle/>
          <a:p>
            <a:r>
              <a:rPr lang="en-US" sz="3600" b="1" kern="10" dirty="0">
                <a:ln w="9525">
                  <a:noFill/>
                  <a:round/>
                  <a:headEnd/>
                  <a:tailEnd/>
                </a:ln>
                <a:solidFill>
                  <a:srgbClr val="FFFFCC"/>
                </a:solidFill>
                <a:effectLst>
                  <a:outerShdw dist="45791" dir="2021404" algn="ctr" rotWithShape="0">
                    <a:srgbClr val="B2B2B2">
                      <a:alpha val="79999"/>
                    </a:srgbClr>
                  </a:outerShdw>
                </a:effectLst>
                <a:latin typeface="Times New Roman"/>
                <a:cs typeface="Times New Roman"/>
              </a:rPr>
              <a:t>BÀI 37: </a:t>
            </a:r>
            <a:r>
              <a:rPr lang="en-US" sz="3600" b="1" kern="10" dirty="0" err="1">
                <a:ln w="9525">
                  <a:noFill/>
                  <a:round/>
                  <a:headEnd/>
                  <a:tailEnd/>
                </a:ln>
                <a:solidFill>
                  <a:srgbClr val="FFFFCC"/>
                </a:solidFill>
                <a:effectLst>
                  <a:outerShdw dist="45791" dir="2021404" algn="ctr" rotWithShape="0">
                    <a:srgbClr val="B2B2B2">
                      <a:alpha val="79999"/>
                    </a:srgbClr>
                  </a:outerShdw>
                </a:effectLst>
                <a:latin typeface="Times New Roman"/>
                <a:cs typeface="Times New Roman"/>
              </a:rPr>
              <a:t>em</a:t>
            </a:r>
            <a:r>
              <a:rPr lang="en-US" sz="3600" b="1" kern="10" dirty="0">
                <a:ln w="9525">
                  <a:noFill/>
                  <a:round/>
                  <a:headEnd/>
                  <a:tailEnd/>
                </a:ln>
                <a:solidFill>
                  <a:srgbClr val="FFFFCC"/>
                </a:solidFill>
                <a:effectLst>
                  <a:outerShdw dist="45791" dir="2021404" algn="ctr" rotWithShape="0">
                    <a:srgbClr val="B2B2B2">
                      <a:alpha val="79999"/>
                    </a:srgbClr>
                  </a:outerShdw>
                </a:effectLst>
                <a:latin typeface="Times New Roman"/>
                <a:cs typeface="Times New Roman"/>
              </a:rPr>
              <a:t> </a:t>
            </a:r>
            <a:r>
              <a:rPr lang="en-US" sz="3600" b="1" kern="10" dirty="0" err="1">
                <a:ln w="9525">
                  <a:noFill/>
                  <a:round/>
                  <a:headEnd/>
                  <a:tailEnd/>
                </a:ln>
                <a:solidFill>
                  <a:srgbClr val="FFFFCC"/>
                </a:solidFill>
                <a:effectLst>
                  <a:outerShdw dist="45791" dir="2021404" algn="ctr" rotWithShape="0">
                    <a:srgbClr val="B2B2B2">
                      <a:alpha val="79999"/>
                    </a:srgbClr>
                  </a:outerShdw>
                </a:effectLst>
                <a:latin typeface="Times New Roman"/>
                <a:cs typeface="Times New Roman"/>
              </a:rPr>
              <a:t>êm</a:t>
            </a:r>
            <a:r>
              <a:rPr lang="en-US" sz="3600" b="1" kern="10" dirty="0">
                <a:ln w="9525">
                  <a:noFill/>
                  <a:round/>
                  <a:headEnd/>
                  <a:tailEnd/>
                </a:ln>
                <a:solidFill>
                  <a:srgbClr val="FFFFCC"/>
                </a:solidFill>
                <a:effectLst>
                  <a:outerShdw dist="45791" dir="2021404" algn="ctr" rotWithShape="0">
                    <a:srgbClr val="B2B2B2">
                      <a:alpha val="79999"/>
                    </a:srgbClr>
                  </a:outerShdw>
                </a:effectLst>
                <a:latin typeface="Times New Roman"/>
                <a:cs typeface="Times New Roman"/>
              </a:rPr>
              <a:t> </a:t>
            </a:r>
            <a:r>
              <a:rPr lang="en-US" sz="3600" b="1" kern="10" dirty="0" err="1">
                <a:ln w="9525">
                  <a:noFill/>
                  <a:round/>
                  <a:headEnd/>
                  <a:tailEnd/>
                </a:ln>
                <a:solidFill>
                  <a:srgbClr val="FFFFCC"/>
                </a:solidFill>
                <a:effectLst>
                  <a:outerShdw dist="45791" dir="2021404" algn="ctr" rotWithShape="0">
                    <a:srgbClr val="B2B2B2">
                      <a:alpha val="79999"/>
                    </a:srgbClr>
                  </a:outerShdw>
                </a:effectLst>
                <a:latin typeface="Times New Roman"/>
                <a:cs typeface="Times New Roman"/>
              </a:rPr>
              <a:t>im</a:t>
            </a:r>
            <a:r>
              <a:rPr lang="en-US" sz="3600" b="1" kern="10" dirty="0">
                <a:ln w="9525">
                  <a:noFill/>
                  <a:round/>
                  <a:headEnd/>
                  <a:tailEnd/>
                </a:ln>
                <a:solidFill>
                  <a:srgbClr val="FFFFCC"/>
                </a:solidFill>
                <a:effectLst>
                  <a:outerShdw dist="45791" dir="2021404" algn="ctr" rotWithShape="0">
                    <a:srgbClr val="B2B2B2">
                      <a:alpha val="79999"/>
                    </a:srgbClr>
                  </a:outerShdw>
                </a:effectLst>
                <a:latin typeface="Times New Roman"/>
                <a:cs typeface="Times New Roman"/>
              </a:rPr>
              <a:t> um </a:t>
            </a:r>
          </a:p>
        </p:txBody>
      </p:sp>
      <p:pic>
        <p:nvPicPr>
          <p:cNvPr id="3081" name="Picture 12" descr="Firewrk8"/>
          <p:cNvPicPr>
            <a:picLocks noChangeAspect="1" noChangeArrowheads="1"/>
          </p:cNvPicPr>
          <p:nvPr/>
        </p:nvPicPr>
        <p:blipFill>
          <a:blip r:embed="rId4">
            <a:lum bright="6000" contrast="30000"/>
          </a:blip>
          <a:srcRect/>
          <a:stretch>
            <a:fillRect/>
          </a:stretch>
        </p:blipFill>
        <p:spPr bwMode="auto">
          <a:xfrm>
            <a:off x="6923213" y="5045976"/>
            <a:ext cx="1905000" cy="1492250"/>
          </a:xfrm>
          <a:prstGeom prst="rect">
            <a:avLst/>
          </a:prstGeom>
          <a:noFill/>
          <a:ln w="9525">
            <a:noFill/>
            <a:miter lim="800000"/>
            <a:headEnd/>
            <a:tailEnd/>
          </a:ln>
        </p:spPr>
      </p:pic>
      <p:sp>
        <p:nvSpPr>
          <p:cNvPr id="3082" name="WordArt 15"/>
          <p:cNvSpPr>
            <a:spLocks noChangeArrowheads="1" noChangeShapeType="1" noTextEdit="1"/>
          </p:cNvSpPr>
          <p:nvPr/>
        </p:nvSpPr>
        <p:spPr bwMode="auto">
          <a:xfrm>
            <a:off x="1656484" y="3214165"/>
            <a:ext cx="5867400" cy="600681"/>
          </a:xfrm>
          <a:prstGeom prst="rect">
            <a:avLst/>
          </a:prstGeom>
        </p:spPr>
        <p:txBody>
          <a:bodyPr wrap="none" numCol="1" fromWordArt="1">
            <a:prstTxWarp prst="textPlain">
              <a:avLst>
                <a:gd name="adj" fmla="val 50000"/>
              </a:avLst>
            </a:prstTxWarp>
          </a:bodyPr>
          <a:lstStyle/>
          <a:p>
            <a:r>
              <a:rPr lang="en-US" sz="3600" b="1" kern="10" dirty="0">
                <a:ln w="9525">
                  <a:noFill/>
                  <a:round/>
                  <a:headEnd/>
                  <a:tailEnd/>
                </a:ln>
                <a:solidFill>
                  <a:srgbClr val="FFFFCC"/>
                </a:solidFill>
                <a:effectLst>
                  <a:outerShdw dist="45791" dir="2021404" algn="ctr" rotWithShape="0">
                    <a:srgbClr val="B2B2B2">
                      <a:alpha val="79999"/>
                    </a:srgbClr>
                  </a:outerShdw>
                </a:effectLst>
                <a:latin typeface="Times New Roman"/>
                <a:cs typeface="Times New Roman"/>
              </a:rPr>
              <a:t>MÔN TIẾNG VIỆT – LỚP 1</a:t>
            </a:r>
          </a:p>
        </p:txBody>
      </p:sp>
      <p:grpSp>
        <p:nvGrpSpPr>
          <p:cNvPr id="2" name="Group 18"/>
          <p:cNvGrpSpPr>
            <a:grpSpLocks/>
          </p:cNvGrpSpPr>
          <p:nvPr/>
        </p:nvGrpSpPr>
        <p:grpSpPr bwMode="auto">
          <a:xfrm>
            <a:off x="3670797" y="1769958"/>
            <a:ext cx="1739403" cy="1005761"/>
            <a:chOff x="5225" y="9335"/>
            <a:chExt cx="2520" cy="1750"/>
          </a:xfrm>
        </p:grpSpPr>
        <p:sp>
          <p:nvSpPr>
            <p:cNvPr id="15" name="AutoShape 27" descr="2"/>
            <p:cNvSpPr>
              <a:spLocks noChangeArrowheads="1"/>
            </p:cNvSpPr>
            <p:nvPr/>
          </p:nvSpPr>
          <p:spPr bwMode="auto">
            <a:xfrm>
              <a:off x="5225" y="10186"/>
              <a:ext cx="2520" cy="899"/>
            </a:xfrm>
            <a:prstGeom prst="wave">
              <a:avLst>
                <a:gd name="adj1" fmla="val 20644"/>
                <a:gd name="adj2" fmla="val 0"/>
              </a:avLst>
            </a:prstGeom>
            <a:blipFill dpi="0" rotWithShape="0">
              <a:blip r:embed="rId5" cstate="print"/>
              <a:srcRect/>
              <a:stretch>
                <a:fillRect/>
              </a:stretch>
            </a:blipFill>
            <a:ln w="9525">
              <a:noFill/>
              <a:round/>
              <a:headEnd/>
              <a:tailEnd/>
            </a:ln>
            <a:effectLst>
              <a:outerShdw dist="107763" dir="2700000" algn="ctr" rotWithShape="0">
                <a:srgbClr val="C0C0C0"/>
              </a:outerShdw>
            </a:effectLst>
          </p:spPr>
          <p:txBody>
            <a:bodyPr/>
            <a:lstStyle/>
            <a:p>
              <a:pPr fontAlgn="auto">
                <a:spcBef>
                  <a:spcPts val="0"/>
                </a:spcBef>
                <a:spcAft>
                  <a:spcPts val="0"/>
                </a:spcAft>
                <a:defRPr/>
              </a:pPr>
              <a:endParaRPr lang="en-US">
                <a:latin typeface="+mn-lt"/>
                <a:cs typeface="Arial" charset="0"/>
              </a:endParaRPr>
            </a:p>
          </p:txBody>
        </p:sp>
        <p:pic>
          <p:nvPicPr>
            <p:cNvPr id="3085" name="Picture 26" descr="cosmoS"/>
            <p:cNvPicPr>
              <a:picLocks noChangeAspect="1" noChangeArrowheads="1"/>
            </p:cNvPicPr>
            <p:nvPr/>
          </p:nvPicPr>
          <p:blipFill>
            <a:blip r:embed="rId6"/>
            <a:srcRect/>
            <a:stretch>
              <a:fillRect/>
            </a:stretch>
          </p:blipFill>
          <p:spPr bwMode="auto">
            <a:xfrm>
              <a:off x="6302" y="9335"/>
              <a:ext cx="1080" cy="888"/>
            </a:xfrm>
            <a:prstGeom prst="rect">
              <a:avLst/>
            </a:prstGeom>
            <a:noFill/>
            <a:ln w="9525">
              <a:noFill/>
              <a:miter lim="800000"/>
              <a:headEnd/>
              <a:tailEnd/>
            </a:ln>
          </p:spPr>
        </p:pic>
        <p:pic>
          <p:nvPicPr>
            <p:cNvPr id="3086" name="Picture 25" descr="BOOK2"/>
            <p:cNvPicPr>
              <a:picLocks noChangeAspect="1" noChangeArrowheads="1"/>
            </p:cNvPicPr>
            <p:nvPr/>
          </p:nvPicPr>
          <p:blipFill>
            <a:blip r:embed="rId7"/>
            <a:srcRect/>
            <a:stretch>
              <a:fillRect/>
            </a:stretch>
          </p:blipFill>
          <p:spPr bwMode="auto">
            <a:xfrm>
              <a:off x="6014" y="10122"/>
              <a:ext cx="1260" cy="900"/>
            </a:xfrm>
            <a:prstGeom prst="rect">
              <a:avLst/>
            </a:prstGeom>
            <a:noFill/>
            <a:ln w="9525">
              <a:noFill/>
              <a:miter lim="800000"/>
              <a:headEnd/>
              <a:tailEnd/>
            </a:ln>
          </p:spPr>
        </p:pic>
        <p:pic>
          <p:nvPicPr>
            <p:cNvPr id="3087" name="Picture 24" descr="BOOK1"/>
            <p:cNvPicPr>
              <a:picLocks noChangeAspect="1" noChangeArrowheads="1"/>
            </p:cNvPicPr>
            <p:nvPr/>
          </p:nvPicPr>
          <p:blipFill>
            <a:blip r:embed="rId8"/>
            <a:srcRect/>
            <a:stretch>
              <a:fillRect/>
            </a:stretch>
          </p:blipFill>
          <p:spPr bwMode="auto">
            <a:xfrm>
              <a:off x="5842" y="9848"/>
              <a:ext cx="1635" cy="795"/>
            </a:xfrm>
            <a:prstGeom prst="rect">
              <a:avLst/>
            </a:prstGeom>
            <a:noFill/>
            <a:ln w="9525">
              <a:noFill/>
              <a:miter lim="800000"/>
              <a:headEnd/>
              <a:tailEnd/>
            </a:ln>
          </p:spPr>
        </p:pic>
        <p:pic>
          <p:nvPicPr>
            <p:cNvPr id="3088" name="Picture 23" descr="QUILLPEN"/>
            <p:cNvPicPr>
              <a:picLocks noChangeAspect="1" noChangeArrowheads="1"/>
            </p:cNvPicPr>
            <p:nvPr/>
          </p:nvPicPr>
          <p:blipFill>
            <a:blip r:embed="rId9"/>
            <a:srcRect/>
            <a:stretch>
              <a:fillRect/>
            </a:stretch>
          </p:blipFill>
          <p:spPr bwMode="auto">
            <a:xfrm>
              <a:off x="5615" y="9336"/>
              <a:ext cx="702" cy="1396"/>
            </a:xfrm>
            <a:prstGeom prst="rect">
              <a:avLst/>
            </a:prstGeom>
            <a:noFill/>
            <a:ln w="9525">
              <a:noFill/>
              <a:miter lim="800000"/>
              <a:headEnd/>
              <a:tailEnd/>
            </a:ln>
          </p:spPr>
        </p:pic>
        <p:sp>
          <p:nvSpPr>
            <p:cNvPr id="3089" name="Text Box 22"/>
            <p:cNvSpPr txBox="1">
              <a:spLocks noChangeArrowheads="1"/>
            </p:cNvSpPr>
            <p:nvPr/>
          </p:nvSpPr>
          <p:spPr bwMode="auto">
            <a:xfrm>
              <a:off x="5867" y="9897"/>
              <a:ext cx="900" cy="540"/>
            </a:xfrm>
            <a:prstGeom prst="rect">
              <a:avLst/>
            </a:prstGeom>
            <a:noFill/>
            <a:ln w="9525">
              <a:noFill/>
              <a:miter lim="800000"/>
              <a:headEnd/>
              <a:tailEnd/>
            </a:ln>
          </p:spPr>
          <p:txBody>
            <a:bodyPr/>
            <a:lstStyle/>
            <a:p>
              <a:pPr algn="r"/>
              <a:r>
                <a:rPr lang="en-US" sz="800">
                  <a:latin typeface="VnBangkok"/>
                  <a:cs typeface="Times New Roman" pitchFamily="18" charset="0"/>
                </a:rPr>
                <a:t> </a:t>
              </a:r>
              <a:endParaRPr lang="en-US">
                <a:latin typeface="Calibri" pitchFamily="34" charset="0"/>
                <a:cs typeface="Times New Roman" pitchFamily="18" charset="0"/>
              </a:endParaRPr>
            </a:p>
          </p:txBody>
        </p:sp>
        <p:sp>
          <p:nvSpPr>
            <p:cNvPr id="3090" name="Text Box 21"/>
            <p:cNvSpPr txBox="1">
              <a:spLocks noChangeArrowheads="1"/>
            </p:cNvSpPr>
            <p:nvPr/>
          </p:nvSpPr>
          <p:spPr bwMode="auto">
            <a:xfrm>
              <a:off x="6665" y="9863"/>
              <a:ext cx="577" cy="370"/>
            </a:xfrm>
            <a:prstGeom prst="rect">
              <a:avLst/>
            </a:prstGeom>
            <a:noFill/>
            <a:ln w="9525">
              <a:noFill/>
              <a:miter lim="800000"/>
              <a:headEnd/>
              <a:tailEnd/>
            </a:ln>
          </p:spPr>
          <p:txBody>
            <a:bodyPr/>
            <a:lstStyle/>
            <a:p>
              <a:endParaRPr lang="en-US">
                <a:latin typeface="Calibri" pitchFamily="34" charset="0"/>
              </a:endParaRPr>
            </a:p>
          </p:txBody>
        </p:sp>
        <p:sp>
          <p:nvSpPr>
            <p:cNvPr id="3091" name="WordArt 20"/>
            <p:cNvSpPr>
              <a:spLocks noChangeArrowheads="1" noChangeShapeType="1" noTextEdit="1"/>
            </p:cNvSpPr>
            <p:nvPr/>
          </p:nvSpPr>
          <p:spPr bwMode="auto">
            <a:xfrm rot="1334491">
              <a:off x="6130" y="10696"/>
              <a:ext cx="600" cy="125"/>
            </a:xfrm>
            <a:prstGeom prst="rect">
              <a:avLst/>
            </a:prstGeom>
          </p:spPr>
          <p:txBody>
            <a:bodyPr wrap="none" fromWordArt="1">
              <a:prstTxWarp prst="textPlain">
                <a:avLst>
                  <a:gd name="adj" fmla="val 59282"/>
                </a:avLst>
              </a:prstTxWarp>
            </a:bodyPr>
            <a:lstStyle/>
            <a:p>
              <a:pPr algn="ctr"/>
              <a:r>
                <a:rPr lang="en-US" kern="10">
                  <a:ln w="9525">
                    <a:noFill/>
                    <a:round/>
                    <a:headEnd/>
                    <a:tailEnd/>
                  </a:ln>
                  <a:solidFill>
                    <a:srgbClr val="FFFFFF"/>
                  </a:solidFill>
                  <a:latin typeface="VNbritannic"/>
                </a:rPr>
                <a:t>NÀM </a:t>
              </a:r>
            </a:p>
          </p:txBody>
        </p:sp>
        <p:sp>
          <p:nvSpPr>
            <p:cNvPr id="3092" name="Text Box 19"/>
            <p:cNvSpPr txBox="1">
              <a:spLocks noChangeArrowheads="1"/>
            </p:cNvSpPr>
            <p:nvPr/>
          </p:nvSpPr>
          <p:spPr bwMode="auto">
            <a:xfrm>
              <a:off x="6623" y="10049"/>
              <a:ext cx="720" cy="540"/>
            </a:xfrm>
            <a:prstGeom prst="rect">
              <a:avLst/>
            </a:prstGeom>
            <a:noFill/>
            <a:ln w="9525">
              <a:noFill/>
              <a:miter lim="800000"/>
              <a:headEnd/>
              <a:tailEnd/>
            </a:ln>
          </p:spPr>
          <p:txBody>
            <a:bodyPr/>
            <a:lstStyle/>
            <a:p>
              <a:endParaRPr lang="en-US">
                <a:latin typeface="Calibri" pitchFamily="34" charset="0"/>
              </a:endParaRPr>
            </a:p>
          </p:txBody>
        </p:sp>
      </p:grpSp>
      <p:sp>
        <p:nvSpPr>
          <p:cNvPr id="21" name="WordArt 9"/>
          <p:cNvSpPr>
            <a:spLocks noChangeArrowheads="1" noChangeShapeType="1" noTextEdit="1"/>
          </p:cNvSpPr>
          <p:nvPr/>
        </p:nvSpPr>
        <p:spPr bwMode="auto">
          <a:xfrm>
            <a:off x="984957" y="290125"/>
            <a:ext cx="7010400" cy="676275"/>
          </a:xfrm>
          <a:prstGeom prst="rect">
            <a:avLst/>
          </a:prstGeom>
        </p:spPr>
        <p:txBody>
          <a:bodyPr wrap="none" fromWordArt="1">
            <a:prstTxWarp prst="textPlain">
              <a:avLst>
                <a:gd name="adj" fmla="val 50000"/>
              </a:avLst>
            </a:prstTxWarp>
          </a:bodyPr>
          <a:lstStyle/>
          <a:p>
            <a:r>
              <a:rPr lang="en-US" sz="3600" b="1" kern="10" dirty="0">
                <a:ln w="9525">
                  <a:noFill/>
                  <a:round/>
                  <a:headEnd/>
                  <a:tailEnd/>
                </a:ln>
                <a:solidFill>
                  <a:srgbClr val="FFFFCC"/>
                </a:solidFill>
                <a:effectLst>
                  <a:outerShdw dist="45791" dir="2021404" algn="ctr" rotWithShape="0">
                    <a:srgbClr val="B2B2B2">
                      <a:alpha val="79999"/>
                    </a:srgbClr>
                  </a:outerShdw>
                </a:effectLst>
                <a:latin typeface="Times New Roman"/>
                <a:cs typeface="Times New Roman"/>
              </a:rPr>
              <a:t>PHÒNG GD &amp; ĐT QUẬN LONG BIÊN</a:t>
            </a:r>
          </a:p>
        </p:txBody>
      </p:sp>
    </p:spTree>
  </p:cSld>
  <p:clrMapOvr>
    <a:masterClrMapping/>
  </p:clrMapOvr>
  <p:transition advTm="60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925" y="0"/>
            <a:ext cx="9144000" cy="6858000"/>
          </a:xfrm>
          <a:prstGeom prst="rect">
            <a:avLst/>
          </a:prstGeom>
          <a:solidFill>
            <a:srgbClr val="002060"/>
          </a:solidFill>
          <a:ln w="57150">
            <a:solidFill>
              <a:srgbClr val="7826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466447" y="3324337"/>
            <a:ext cx="3048000" cy="15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latin typeface="Arial" panose="020B0604020202020204" pitchFamily="34" charset="0"/>
                <a:cs typeface="Arial" panose="020B0604020202020204" pitchFamily="34" charset="0"/>
              </a:rPr>
              <a:t>tem </a:t>
            </a:r>
            <a:r>
              <a:rPr lang="en-US" sz="4400" b="1" dirty="0" err="1">
                <a:solidFill>
                  <a:schemeClr val="bg1"/>
                </a:solidFill>
                <a:latin typeface="Arial" panose="020B0604020202020204" pitchFamily="34" charset="0"/>
                <a:cs typeface="Arial" panose="020B0604020202020204" pitchFamily="34" charset="0"/>
              </a:rPr>
              <a:t>thư</a:t>
            </a:r>
            <a:endParaRPr lang="en-US" sz="4400" b="1" dirty="0">
              <a:solidFill>
                <a:schemeClr val="bg1"/>
              </a:solidFill>
              <a:latin typeface="Arial" panose="020B0604020202020204" pitchFamily="34" charset="0"/>
              <a:cs typeface="Arial" panose="020B0604020202020204" pitchFamily="34" charset="0"/>
            </a:endParaRPr>
          </a:p>
        </p:txBody>
      </p:sp>
      <p:pic>
        <p:nvPicPr>
          <p:cNvPr id="1030" name="Picture 6" descr="https://tailieuhay.net/wp-content/uploads/2020/04/phong-bi-thu-tv-lop-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914400"/>
            <a:ext cx="4267200" cy="283409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tse2.mm.bing.net/th?id=OIP.C8sfKpkqBdG326b5BK-WaQHaFm&amp;pid=Api&amp;P=0&amp;w=208&amp;h=15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290468"/>
            <a:ext cx="2740796" cy="20819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0593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32"/>
                                        </p:tgtEl>
                                        <p:attrNameLst>
                                          <p:attrName>style.visibility</p:attrName>
                                        </p:attrNameLst>
                                      </p:cBhvr>
                                      <p:to>
                                        <p:strVal val="visible"/>
                                      </p:to>
                                    </p:set>
                                    <p:animEffect transition="in" filter="wipe(down)">
                                      <p:cBhvr>
                                        <p:cTn id="7" dur="500"/>
                                        <p:tgtEl>
                                          <p:spTgt spid="103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30"/>
                                        </p:tgtEl>
                                        <p:attrNameLst>
                                          <p:attrName>style.visibility</p:attrName>
                                        </p:attrNameLst>
                                      </p:cBhvr>
                                      <p:to>
                                        <p:strVal val="visible"/>
                                      </p:to>
                                    </p:set>
                                    <p:animEffect transition="in" filter="fade">
                                      <p:cBhvr>
                                        <p:cTn id="12" dur="1000"/>
                                        <p:tgtEl>
                                          <p:spTgt spid="1030"/>
                                        </p:tgtEl>
                                      </p:cBhvr>
                                    </p:animEffect>
                                    <p:anim calcmode="lin" valueType="num">
                                      <p:cBhvr>
                                        <p:cTn id="13" dur="1000" fill="hold"/>
                                        <p:tgtEl>
                                          <p:spTgt spid="1030"/>
                                        </p:tgtEl>
                                        <p:attrNameLst>
                                          <p:attrName>ppt_x</p:attrName>
                                        </p:attrNameLst>
                                      </p:cBhvr>
                                      <p:tavLst>
                                        <p:tav tm="0">
                                          <p:val>
                                            <p:strVal val="#ppt_x"/>
                                          </p:val>
                                        </p:tav>
                                        <p:tav tm="100000">
                                          <p:val>
                                            <p:strVal val="#ppt_x"/>
                                          </p:val>
                                        </p:tav>
                                      </p:tavLst>
                                    </p:anim>
                                    <p:anim calcmode="lin" valueType="num">
                                      <p:cBhvr>
                                        <p:cTn id="14" dur="1000" fill="hold"/>
                                        <p:tgtEl>
                                          <p:spTgt spid="103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925" y="0"/>
            <a:ext cx="9144000" cy="6858000"/>
          </a:xfrm>
          <a:prstGeom prst="rect">
            <a:avLst/>
          </a:prstGeom>
          <a:solidFill>
            <a:srgbClr val="002060"/>
          </a:solidFill>
          <a:ln w="57150">
            <a:solidFill>
              <a:srgbClr val="7826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Shape 655"/>
          <p:cNvPicPr/>
          <p:nvPr/>
        </p:nvPicPr>
        <p:blipFill>
          <a:blip r:embed="rId2"/>
          <a:stretch/>
        </p:blipFill>
        <p:spPr>
          <a:xfrm>
            <a:off x="1066800" y="381000"/>
            <a:ext cx="7086600" cy="4953000"/>
          </a:xfrm>
          <a:prstGeom prst="rect">
            <a:avLst/>
          </a:prstGeom>
        </p:spPr>
      </p:pic>
      <p:sp>
        <p:nvSpPr>
          <p:cNvPr id="4" name="Rectangle 3"/>
          <p:cNvSpPr/>
          <p:nvPr/>
        </p:nvSpPr>
        <p:spPr>
          <a:xfrm>
            <a:off x="3150841" y="5105400"/>
            <a:ext cx="3048000" cy="15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chemeClr val="bg1"/>
                </a:solidFill>
                <a:latin typeface="Arial" panose="020B0604020202020204" pitchFamily="34" charset="0"/>
                <a:cs typeface="Arial" panose="020B0604020202020204" pitchFamily="34" charset="0"/>
              </a:rPr>
              <a:t>thềm</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nhà</a:t>
            </a:r>
            <a:endParaRPr lang="en-US" sz="4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49326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925" y="0"/>
            <a:ext cx="9144000" cy="6858000"/>
          </a:xfrm>
          <a:prstGeom prst="rect">
            <a:avLst/>
          </a:prstGeom>
          <a:solidFill>
            <a:srgbClr val="002060"/>
          </a:solidFill>
          <a:ln w="57150">
            <a:solidFill>
              <a:srgbClr val="7826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Shape 657"/>
          <p:cNvPicPr/>
          <p:nvPr/>
        </p:nvPicPr>
        <p:blipFill>
          <a:blip r:embed="rId2"/>
          <a:stretch/>
        </p:blipFill>
        <p:spPr>
          <a:xfrm>
            <a:off x="1905000" y="273622"/>
            <a:ext cx="5410200" cy="4907978"/>
          </a:xfrm>
          <a:prstGeom prst="rect">
            <a:avLst/>
          </a:prstGeom>
        </p:spPr>
      </p:pic>
      <p:sp>
        <p:nvSpPr>
          <p:cNvPr id="7" name="Rectangle 6"/>
          <p:cNvSpPr/>
          <p:nvPr/>
        </p:nvSpPr>
        <p:spPr>
          <a:xfrm>
            <a:off x="3041075" y="4876800"/>
            <a:ext cx="3048000" cy="15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chemeClr val="bg1"/>
                </a:solidFill>
                <a:latin typeface="Arial" panose="020B0604020202020204" pitchFamily="34" charset="0"/>
                <a:cs typeface="Arial" panose="020B0604020202020204" pitchFamily="34" charset="0"/>
              </a:rPr>
              <a:t>tủm</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tỉm</a:t>
            </a:r>
            <a:endParaRPr lang="en-US" sz="4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85127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6925" y="0"/>
            <a:ext cx="9144000" cy="6858000"/>
          </a:xfrm>
          <a:prstGeom prst="rect">
            <a:avLst/>
          </a:prstGeom>
          <a:solidFill>
            <a:srgbClr val="002060"/>
          </a:solidFill>
          <a:ln w="57150">
            <a:solidFill>
              <a:srgbClr val="7826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283035" y="2971800"/>
            <a:ext cx="3048000" cy="15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chemeClr val="bg1"/>
                </a:solidFill>
                <a:latin typeface="Arial" panose="020B0604020202020204" pitchFamily="34" charset="0"/>
                <a:cs typeface="Arial" panose="020B0604020202020204" pitchFamily="34" charset="0"/>
              </a:rPr>
              <a:t>tủm</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tỉm</a:t>
            </a:r>
            <a:endParaRPr lang="en-US" sz="4400" b="1" dirty="0">
              <a:solidFill>
                <a:schemeClr val="bg1"/>
              </a:solidFill>
              <a:latin typeface="Arial" panose="020B0604020202020204" pitchFamily="34" charset="0"/>
              <a:cs typeface="Arial" panose="020B0604020202020204" pitchFamily="34" charset="0"/>
            </a:endParaRPr>
          </a:p>
        </p:txBody>
      </p:sp>
      <p:sp>
        <p:nvSpPr>
          <p:cNvPr id="2" name="Rectangle 1"/>
          <p:cNvSpPr/>
          <p:nvPr/>
        </p:nvSpPr>
        <p:spPr>
          <a:xfrm>
            <a:off x="-95413" y="3061855"/>
            <a:ext cx="3048000" cy="15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latin typeface="Arial" panose="020B0604020202020204" pitchFamily="34" charset="0"/>
                <a:cs typeface="Arial" panose="020B0604020202020204" pitchFamily="34" charset="0"/>
              </a:rPr>
              <a:t>tem </a:t>
            </a:r>
            <a:r>
              <a:rPr lang="en-US" sz="4400" b="1" dirty="0" err="1">
                <a:solidFill>
                  <a:schemeClr val="bg1"/>
                </a:solidFill>
                <a:latin typeface="Arial" panose="020B0604020202020204" pitchFamily="34" charset="0"/>
                <a:cs typeface="Arial" panose="020B0604020202020204" pitchFamily="34" charset="0"/>
              </a:rPr>
              <a:t>thư</a:t>
            </a:r>
            <a:endParaRPr lang="en-US" sz="4400" b="1" dirty="0">
              <a:solidFill>
                <a:schemeClr val="bg1"/>
              </a:solidFill>
              <a:latin typeface="Arial" panose="020B0604020202020204" pitchFamily="34" charset="0"/>
              <a:cs typeface="Arial" panose="020B0604020202020204" pitchFamily="34" charset="0"/>
            </a:endParaRPr>
          </a:p>
        </p:txBody>
      </p:sp>
      <p:pic>
        <p:nvPicPr>
          <p:cNvPr id="4" name="Shape 655"/>
          <p:cNvPicPr/>
          <p:nvPr/>
        </p:nvPicPr>
        <p:blipFill>
          <a:blip r:embed="rId2"/>
          <a:stretch/>
        </p:blipFill>
        <p:spPr>
          <a:xfrm>
            <a:off x="2952587" y="720608"/>
            <a:ext cx="3733800" cy="2444984"/>
          </a:xfrm>
          <a:prstGeom prst="rect">
            <a:avLst/>
          </a:prstGeom>
        </p:spPr>
      </p:pic>
      <p:pic>
        <p:nvPicPr>
          <p:cNvPr id="5" name="Shape 657"/>
          <p:cNvPicPr/>
          <p:nvPr/>
        </p:nvPicPr>
        <p:blipFill>
          <a:blip r:embed="rId3"/>
          <a:stretch/>
        </p:blipFill>
        <p:spPr>
          <a:xfrm>
            <a:off x="7035431" y="1358578"/>
            <a:ext cx="1752600" cy="1799424"/>
          </a:xfrm>
          <a:prstGeom prst="rect">
            <a:avLst/>
          </a:prstGeom>
        </p:spPr>
      </p:pic>
      <p:sp>
        <p:nvSpPr>
          <p:cNvPr id="6" name="Rectangle 5"/>
          <p:cNvSpPr/>
          <p:nvPr/>
        </p:nvSpPr>
        <p:spPr>
          <a:xfrm>
            <a:off x="3200400" y="3061855"/>
            <a:ext cx="3048000" cy="15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chemeClr val="bg1"/>
                </a:solidFill>
                <a:latin typeface="Arial" panose="020B0604020202020204" pitchFamily="34" charset="0"/>
                <a:cs typeface="Arial" panose="020B0604020202020204" pitchFamily="34" charset="0"/>
              </a:rPr>
              <a:t>thềm</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nhà</a:t>
            </a:r>
            <a:endParaRPr lang="en-US" sz="4400" b="1" dirty="0">
              <a:solidFill>
                <a:schemeClr val="bg1"/>
              </a:solidFill>
              <a:latin typeface="Arial" panose="020B0604020202020204" pitchFamily="34" charset="0"/>
              <a:cs typeface="Arial" panose="020B0604020202020204" pitchFamily="34" charset="0"/>
            </a:endParaRPr>
          </a:p>
        </p:txBody>
      </p:sp>
      <p:pic>
        <p:nvPicPr>
          <p:cNvPr id="11" name="Picture 8" descr="https://tse2.mm.bing.net/th?id=OIP.C8sfKpkqBdG326b5BK-WaQHaFm&amp;pid=Api&amp;P=0&amp;w=208&amp;h=15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202" y="1673934"/>
            <a:ext cx="2012769" cy="15289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87266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6925" y="0"/>
            <a:ext cx="9144000" cy="6858000"/>
          </a:xfrm>
          <a:prstGeom prst="rect">
            <a:avLst/>
          </a:prstGeom>
          <a:solidFill>
            <a:srgbClr val="002060"/>
          </a:solidFill>
          <a:ln w="57150">
            <a:solidFill>
              <a:srgbClr val="7826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Rectangle 1"/>
          <p:cNvSpPr/>
          <p:nvPr/>
        </p:nvSpPr>
        <p:spPr>
          <a:xfrm>
            <a:off x="1524000" y="76200"/>
            <a:ext cx="5943600" cy="990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chemeClr val="bg1"/>
                </a:solidFill>
                <a:latin typeface="Arial" panose="020B0604020202020204" pitchFamily="34" charset="0"/>
                <a:cs typeface="Arial" panose="020B0604020202020204" pitchFamily="34" charset="0"/>
              </a:rPr>
              <a:t>em</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êm</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im</a:t>
            </a:r>
            <a:r>
              <a:rPr lang="en-US" sz="4400" b="1" dirty="0">
                <a:solidFill>
                  <a:schemeClr val="bg1"/>
                </a:solidFill>
                <a:latin typeface="Arial" panose="020B0604020202020204" pitchFamily="34" charset="0"/>
                <a:cs typeface="Arial" panose="020B0604020202020204" pitchFamily="34" charset="0"/>
              </a:rPr>
              <a:t>   um</a:t>
            </a:r>
          </a:p>
        </p:txBody>
      </p:sp>
      <p:sp>
        <p:nvSpPr>
          <p:cNvPr id="3" name="Rectangle 2"/>
          <p:cNvSpPr/>
          <p:nvPr/>
        </p:nvSpPr>
        <p:spPr>
          <a:xfrm>
            <a:off x="502222" y="3036321"/>
            <a:ext cx="2098967" cy="2514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chemeClr val="bg1"/>
                </a:solidFill>
                <a:latin typeface="Arial-SGK-TV" pitchFamily="2" charset="0"/>
                <a:cs typeface="Arial-SGK-TV" pitchFamily="2" charset="0"/>
              </a:rPr>
              <a:t>hẻm</a:t>
            </a:r>
            <a:r>
              <a:rPr lang="en-US" sz="4400" b="1" dirty="0">
                <a:solidFill>
                  <a:schemeClr val="bg1"/>
                </a:solidFill>
                <a:latin typeface="Arial-SGK-TV" pitchFamily="2" charset="0"/>
                <a:cs typeface="Arial-SGK-TV" pitchFamily="2" charset="0"/>
              </a:rPr>
              <a:t>   </a:t>
            </a:r>
          </a:p>
          <a:p>
            <a:pPr algn="ctr"/>
            <a:r>
              <a:rPr lang="en-US" sz="4400" b="1" dirty="0">
                <a:solidFill>
                  <a:schemeClr val="bg1"/>
                </a:solidFill>
                <a:latin typeface="Arial-SGK-TV" pitchFamily="2" charset="0"/>
                <a:cs typeface="Arial-SGK-TV" pitchFamily="2" charset="0"/>
              </a:rPr>
              <a:t> </a:t>
            </a:r>
            <a:r>
              <a:rPr lang="en-US" sz="4400" b="1" dirty="0" err="1">
                <a:solidFill>
                  <a:schemeClr val="bg1"/>
                </a:solidFill>
                <a:latin typeface="Arial-SGK-TV" pitchFamily="2" charset="0"/>
                <a:cs typeface="Arial-SGK-TV" pitchFamily="2" charset="0"/>
              </a:rPr>
              <a:t>kem</a:t>
            </a:r>
            <a:endParaRPr lang="en-US" sz="4400" b="1" dirty="0">
              <a:solidFill>
                <a:schemeClr val="bg1"/>
              </a:solidFill>
              <a:latin typeface="Arial-SGK-TV" pitchFamily="2" charset="0"/>
              <a:cs typeface="Arial-SGK-TV" pitchFamily="2" charset="0"/>
            </a:endParaRPr>
          </a:p>
        </p:txBody>
      </p:sp>
      <p:sp>
        <p:nvSpPr>
          <p:cNvPr id="4" name="Rectangle 3"/>
          <p:cNvSpPr/>
          <p:nvPr/>
        </p:nvSpPr>
        <p:spPr>
          <a:xfrm>
            <a:off x="2590800" y="3036321"/>
            <a:ext cx="2098967" cy="2514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chemeClr val="bg1"/>
                </a:solidFill>
                <a:latin typeface="Arial-SGK-TV" pitchFamily="2" charset="0"/>
                <a:cs typeface="Arial-SGK-TV" pitchFamily="2" charset="0"/>
              </a:rPr>
              <a:t>mềm</a:t>
            </a:r>
            <a:endParaRPr lang="en-US" sz="4400" b="1" dirty="0">
              <a:solidFill>
                <a:schemeClr val="bg1"/>
              </a:solidFill>
              <a:latin typeface="Arial-SGK-TV" pitchFamily="2" charset="0"/>
              <a:cs typeface="Arial-SGK-TV" pitchFamily="2" charset="0"/>
            </a:endParaRPr>
          </a:p>
          <a:p>
            <a:pPr algn="ctr"/>
            <a:r>
              <a:rPr lang="en-US" sz="4400" b="1" dirty="0" err="1">
                <a:solidFill>
                  <a:schemeClr val="bg1"/>
                </a:solidFill>
                <a:latin typeface="Arial-SGK-TV" pitchFamily="2" charset="0"/>
                <a:cs typeface="Arial-SGK-TV" pitchFamily="2" charset="0"/>
              </a:rPr>
              <a:t>nếm</a:t>
            </a:r>
            <a:endParaRPr lang="en-US" sz="4400" b="1" dirty="0">
              <a:solidFill>
                <a:schemeClr val="bg1"/>
              </a:solidFill>
              <a:latin typeface="Arial-SGK-TV" pitchFamily="2" charset="0"/>
              <a:cs typeface="Arial-SGK-TV" pitchFamily="2" charset="0"/>
            </a:endParaRPr>
          </a:p>
        </p:txBody>
      </p:sp>
      <p:sp>
        <p:nvSpPr>
          <p:cNvPr id="5" name="Rectangle 4"/>
          <p:cNvSpPr/>
          <p:nvPr/>
        </p:nvSpPr>
        <p:spPr>
          <a:xfrm>
            <a:off x="4620488" y="3053636"/>
            <a:ext cx="2098967" cy="2514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chemeClr val="bg1"/>
                </a:solidFill>
                <a:latin typeface="Arial-SGK-TV" pitchFamily="2" charset="0"/>
                <a:cs typeface="Arial-SGK-TV" pitchFamily="2" charset="0"/>
              </a:rPr>
              <a:t>mỉm</a:t>
            </a:r>
            <a:endParaRPr lang="en-US" sz="4400" b="1" dirty="0">
              <a:solidFill>
                <a:schemeClr val="bg1"/>
              </a:solidFill>
              <a:latin typeface="Arial-SGK-TV" pitchFamily="2" charset="0"/>
              <a:cs typeface="Arial-SGK-TV" pitchFamily="2" charset="0"/>
            </a:endParaRPr>
          </a:p>
          <a:p>
            <a:pPr algn="ctr"/>
            <a:r>
              <a:rPr lang="en-US" sz="4400" b="1" dirty="0" err="1">
                <a:solidFill>
                  <a:schemeClr val="bg1"/>
                </a:solidFill>
                <a:latin typeface="Arial-SGK-TV" pitchFamily="2" charset="0"/>
                <a:cs typeface="Arial-SGK-TV" pitchFamily="2" charset="0"/>
              </a:rPr>
              <a:t>tím</a:t>
            </a:r>
            <a:endParaRPr lang="en-US" sz="4400" b="1" dirty="0">
              <a:solidFill>
                <a:schemeClr val="bg1"/>
              </a:solidFill>
              <a:latin typeface="Arial-SGK-TV" pitchFamily="2" charset="0"/>
              <a:cs typeface="Arial-SGK-TV" pitchFamily="2" charset="0"/>
            </a:endParaRPr>
          </a:p>
        </p:txBody>
      </p:sp>
      <p:sp>
        <p:nvSpPr>
          <p:cNvPr id="6" name="Rectangle 5"/>
          <p:cNvSpPr/>
          <p:nvPr/>
        </p:nvSpPr>
        <p:spPr>
          <a:xfrm>
            <a:off x="6431972" y="3053636"/>
            <a:ext cx="2098967" cy="2514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chemeClr val="bg1"/>
                </a:solidFill>
                <a:latin typeface="Arial-SGK-TV" pitchFamily="2" charset="0"/>
                <a:cs typeface="Arial-SGK-TV" pitchFamily="2" charset="0"/>
              </a:rPr>
              <a:t>chụm</a:t>
            </a:r>
            <a:endParaRPr lang="en-US" sz="4400" b="1" dirty="0">
              <a:solidFill>
                <a:schemeClr val="bg1"/>
              </a:solidFill>
              <a:latin typeface="Arial-SGK-TV" pitchFamily="2" charset="0"/>
              <a:cs typeface="Arial-SGK-TV" pitchFamily="2" charset="0"/>
            </a:endParaRPr>
          </a:p>
          <a:p>
            <a:pPr algn="ctr"/>
            <a:r>
              <a:rPr lang="en-US" sz="4400" b="1" dirty="0">
                <a:solidFill>
                  <a:schemeClr val="bg1"/>
                </a:solidFill>
                <a:latin typeface="Arial-SGK-TV" pitchFamily="2" charset="0"/>
                <a:cs typeface="Arial-SGK-TV" pitchFamily="2" charset="0"/>
              </a:rPr>
              <a:t> </a:t>
            </a:r>
            <a:r>
              <a:rPr lang="en-US" sz="4400" b="1" dirty="0" err="1">
                <a:solidFill>
                  <a:schemeClr val="bg1"/>
                </a:solidFill>
                <a:latin typeface="Arial-SGK-TV" pitchFamily="2" charset="0"/>
                <a:cs typeface="Arial-SGK-TV" pitchFamily="2" charset="0"/>
              </a:rPr>
              <a:t>mũm</a:t>
            </a:r>
            <a:endParaRPr lang="en-US" sz="4400" b="1" dirty="0">
              <a:solidFill>
                <a:schemeClr val="bg1"/>
              </a:solidFill>
              <a:latin typeface="Arial-SGK-TV" pitchFamily="2" charset="0"/>
              <a:cs typeface="Arial-SGK-TV" pitchFamily="2" charset="0"/>
            </a:endParaRPr>
          </a:p>
        </p:txBody>
      </p:sp>
      <p:sp>
        <p:nvSpPr>
          <p:cNvPr id="7" name="Rectangle 6"/>
          <p:cNvSpPr/>
          <p:nvPr/>
        </p:nvSpPr>
        <p:spPr>
          <a:xfrm>
            <a:off x="6305392" y="5460281"/>
            <a:ext cx="3048000" cy="15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chemeClr val="bg1"/>
                </a:solidFill>
                <a:latin typeface="Arial-SGK-TV" pitchFamily="2" charset="0"/>
                <a:cs typeface="Arial-SGK-TV" pitchFamily="2" charset="0"/>
              </a:rPr>
              <a:t>tủm</a:t>
            </a:r>
            <a:r>
              <a:rPr lang="en-US" sz="4400" b="1" dirty="0">
                <a:solidFill>
                  <a:schemeClr val="bg1"/>
                </a:solidFill>
                <a:latin typeface="Arial-SGK-TV" pitchFamily="2" charset="0"/>
                <a:cs typeface="Arial-SGK-TV" pitchFamily="2" charset="0"/>
              </a:rPr>
              <a:t> </a:t>
            </a:r>
            <a:r>
              <a:rPr lang="en-US" sz="4400" b="1" dirty="0" err="1">
                <a:solidFill>
                  <a:schemeClr val="bg1"/>
                </a:solidFill>
                <a:latin typeface="Arial-SGK-TV" pitchFamily="2" charset="0"/>
                <a:cs typeface="Arial-SGK-TV" pitchFamily="2" charset="0"/>
              </a:rPr>
              <a:t>tỉm</a:t>
            </a:r>
            <a:endParaRPr lang="en-US" sz="4400" b="1" dirty="0">
              <a:solidFill>
                <a:schemeClr val="bg1"/>
              </a:solidFill>
              <a:latin typeface="Arial-SGK-TV" pitchFamily="2" charset="0"/>
              <a:cs typeface="Arial-SGK-TV" pitchFamily="2" charset="0"/>
            </a:endParaRPr>
          </a:p>
        </p:txBody>
      </p:sp>
      <p:sp>
        <p:nvSpPr>
          <p:cNvPr id="8" name="Rectangle 7"/>
          <p:cNvSpPr/>
          <p:nvPr/>
        </p:nvSpPr>
        <p:spPr>
          <a:xfrm>
            <a:off x="-76200" y="5553803"/>
            <a:ext cx="3048000" cy="15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latin typeface="Arial-SGK-TV" pitchFamily="2" charset="0"/>
                <a:cs typeface="Arial-SGK-TV" pitchFamily="2" charset="0"/>
              </a:rPr>
              <a:t>tem </a:t>
            </a:r>
            <a:r>
              <a:rPr lang="en-US" sz="4400" b="1" dirty="0" err="1">
                <a:solidFill>
                  <a:schemeClr val="bg1"/>
                </a:solidFill>
                <a:latin typeface="Arial-SGK-TV" pitchFamily="2" charset="0"/>
                <a:cs typeface="Arial-SGK-TV" pitchFamily="2" charset="0"/>
              </a:rPr>
              <a:t>thư</a:t>
            </a:r>
            <a:endParaRPr lang="en-US" sz="4400" b="1" dirty="0">
              <a:solidFill>
                <a:schemeClr val="bg1"/>
              </a:solidFill>
              <a:latin typeface="Arial-SGK-TV" pitchFamily="2" charset="0"/>
              <a:cs typeface="Arial-SGK-TV" pitchFamily="2" charset="0"/>
            </a:endParaRPr>
          </a:p>
        </p:txBody>
      </p:sp>
      <p:sp>
        <p:nvSpPr>
          <p:cNvPr id="9" name="Rectangle 8"/>
          <p:cNvSpPr/>
          <p:nvPr/>
        </p:nvSpPr>
        <p:spPr>
          <a:xfrm>
            <a:off x="3222752" y="5550340"/>
            <a:ext cx="3048000" cy="15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chemeClr val="bg1"/>
                </a:solidFill>
                <a:latin typeface="Arial-SGK-TV" pitchFamily="2" charset="0"/>
                <a:cs typeface="Arial-SGK-TV" pitchFamily="2" charset="0"/>
              </a:rPr>
              <a:t>thềm</a:t>
            </a:r>
            <a:r>
              <a:rPr lang="en-US" sz="4400" b="1" dirty="0">
                <a:solidFill>
                  <a:schemeClr val="bg1"/>
                </a:solidFill>
                <a:latin typeface="Arial-SGK-TV" pitchFamily="2" charset="0"/>
                <a:cs typeface="Arial-SGK-TV" pitchFamily="2" charset="0"/>
              </a:rPr>
              <a:t> </a:t>
            </a:r>
            <a:r>
              <a:rPr lang="en-US" sz="4400" b="1" dirty="0" err="1">
                <a:solidFill>
                  <a:schemeClr val="bg1"/>
                </a:solidFill>
                <a:latin typeface="Arial-SGK-TV" pitchFamily="2" charset="0"/>
                <a:cs typeface="Arial-SGK-TV" pitchFamily="2" charset="0"/>
              </a:rPr>
              <a:t>nhà</a:t>
            </a:r>
            <a:endParaRPr lang="en-US" sz="4400" b="1" dirty="0">
              <a:solidFill>
                <a:schemeClr val="bg1"/>
              </a:solidFill>
              <a:latin typeface="Arial-SGK-TV" pitchFamily="2" charset="0"/>
              <a:cs typeface="Arial-SGK-TV" pitchFamily="2" charset="0"/>
            </a:endParaRPr>
          </a:p>
        </p:txBody>
      </p:sp>
      <p:sp>
        <p:nvSpPr>
          <p:cNvPr id="10" name="Rectangle 9"/>
          <p:cNvSpPr/>
          <p:nvPr/>
        </p:nvSpPr>
        <p:spPr>
          <a:xfrm>
            <a:off x="2971801" y="914400"/>
            <a:ext cx="1524000" cy="1295400"/>
          </a:xfrm>
          <a:prstGeom prst="rect">
            <a:avLst/>
          </a:prstGeom>
          <a:noFill/>
          <a:ln w="38100">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0" dirty="0">
                <a:solidFill>
                  <a:schemeClr val="bg1"/>
                </a:solidFill>
              </a:rPr>
              <a:t>đ</a:t>
            </a:r>
          </a:p>
        </p:txBody>
      </p:sp>
      <p:sp>
        <p:nvSpPr>
          <p:cNvPr id="11" name="Rectangle 10"/>
          <p:cNvSpPr/>
          <p:nvPr/>
        </p:nvSpPr>
        <p:spPr>
          <a:xfrm>
            <a:off x="4501019" y="914400"/>
            <a:ext cx="1420139" cy="1295400"/>
          </a:xfrm>
          <a:prstGeom prst="rect">
            <a:avLst/>
          </a:prstGeom>
          <a:noFill/>
          <a:ln w="38100">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0" dirty="0" err="1">
                <a:solidFill>
                  <a:srgbClr val="FF0000"/>
                </a:solidFill>
              </a:rPr>
              <a:t>êm</a:t>
            </a:r>
            <a:endParaRPr lang="en-US" sz="7000" dirty="0">
              <a:solidFill>
                <a:srgbClr val="FF0000"/>
              </a:solidFill>
            </a:endParaRPr>
          </a:p>
        </p:txBody>
      </p:sp>
      <p:sp>
        <p:nvSpPr>
          <p:cNvPr id="12" name="Rectangle 11"/>
          <p:cNvSpPr/>
          <p:nvPr/>
        </p:nvSpPr>
        <p:spPr>
          <a:xfrm>
            <a:off x="3419084" y="2209800"/>
            <a:ext cx="2054791" cy="1295400"/>
          </a:xfrm>
          <a:prstGeom prst="rect">
            <a:avLst/>
          </a:prstGeom>
          <a:noFill/>
          <a:ln w="38100">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0" dirty="0" err="1">
                <a:solidFill>
                  <a:srgbClr val="FF0000"/>
                </a:solidFill>
              </a:rPr>
              <a:t>đếm</a:t>
            </a:r>
            <a:endParaRPr lang="en-US" sz="7000" dirty="0">
              <a:solidFill>
                <a:srgbClr val="FF0000"/>
              </a:solidFill>
            </a:endParaRPr>
          </a:p>
        </p:txBody>
      </p:sp>
      <p:pic>
        <p:nvPicPr>
          <p:cNvPr id="14" name="Picture 8" descr="https://tse2.mm.bing.net/th?id=OIP.C8sfKpkqBdG326b5BK-WaQHaFm&amp;pid=Api&amp;P=0&amp;w=208&amp;h=15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0651" y="5130588"/>
            <a:ext cx="1106698" cy="840666"/>
          </a:xfrm>
          <a:prstGeom prst="rect">
            <a:avLst/>
          </a:prstGeom>
          <a:noFill/>
          <a:extLst>
            <a:ext uri="{909E8E84-426E-40DD-AFC4-6F175D3DCCD1}">
              <a14:hiddenFill xmlns:a14="http://schemas.microsoft.com/office/drawing/2010/main">
                <a:solidFill>
                  <a:srgbClr val="FFFFFF"/>
                </a:solidFill>
              </a14:hiddenFill>
            </a:ext>
          </a:extLst>
        </p:spPr>
      </p:pic>
      <p:pic>
        <p:nvPicPr>
          <p:cNvPr id="15" name="Shape 655"/>
          <p:cNvPicPr/>
          <p:nvPr/>
        </p:nvPicPr>
        <p:blipFill>
          <a:blip r:embed="rId3"/>
          <a:stretch/>
        </p:blipFill>
        <p:spPr>
          <a:xfrm>
            <a:off x="3954751" y="5080241"/>
            <a:ext cx="1332115" cy="879592"/>
          </a:xfrm>
          <a:prstGeom prst="rect">
            <a:avLst/>
          </a:prstGeom>
        </p:spPr>
      </p:pic>
      <p:pic>
        <p:nvPicPr>
          <p:cNvPr id="16" name="Shape 657"/>
          <p:cNvPicPr/>
          <p:nvPr/>
        </p:nvPicPr>
        <p:blipFill>
          <a:blip r:embed="rId4"/>
          <a:stretch/>
        </p:blipFill>
        <p:spPr>
          <a:xfrm>
            <a:off x="7289278" y="5080241"/>
            <a:ext cx="925095" cy="878382"/>
          </a:xfrm>
          <a:prstGeom prst="rect">
            <a:avLst/>
          </a:prstGeom>
        </p:spPr>
      </p:pic>
    </p:spTree>
    <p:extLst>
      <p:ext uri="{BB962C8B-B14F-4D97-AF65-F5344CB8AC3E}">
        <p14:creationId xmlns:p14="http://schemas.microsoft.com/office/powerpoint/2010/main" val="32992810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descr="suongdongl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4533" name="WordArt 5" descr="catanim[1]"/>
          <p:cNvSpPr>
            <a:spLocks noChangeArrowheads="1" noChangeShapeType="1" noTextEdit="1"/>
          </p:cNvSpPr>
          <p:nvPr/>
        </p:nvSpPr>
        <p:spPr bwMode="auto">
          <a:xfrm rot="242481">
            <a:off x="914400" y="533400"/>
            <a:ext cx="6919913" cy="1754188"/>
          </a:xfrm>
          <a:prstGeom prst="rect">
            <a:avLst/>
          </a:prstGeom>
        </p:spPr>
        <p:txBody>
          <a:bodyPr wrap="none" fromWordArt="1">
            <a:prstTxWarp prst="textCascadeUp">
              <a:avLst>
                <a:gd name="adj" fmla="val 100000"/>
              </a:avLst>
            </a:prstTxWarp>
            <a:scene3d>
              <a:camera prst="legacyPerspectiveFront">
                <a:rot lat="20519997" lon="1080000" rev="0"/>
              </a:camera>
              <a:lightRig rig="legacyHarsh2" dir="b"/>
            </a:scene3d>
            <a:sp3d extrusionH="430200" prstMaterial="legacyMatte">
              <a:extrusionClr>
                <a:srgbClr val="FF6600"/>
              </a:extrusionClr>
              <a:contourClr>
                <a:srgbClr val="FFFFFF"/>
              </a:contourClr>
            </a:sp3d>
          </a:bodyPr>
          <a:lstStyle/>
          <a:p>
            <a:r>
              <a:rPr lang="vi-VN" sz="3600" kern="10">
                <a:ln w="9525">
                  <a:round/>
                  <a:headEnd/>
                  <a:tailEnd/>
                </a:ln>
                <a:blipFill dpi="0" rotWithShape="0">
                  <a:blip r:embed="rId6"/>
                  <a:srcRect/>
                  <a:stretch>
                    <a:fillRect/>
                  </a:stretch>
                </a:blipFill>
                <a:latin typeface="Ariston"/>
              </a:rPr>
              <a:t>Thư Giãn</a:t>
            </a:r>
            <a:endParaRPr lang="en-US" sz="3600" kern="10">
              <a:ln w="9525">
                <a:round/>
                <a:headEnd/>
                <a:tailEnd/>
              </a:ln>
              <a:blipFill dpi="0" rotWithShape="0">
                <a:blip r:embed="rId6"/>
                <a:srcRect/>
                <a:stretch>
                  <a:fillRect/>
                </a:stretch>
              </a:blipFill>
              <a:latin typeface="Ariston"/>
            </a:endParaRPr>
          </a:p>
        </p:txBody>
      </p:sp>
      <p:pic>
        <p:nvPicPr>
          <p:cNvPr id="18436" name="Picture 6" descr="th_54"/>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830045">
            <a:off x="533400" y="838200"/>
            <a:ext cx="3417888" cy="351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7" descr="th_54"/>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1055113">
            <a:off x="4724400" y="1828800"/>
            <a:ext cx="3429000" cy="351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 y="4267200"/>
            <a:ext cx="80010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439" name="Group 9"/>
          <p:cNvGrpSpPr>
            <a:grpSpLocks/>
          </p:cNvGrpSpPr>
          <p:nvPr/>
        </p:nvGrpSpPr>
        <p:grpSpPr bwMode="auto">
          <a:xfrm>
            <a:off x="12700" y="0"/>
            <a:ext cx="9144000" cy="7010400"/>
            <a:chOff x="0" y="-10"/>
            <a:chExt cx="5760" cy="4330"/>
          </a:xfrm>
        </p:grpSpPr>
        <p:pic>
          <p:nvPicPr>
            <p:cNvPr id="18444" name="Picture 10" descr="Animate"/>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rot="-5400000">
              <a:off x="-2109" y="2109"/>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5" name="Picture 11" descr="Animate"/>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0" y="422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6" name="Picture 12" descr="Animate"/>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rot="-5400000">
              <a:off x="3576" y="2103"/>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7" name="Picture 13" descr="Animate"/>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0" y="-1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34542" name="Picture 14" descr="17"/>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rot="7801967">
            <a:off x="-1600201" y="3352801"/>
            <a:ext cx="893763" cy="89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4543" name="Picture 15" descr="8"/>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524000" y="228600"/>
            <a:ext cx="912812"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4544" name="Picture 16" descr="15"/>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9448800" y="-233363"/>
            <a:ext cx="800100" cy="466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4545" name="Picture 17" descr="15"/>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9753600" y="762000"/>
            <a:ext cx="8001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Con-Chim-Vanh-Khuye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7198042" y="6205549"/>
            <a:ext cx="609600" cy="609600"/>
          </a:xfrm>
          <a:prstGeom prst="rect">
            <a:avLst/>
          </a:prstGeom>
        </p:spPr>
      </p:pic>
    </p:spTree>
    <p:extLst>
      <p:ext uri="{BB962C8B-B14F-4D97-AF65-F5344CB8AC3E}">
        <p14:creationId xmlns:p14="http://schemas.microsoft.com/office/powerpoint/2010/main" val="14780794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534533"/>
                                        </p:tgtEl>
                                        <p:attrNameLst>
                                          <p:attrName>style.visibility</p:attrName>
                                        </p:attrNameLst>
                                      </p:cBhvr>
                                      <p:to>
                                        <p:strVal val="visible"/>
                                      </p:to>
                                    </p:set>
                                    <p:anim calcmode="lin" valueType="num">
                                      <p:cBhvr additive="base">
                                        <p:cTn id="7" dur="500" fill="hold"/>
                                        <p:tgtEl>
                                          <p:spTgt spid="534533"/>
                                        </p:tgtEl>
                                        <p:attrNameLst>
                                          <p:attrName>ppt_x</p:attrName>
                                        </p:attrNameLst>
                                      </p:cBhvr>
                                      <p:tavLst>
                                        <p:tav tm="0">
                                          <p:val>
                                            <p:strVal val="0-#ppt_w/2"/>
                                          </p:val>
                                        </p:tav>
                                        <p:tav tm="100000">
                                          <p:val>
                                            <p:strVal val="#ppt_x"/>
                                          </p:val>
                                        </p:tav>
                                      </p:tavLst>
                                    </p:anim>
                                    <p:anim calcmode="lin" valueType="num">
                                      <p:cBhvr additive="base">
                                        <p:cTn id="8" dur="500" fill="hold"/>
                                        <p:tgtEl>
                                          <p:spTgt spid="53453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par>
                                <p:cTn id="9" presetID="0" presetClass="path" presetSubtype="0" repeatCount="2000" accel="50000" decel="50000" fill="hold" nodeType="withEffect">
                                  <p:stCondLst>
                                    <p:cond delay="0"/>
                                  </p:stCondLst>
                                  <p:childTnLst>
                                    <p:animMotion origin="layout" path="M 0.00104 -0.13172 C 0.01024 -0.13588 0.01875 -0.14283 0.02812 -0.14561 C 0.03507 -0.14769 0.04896 -0.15116 0.04896 -0.15093 C 0.05851 -0.15093 0.16128 -0.15024 0.19687 -0.14561 C 0.21753 -0.14306 0.23229 -0.12616 0.25104 -0.11783 C 0.26944 -0.10973 0.27934 -0.10857 0.30104 -0.10672 C 0.31892 -0.09885 0.3092 -0.10186 0.33021 -0.09838 C 0.35538 -0.08727 0.33003 -0.09746 0.35521 -0.09005 C 0.36667 -0.08658 0.35642 -0.08843 0.36771 -0.08172 C 0.37378 -0.07825 0.38003 -0.07547 0.38646 -0.07338 C 0.41215 -0.06482 0.43767 -0.05533 0.46354 -0.04838 C 0.48316 -0.03079 0.51805 -0.02616 0.54062 -0.02338 C 0.5658 -0.01667 0.59219 -0.0169 0.61771 -0.01505 C 0.6408 -0.01065 0.66319 -0.00649 0.68646 -0.00394 C 0.76632 -0.00556 0.78976 -0.0044 0.84896 -0.01227 C 0.86979 -0.01922 0.88767 -0.02362 0.90937 -0.02616 C 0.91823 -0.0301 0.93646 -0.0345 0.93646 -0.03426 C 0.9467 -0.04352 0.95 -0.06019 0.95729 -0.07338 C 0.9566 -0.08357 0.95937 -0.10533 0.95104 -0.11505 C 0.93281 -0.13635 0.88611 -0.14746 0.86354 -0.14838 C 0.82118 -0.15 0.77882 -0.15024 0.73646 -0.15116 C 0.71771 -0.1595 0.70278 -0.15556 0.68229 -0.15394 C 0.66024 -0.15672 0.6434 -0.16436 0.62187 -0.16783 C 0.59653 -0.17917 0.56719 -0.1794 0.54062 -0.1845 C 0.52569 -0.19121 0.51059 -0.19121 0.49479 -0.19283 C 0.47743 -0.19746 0.4625 -0.20163 0.44479 -0.20394 C 0.43038 -0.21667 0.43698 -0.21297 0.42604 -0.21783 C 0.42465 -0.22061 0.42292 -0.22315 0.42187 -0.22616 C 0.42014 -0.23149 0.41771 -0.24283 0.41771 -0.2426 C 0.41875 -0.25024 0.41788 -0.25973 0.42187 -0.26505 C 0.44635 -0.29769 0.5033 -0.28913 0.52812 -0.29005 C 0.53802 -0.29329 0.5467 -0.2963 0.55521 -0.30394 C 0.56476 -0.32315 0.56198 -0.31436 0.56562 -0.32894 C 0.56319 -0.3669 0.56354 -0.35116 0.56354 -0.37616 " pathEditMode="relative" rAng="0" ptsTypes="fffffffffffffffffffffffffffffffffA">
                                      <p:cBhvr>
                                        <p:cTn id="10" dur="2000" fill="hold"/>
                                        <p:tgtEl>
                                          <p:spTgt spid="534542"/>
                                        </p:tgtEl>
                                        <p:attrNameLst>
                                          <p:attrName>ppt_x</p:attrName>
                                          <p:attrName>ppt_y</p:attrName>
                                        </p:attrNameLst>
                                      </p:cBhvr>
                                      <p:rCtr x="47917" y="-5833"/>
                                    </p:animMotion>
                                  </p:childTnLst>
                                </p:cTn>
                              </p:par>
                            </p:childTnLst>
                          </p:cTn>
                        </p:par>
                        <p:par>
                          <p:cTn id="11" fill="hold" nodeType="afterGroup">
                            <p:stCondLst>
                              <p:cond delay="4000"/>
                            </p:stCondLst>
                            <p:childTnLst>
                              <p:par>
                                <p:cTn id="12" presetID="0" presetClass="path" presetSubtype="0" repeatCount="5000" accel="50000" decel="50000" fill="hold" nodeType="afterEffect">
                                  <p:stCondLst>
                                    <p:cond delay="0"/>
                                  </p:stCondLst>
                                  <p:childTnLst>
                                    <p:animMotion origin="layout" path="M 0.05417 0.00555 C 0.06997 0.00972 0.08316 0.01759 0.09792 0.025 C 0.10851 0.03032 0.11736 0.0331 0.12709 0.04166 C 0.13473 0.05717 0.14219 0.07291 0.15209 0.08611 C 0.154 0.09398 0.1599 0.10555 0.16459 0.11111 C 0.16841 0.1155 0.17361 0.11759 0.17709 0.12222 C 0.18177 0.12847 0.18455 0.13125 0.1875 0.13888 C 0.18855 0.14143 0.1882 0.1449 0.18959 0.14722 C 0.19115 0.14976 0.19393 0.15069 0.19584 0.15277 C 0.20782 0.16597 0.21771 0.17824 0.23334 0.18333 C 0.24045 0.18958 0.24584 0.19166 0.25417 0.19444 C 0.29011 0.22314 0.32414 0.22731 0.3625 0.24444 C 0.37101 0.24814 0.38056 0.24606 0.38959 0.24722 C 0.44393 0.25347 0.36927 0.24838 0.48125 0.25277 C 0.51632 0.26064 0.52118 0.26064 0.56459 0.25833 C 0.58855 0.24768 0.6125 0.24444 0.6375 0.23888 C 0.64167 0.23796 0.64584 0.23703 0.65 0.23611 C 0.65417 0.23518 0.6625 0.23333 0.6625 0.23333 C 0.69792 0.23425 0.73316 0.23425 0.76875 0.23611 C 0.78403 0.23703 0.81459 0.24166 0.81459 0.24166 C 0.82813 0.24768 0.83959 0.25046 0.85417 0.25277 C 0.87466 0.2618 0.89514 0.26689 0.91667 0.26944 C 0.93629 0.27824 0.9566 0.28032 0.97709 0.28333 C 1.12882 0.28101 1.12014 0.2831 1.21042 0.27222 C 1.21858 0.26851 1.22709 0.26666 1.23542 0.26388 C 1.24289 0.25717 1.23941 0.25972 1.24584 0.25555 " pathEditMode="relative" ptsTypes="fffffffffffffffffffffffffA">
                                      <p:cBhvr>
                                        <p:cTn id="13" dur="5000" fill="hold"/>
                                        <p:tgtEl>
                                          <p:spTgt spid="534543"/>
                                        </p:tgtEl>
                                        <p:attrNameLst>
                                          <p:attrName>ppt_x</p:attrName>
                                          <p:attrName>ppt_y</p:attrName>
                                        </p:attrNameLst>
                                      </p:cBhvr>
                                    </p:animMotion>
                                  </p:childTnLst>
                                </p:cTn>
                              </p:par>
                              <p:par>
                                <p:cTn id="14" presetID="0" presetClass="path" presetSubtype="0" repeatCount="4000" accel="50000" decel="50000" fill="hold" nodeType="withEffect">
                                  <p:stCondLst>
                                    <p:cond delay="0"/>
                                  </p:stCondLst>
                                  <p:childTnLst>
                                    <p:animMotion origin="layout" path="M -3.33333E-6 0.02963 C -0.01614 0.02269 -0.03645 0.03426 -0.05 0.0463 C -0.05989 0.06597 -0.04705 0.04236 -0.0625 0.06296 C -0.07343 0.07755 -0.0783 0.0956 -0.09166 0.10741 C -0.09583 0.12431 -0.10086 0.13981 -0.10416 0.15741 C -0.10729 0.17407 -0.10677 0.19491 -0.1125 0.21019 C -0.1158 0.21921 -0.11753 0.22894 -0.12083 0.23796 C -0.12882 0.25903 -0.13593 0.28102 -0.14375 0.30185 C -0.15555 0.33333 -0.14114 0.29838 -0.15 0.32963 C -0.15277 0.33981 -0.15902 0.35 -0.16458 0.35741 C -0.16597 0.36296 -0.16632 0.36921 -0.16875 0.37407 C -0.17291 0.38241 -0.17882 0.38958 -0.18125 0.39907 C -0.18628 0.41921 -0.19514 0.43588 -0.20208 0.45463 C -0.20555 0.46412 -0.2059 0.47523 -0.20833 0.48519 C -0.21128 0.49722 -0.21406 0.50903 -0.21666 0.5213 C -0.21753 0.525 -0.21736 0.52917 -0.21875 0.53241 C -0.22014 0.53588 -0.22326 0.5375 -0.225 0.54074 C -0.23455 0.5588 -0.22309 0.54653 -0.23541 0.55741 C -0.24878 0.59329 -0.26632 0.62685 -0.28541 0.65741 C -0.28889 0.66296 -0.2927 0.66829 -0.29583 0.67407 C -0.30156 0.68495 -0.30173 0.69144 -0.31041 0.69907 C -0.32708 0.73241 -0.30139 0.68333 -0.32083 0.71296 C -0.32413 0.71806 -0.32448 0.72755 -0.32916 0.72963 C -0.33593 0.73264 -0.34097 0.73866 -0.34791 0.74074 C -0.36111 0.74491 -0.37448 0.74745 -0.3875 0.75185 C -0.40989 0.77176 -0.37586 0.74074 -0.4 0.76574 C -0.40885 0.775 -0.4177 0.78056 -0.42708 0.78796 C -0.43142 0.79144 -0.43472 0.79745 -0.43958 0.79907 C -0.45 0.80255 -0.46024 0.80671 -0.47083 0.81019 C -0.47361 0.81111 -0.47916 0.81296 -0.47916 0.81319 C -0.51979 0.81157 -0.55 0.81019 -0.5875 0.80463 C -0.61406 0.79282 -0.64062 0.78218 -0.66875 0.77685 C -0.68368 0.77014 -0.66788 0.77662 -0.69791 0.7713 C -0.70625 0.76991 -0.71458 0.76759 -0.72291 0.76574 C -0.72916 0.76435 -0.73541 0.76389 -0.74166 0.76296 C -0.77569 0.74792 -0.73298 0.76574 -0.76666 0.75463 C -0.77777 0.75093 -0.78663 0.74375 -0.79791 0.74074 C -0.80208 0.73704 -0.80573 0.73218 -0.81041 0.72963 C -0.81597 0.72662 -0.82187 0.72523 -0.82708 0.7213 C -0.83836 0.71296 -0.84357 0.70602 -0.85625 0.70185 C -0.8618 0.69074 -0.86649 0.68889 -0.875 0.68241 C -0.88194 0.67708 -0.89027 0.66759 -0.89583 0.66019 C -0.89757 0.65787 -0.89826 0.65417 -0.9 0.65185 C -0.90173 0.64954 -0.90434 0.64838 -0.90625 0.6463 C -0.91059 0.6419 -0.9151 0.63773 -0.91875 0.63241 C -0.92205 0.62755 -0.92291 0.61944 -0.92708 0.61574 C -0.93125 0.61204 -0.93663 0.60995 -0.93958 0.60463 C -0.94288 0.59884 -0.94739 0.58958 -0.95208 0.58519 C -0.95468 0.58287 -0.95781 0.58194 -0.96041 0.57963 C -0.97378 0.5669 -0.95885 0.57384 -0.975 0.56852 C -0.98055 0.56296 -0.9868 0.55833 -0.99166 0.55185 C -0.99375 0.54907 -0.99566 0.54583 -0.99791 0.54352 C -1.00191 0.53935 -1.01041 0.53241 -1.01041 0.53264 C -1.0118 0.52963 -1.0125 0.52593 -1.01458 0.52407 C -1.01823 0.52106 -1.02291 0.52037 -1.02708 0.51852 C -1.02951 0.51736 -1.0309 0.51412 -1.03333 0.51296 C -1.03732 0.51111 -1.04166 0.51111 -1.04583 0.51019 C -1.06041 0.49861 -1.07014 0.48218 -1.07916 0.46296 C -1.08437 0.45185 -1.08524 0.44537 -1.09375 0.43796 C -1.10052 0.41042 -1.08889 0.45255 -1.10208 0.4213 C -1.10416 0.4162 -1.10382 0.40949 -1.10625 0.40463 C -1.10764 0.40185 -1.10902 0.39907 -1.11041 0.3963 C -1.11267 0.38125 -1.1158 0.36667 -1.11875 0.35185 C -1.12031 0.34444 -1.12291 0.32963 -1.12291 0.32986 C -1.12708 0.2794 -1.12361 0.19606 -1.11041 0.14352 C -1.1092 0.12106 -1.10816 0.10347 -1.10416 0.08241 C -1.10347 0.04722 -1.1033 0.01227 -1.10208 -0.02315 C -1.10156 -0.03542 -1.09218 -0.05903 -1.08333 -0.06204 C -1.075 -0.06481 -1.06961 -0.0669 -1.0625 -0.07315 C -1.0033 -0.07176 -0.96614 -0.0706 -0.91458 -0.06481 C -0.90139 -0.06343 -0.88819 -0.06319 -0.875 -0.06204 C -0.85902 -0.06042 -0.82708 -0.05648 -0.82708 -0.05625 C -0.81909 -0.05301 -0.81423 -0.05231 -0.80833 -0.04537 C -0.80399 -0.04005 -0.79583 -0.02824 -0.79583 -0.02801 C -0.79444 -0.02315 -0.79305 -0.01713 -0.79166 -0.01204 C -0.79097 -0.00926 -0.78958 -0.0037 -0.78958 -0.00347 C -0.78889 0.00278 -0.78871 0.00949 -0.7875 0.01597 C -0.78663 0.01968 -0.7842 0.02315 -0.78333 0.02685 C -0.78211 0.0331 -0.78229 0.03981 -0.78125 0.0463 C -0.7809 0.04907 -0.77986 0.05185 -0.77916 0.05463 C -0.78107 0.13171 -0.78333 0.2081 -0.78541 0.28519 C -0.78576 0.30069 -0.78871 0.36181 -0.8 0.37685 C -0.80382 0.38194 -0.80989 0.38194 -0.81458 0.38519 C -0.81718 0.39537 -0.82048 0.40394 -0.825 0.41296 C -0.82569 0.41759 -0.82586 0.42245 -0.82708 0.42685 C -0.82795 0.43009 -0.83038 0.43194 -0.83125 0.43519 C -0.83246 0.43958 -0.83229 0.44444 -0.83333 0.44907 C -0.83437 0.45394 -0.83611 0.45833 -0.8375 0.46296 C -0.84392 0.56551 -0.83802 0.50116 -0.84375 0.54352 C -0.84444 0.54907 -0.84427 0.55509 -0.84583 0.56019 C -0.84774 0.56644 -0.8526 0.5706 -0.85416 0.57685 C -0.86163 0.60694 -0.86614 0.63727 -0.87083 0.66852 C -0.86996 0.69954 -0.87014 0.74792 -0.86458 0.78241 C -0.86302 0.79259 -0.85764 0.8037 -0.85416 0.81296 C -0.8434 0.84144 -0.8309 0.86968 -0.81041 0.88796 C -0.80104 0.90671 -0.81319 0.88426 -0.79583 0.90741 C -0.79409 0.90972 -0.7934 0.91343 -0.79166 0.91574 C -0.7835 0.92662 -0.7717 0.93472 -0.7625 0.94352 C -0.74913 0.95625 -0.76406 0.94931 -0.74791 0.95463 C -0.72222 0.97731 -0.69479 0.99097 -0.66458 0.99907 C -0.61111 0.99745 -0.58073 1.0 -0.53541 0.98796 C -0.52326 0.97986 -0.50989 0.97662 -0.49791 0.96852 C -0.49566 0.96713 -0.49392 0.96435 -0.49166 0.96296 C -0.48645 0.95995 -0.47274 0.95833 -0.46875 0.95741 C -0.46041 0.95532 -0.45191 0.95278 -0.44375 0.94907 C -0.43229 0.9338 -0.41527 0.93241 -0.4 0.92685 C -0.38732 0.92222 -0.37673 0.91273 -0.36458 0.90741 C -0.35764 0.89815 -0.34895 0.89213 -0.33958 0.88796 C -0.33125 0.87685 -0.32552 0.86505 -0.31458 0.86019 C -0.30711 0.85023 -0.29687 0.84491 -0.28958 0.83519 C -0.28333 0.82685 -0.28125 0.81944 -0.27291 0.81574 C -0.26093 0.7919 -0.27691 0.81991 -0.2625 0.80463 C -0.26059 0.80255 -0.26007 0.79861 -0.25833 0.7963 C -0.25347 0.78981 -0.25017 0.79005 -0.24375 0.78796 C -0.23038 0.77616 -0.23472 0.78148 -0.22916 0.77407 " pathEditMode="relative" rAng="0" ptsTypes="ffffffffffffffffffffffffffffffffffffffffffffffffffffffffffffffffffffffffffffffffffffffffffffffffffffffffffffffffffA">
                                      <p:cBhvr>
                                        <p:cTn id="15" dur="5000" fill="hold"/>
                                        <p:tgtEl>
                                          <p:spTgt spid="534544"/>
                                        </p:tgtEl>
                                        <p:attrNameLst>
                                          <p:attrName>ppt_x</p:attrName>
                                          <p:attrName>ppt_y</p:attrName>
                                        </p:attrNameLst>
                                      </p:cBhvr>
                                      <p:rCtr x="-56354" y="43380"/>
                                    </p:animMotion>
                                  </p:childTnLst>
                                </p:cTn>
                              </p:par>
                              <p:par>
                                <p:cTn id="16" presetID="0" presetClass="path" presetSubtype="0" repeatCount="4000" accel="50000" decel="50000" fill="hold" nodeType="withEffect">
                                  <p:stCondLst>
                                    <p:cond delay="0"/>
                                  </p:stCondLst>
                                  <p:childTnLst>
                                    <p:animMotion origin="layout" path="M 3.33333E-6 -5.55556E-6 C -0.01337 0.00231 -0.02483 0.00555 -0.0375 0.01111 C -0.04028 0.01388 -0.04358 0.01597 -0.04584 0.01944 C -0.04792 0.02268 -0.04844 0.02685 -0.05 0.03055 C -0.05591 0.04421 -0.06007 0.05902 -0.06667 0.07222 C -0.06893 0.08449 -0.07275 0.09606 -0.075 0.10833 C -0.0757 0.11203 -0.0757 0.1162 -0.07709 0.11944 C -0.07848 0.12291 -0.08125 0.12499 -0.08334 0.12777 C -0.08403 0.13333 -0.08403 0.13911 -0.08542 0.14444 C -0.08629 0.14768 -0.08854 0.14976 -0.08959 0.15277 C -0.09254 0.16064 -0.09601 0.16921 -0.09792 0.17777 C -0.09879 0.18148 -0.09879 0.18541 -0.1 0.18888 C -0.10226 0.1949 -0.10834 0.20555 -0.10834 0.20555 C -0.11146 0.22245 -0.11979 0.23564 -0.12709 0.24999 C -0.13056 0.25694 -0.13195 0.26527 -0.13542 0.27222 C -0.13681 0.27499 -0.13854 0.27754 -0.13959 0.28055 C -0.14132 0.28587 -0.14132 0.29236 -0.14375 0.29722 C -0.14514 0.29999 -0.14688 0.30254 -0.14792 0.30555 C -0.14896 0.3081 -0.14896 0.31134 -0.15 0.31388 C -0.15243 0.31967 -0.15677 0.3243 -0.15834 0.33055 C -0.1625 0.34699 -0.16233 0.35995 -0.17292 0.36944 C -0.1757 0.37499 -0.17969 0.37986 -0.18125 0.38611 C -0.18195 0.38888 -0.18212 0.39189 -0.18334 0.39444 C -0.1849 0.39768 -0.18785 0.39953 -0.18959 0.40277 C -0.19132 0.40624 -0.19202 0.41041 -0.19375 0.41388 C -0.19948 0.42476 -0.20035 0.41898 -0.20417 0.43055 C -0.21407 0.46041 -0.20313 0.4368 -0.2125 0.45555 C -0.21684 0.4787 -0.22813 0.49675 -0.2375 0.51666 C -0.24271 0.52777 -0.24358 0.53425 -0.25209 0.54166 C -0.26007 0.55763 -0.26702 0.578 -0.27917 0.58888 C -0.28334 0.60532 -0.29375 0.61574 -0.30417 0.62499 C -0.31094 0.63101 -0.3165 0.64074 -0.32292 0.64722 C -0.37309 0.69907 -0.41441 0.67893 -0.48559 0.68055 C -0.49167 0.68263 -0.49809 0.6831 -0.50417 0.68611 C -0.51563 0.69189 -0.5257 0.703 -0.5375 0.70833 C -0.55764 0.71736 -0.57917 0.71828 -0.6 0.72222 C -0.63403 0.72129 -0.66806 0.72152 -0.70209 0.71944 C -0.73264 0.71759 -0.76511 0.70624 -0.79167 0.68611 C -0.81285 0.67013 -0.829 0.64351 -0.85209 0.63333 C -0.8599 0.62546 -0.86407 0.61736 -0.87084 0.60833 C -0.87691 0.58425 -0.89566 0.57523 -0.90834 0.55833 C -0.91962 0.54328 -0.90886 0.54976 -0.92084 0.54444 C -0.92622 0.53379 -0.92969 0.52152 -0.93542 0.51111 C -0.94618 0.49189 -0.93785 0.51597 -0.94792 0.48888 C -0.94896 0.48634 -0.94879 0.4831 -0.95 0.48055 C -0.95365 0.47268 -0.95886 0.4662 -0.9625 0.45833 C -0.96459 0.4537 -0.96667 0.44907 -0.96875 0.44444 C -0.97205 0.42731 -0.97535 0.4074 -0.98125 0.39166 C -0.98629 0.35138 -0.98629 0.30902 -0.99375 0.26944 C -0.99584 0.24143 -1.00209 0.21643 -1.00625 0.18888 C -1.0092 0.09999 -1.01042 0.07407 -1.01042 -0.03612 C -1.01042 -0.07107 -1.01806 -0.15487 -0.99584 -0.19445 C -0.99427 -0.20093 -0.99358 -0.20741 -0.99167 -0.21366 C -0.9875 -0.22686 -0.97691 -0.23589 -0.97084 -0.24723 C -0.9625 -0.26297 -0.96302 -0.27107 -0.94792 -0.27778 C -0.93907 -0.28658 -0.92657 -0.29237 -0.91875 -0.30278 C -0.91042 -0.31389 -0.91528 -0.31019 -0.90417 -0.31389 C -0.83577 -0.31204 -0.77223 -0.30857 -0.70417 -0.31112 C -0.65851 -0.3213 -0.61077 -0.31181 -0.56459 -0.30834 C -0.55157 -0.30255 -0.56285 -0.30695 -0.53959 -0.30278 C -0.51459 -0.29839 -0.48976 -0.29214 -0.46476 -0.28889 C -0.45348 -0.28403 -0.44254 -0.27964 -0.43125 -0.27501 C -0.42153 -0.27084 -0.41216 -0.26389 -0.40209 -0.26112 C -0.39532 -0.25926 -0.3882 -0.25926 -0.38125 -0.25834 C -0.36754 -0.24005 -0.38177 -0.26089 -0.37084 -0.23889 C -0.36216 -0.2213 -0.34931 -0.2051 -0.33959 -0.18889 C -0.33143 -0.17501 -0.33854 -0.18195 -0.33334 -0.16945 C -0.33091 -0.16366 -0.325 -0.15278 -0.325 -0.15278 C -0.31736 -0.10163 -0.3217 -0.13589 -0.325 -0.02223 C -0.32622 0.02036 -0.34011 0.06365 -0.36459 0.09166 C -0.37327 0.10161 -0.38455 0.10786 -0.39375 0.11666 C -0.40834 0.13055 -0.41823 0.15046 -0.43334 0.16388 C -0.44236 0.18726 -0.46164 0.19907 -0.47726 0.21388 C -0.49358 0.22962 -0.50886 0.25161 -0.52709 0.26388 C -0.53282 0.27546 -0.54011 0.28171 -0.55 0.28611 C -0.55139 0.28888 -0.55209 0.29259 -0.55417 0.29444 C -0.5566 0.29652 -0.5599 0.29583 -0.5625 0.29722 C -0.56476 0.29861 -0.5665 0.30138 -0.56875 0.30277 C -0.57309 0.30555 -0.58143 0.30717 -0.58542 0.30833 C -0.59809 0.31689 -0.6033 0.31712 -0.61875 0.31944 C -0.68195 0.34745 -0.6165 0.31944 -0.80417 0.32499 C -0.81719 0.32546 -0.83525 0.33703 -0.84584 0.34722 C -0.84827 0.34953 -0.84948 0.3537 -0.85209 0.35555 C -0.85591 0.35833 -0.86094 0.35786 -0.86459 0.36111 C -0.87726 0.37245 -0.88733 0.37569 -0.90209 0.38055 C -0.90417 0.3824 -0.9066 0.38379 -0.90834 0.38611 C -0.91007 0.38842 -0.91059 0.39236 -0.9125 0.39444 C -0.92431 0.4081 -0.93889 0.41574 -0.95 0.43055 C -0.9507 0.43333 -0.95052 0.4368 -0.95209 0.43888 C -0.95556 0.44351 -0.96459 0.44999 -0.96459 0.44999 C -0.96979 0.46041 -0.96702 0.45601 -0.97292 0.46388 " pathEditMode="relative" ptsTypes="ffffffffffffffffffffffffffffffffffffffffffffffffffffffffffffffffffffffffffffffffffffffffffA">
                                      <p:cBhvr>
                                        <p:cTn id="17" dur="3000" fill="hold"/>
                                        <p:tgtEl>
                                          <p:spTgt spid="53454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2"/>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30612" fill="hold"/>
                                        <p:tgtEl>
                                          <p:spTgt spid="2"/>
                                        </p:tgtEl>
                                      </p:cBhvr>
                                    </p:cmd>
                                  </p:childTnLst>
                                </p:cTn>
                              </p:par>
                            </p:childTnLst>
                          </p:cTn>
                        </p:par>
                      </p:childTnLst>
                    </p:cTn>
                  </p:par>
                </p:childTnLst>
              </p:cTn>
              <p:nextCondLst>
                <p:cond evt="onClick" delay="0">
                  <p:tgtEl>
                    <p:spTgt spid="2"/>
                  </p:tgtEl>
                </p:cond>
              </p:nextCondLst>
            </p:seq>
            <p:audio>
              <p:cMediaNode vol="80000">
                <p:cTn id="23"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
            <a:extLst>
              <a:ext uri="{FF2B5EF4-FFF2-40B4-BE49-F238E27FC236}">
                <a16:creationId xmlns:a16="http://schemas.microsoft.com/office/drawing/2014/main" id="{4B46DF8A-1CAE-41AB-AF0D-9BE955DFAED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35" y="1066800"/>
            <a:ext cx="9138047"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AutoShape 10">
            <a:extLst>
              <a:ext uri="{FF2B5EF4-FFF2-40B4-BE49-F238E27FC236}">
                <a16:creationId xmlns:a16="http://schemas.microsoft.com/office/drawing/2014/main" id="{45B27D8A-34FE-448F-A4AD-7A2AE8BEB49A}"/>
              </a:ext>
            </a:extLst>
          </p:cNvPr>
          <p:cNvSpPr>
            <a:spLocks noChangeArrowheads="1"/>
          </p:cNvSpPr>
          <p:nvPr/>
        </p:nvSpPr>
        <p:spPr bwMode="auto">
          <a:xfrm>
            <a:off x="2171701" y="2384823"/>
            <a:ext cx="4812506" cy="1729978"/>
          </a:xfrm>
          <a:prstGeom prst="horizontalScroll">
            <a:avLst>
              <a:gd name="adj" fmla="val 12500"/>
            </a:avLst>
          </a:prstGeom>
          <a:solidFill>
            <a:srgbClr val="D7E927"/>
          </a:solidFill>
          <a:ln w="9525">
            <a:solidFill>
              <a:srgbClr val="0000FF"/>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vi-VN" altLang="en-US" sz="2700">
              <a:solidFill>
                <a:schemeClr val="folHlink"/>
              </a:solidFill>
            </a:endParaRPr>
          </a:p>
        </p:txBody>
      </p:sp>
      <p:sp>
        <p:nvSpPr>
          <p:cNvPr id="32772"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2457450" y="2686050"/>
            <a:ext cx="44005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5400" b="1" dirty="0" err="1">
                <a:solidFill>
                  <a:srgbClr val="009900"/>
                </a:solidFill>
                <a:latin typeface="Times New Roman" panose="02020603050405020304" pitchFamily="18" charset="0"/>
                <a:cs typeface="Times New Roman" panose="02020603050405020304" pitchFamily="18" charset="0"/>
              </a:rPr>
              <a:t>Viết</a:t>
            </a:r>
            <a:r>
              <a:rPr lang="en-US" altLang="en-US" sz="5400" b="1" dirty="0">
                <a:solidFill>
                  <a:srgbClr val="009900"/>
                </a:solidFill>
                <a:latin typeface="Times New Roman" panose="02020603050405020304" pitchFamily="18" charset="0"/>
                <a:cs typeface="Times New Roman" panose="02020603050405020304" pitchFamily="18" charset="0"/>
              </a:rPr>
              <a:t> </a:t>
            </a:r>
            <a:r>
              <a:rPr lang="en-US" altLang="en-US" sz="5400" b="1" dirty="0" err="1">
                <a:solidFill>
                  <a:srgbClr val="009900"/>
                </a:solidFill>
                <a:latin typeface="Times New Roman" panose="02020603050405020304" pitchFamily="18" charset="0"/>
                <a:cs typeface="Times New Roman" panose="02020603050405020304" pitchFamily="18" charset="0"/>
              </a:rPr>
              <a:t>bảng</a:t>
            </a:r>
            <a:r>
              <a:rPr lang="vi-VN" altLang="en-US" sz="5400" b="1" dirty="0">
                <a:solidFill>
                  <a:srgbClr val="009900"/>
                </a:solidFill>
                <a:latin typeface="Times New Roman" panose="02020603050405020304" pitchFamily="18" charset="0"/>
                <a:cs typeface="Times New Roman" panose="02020603050405020304" pitchFamily="18" charset="0"/>
              </a:rPr>
              <a:t> con</a:t>
            </a:r>
            <a:endParaRPr lang="en-US" altLang="en-US" sz="5400" b="1" dirty="0">
              <a:solidFill>
                <a:srgbClr val="0099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38421945"/>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3104" r="12518"/>
          <a:stretch/>
        </p:blipFill>
        <p:spPr>
          <a:xfrm>
            <a:off x="119857" y="34801"/>
            <a:ext cx="8974725" cy="6784044"/>
          </a:xfrm>
          <a:prstGeom prst="rect">
            <a:avLst/>
          </a:prstGeom>
        </p:spPr>
      </p:pic>
      <p:grpSp>
        <p:nvGrpSpPr>
          <p:cNvPr id="4" name="Group 3"/>
          <p:cNvGrpSpPr/>
          <p:nvPr/>
        </p:nvGrpSpPr>
        <p:grpSpPr>
          <a:xfrm>
            <a:off x="50801" y="77508"/>
            <a:ext cx="1524000" cy="507670"/>
            <a:chOff x="250373" y="479297"/>
            <a:chExt cx="1524000" cy="507670"/>
          </a:xfrm>
        </p:grpSpPr>
        <p:sp>
          <p:nvSpPr>
            <p:cNvPr id="5" name="Flowchart: Terminator 4"/>
            <p:cNvSpPr/>
            <p:nvPr/>
          </p:nvSpPr>
          <p:spPr>
            <a:xfrm>
              <a:off x="631373" y="479297"/>
              <a:ext cx="1143000" cy="507670"/>
            </a:xfrm>
            <a:prstGeom prst="flowChartTerminator">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bg1"/>
                  </a:solidFill>
                  <a:latin typeface="Arial" panose="020B0604020202020204" pitchFamily="34" charset="0"/>
                  <a:cs typeface="Arial" panose="020B0604020202020204" pitchFamily="34" charset="0"/>
                </a:rPr>
                <a:t>Viết</a:t>
              </a:r>
              <a:endParaRPr lang="en-US" sz="2800" b="1" dirty="0">
                <a:solidFill>
                  <a:schemeClr val="bg1"/>
                </a:solidFill>
                <a:latin typeface="Arial" panose="020B0604020202020204" pitchFamily="34" charset="0"/>
                <a:cs typeface="Arial" panose="020B0604020202020204" pitchFamily="34" charset="0"/>
              </a:endParaRPr>
            </a:p>
          </p:txBody>
        </p:sp>
        <p:sp>
          <p:nvSpPr>
            <p:cNvPr id="6" name="Oval 5"/>
            <p:cNvSpPr/>
            <p:nvPr/>
          </p:nvSpPr>
          <p:spPr>
            <a:xfrm>
              <a:off x="250373" y="479297"/>
              <a:ext cx="533400" cy="50767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schemeClr val="tx1"/>
                  </a:solidFill>
                </a:rPr>
                <a:t>4</a:t>
              </a:r>
            </a:p>
          </p:txBody>
        </p:sp>
      </p:grpSp>
      <p:grpSp>
        <p:nvGrpSpPr>
          <p:cNvPr id="7" name="Group 41"/>
          <p:cNvGrpSpPr>
            <a:grpSpLocks/>
          </p:cNvGrpSpPr>
          <p:nvPr/>
        </p:nvGrpSpPr>
        <p:grpSpPr bwMode="auto">
          <a:xfrm>
            <a:off x="0" y="-38100"/>
            <a:ext cx="9144000" cy="6908800"/>
            <a:chOff x="0" y="-10"/>
            <a:chExt cx="5760" cy="4330"/>
          </a:xfrm>
        </p:grpSpPr>
        <p:pic>
          <p:nvPicPr>
            <p:cNvPr id="8" name="Picture 42" descr="Animat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109" y="2109"/>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3" descr="Animat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422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4" descr="Animat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576" y="2103"/>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5" descr="Animat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1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7570765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63 E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 y="1447800"/>
            <a:ext cx="8786648" cy="3657600"/>
          </a:xfrm>
          <a:prstGeom prst="rect">
            <a:avLst/>
          </a:prstGeom>
        </p:spPr>
      </p:pic>
      <p:grpSp>
        <p:nvGrpSpPr>
          <p:cNvPr id="4" name="Group 41"/>
          <p:cNvGrpSpPr>
            <a:grpSpLocks/>
          </p:cNvGrpSpPr>
          <p:nvPr/>
        </p:nvGrpSpPr>
        <p:grpSpPr bwMode="auto">
          <a:xfrm>
            <a:off x="0" y="-38100"/>
            <a:ext cx="9144000" cy="6908800"/>
            <a:chOff x="0" y="-10"/>
            <a:chExt cx="5760" cy="4330"/>
          </a:xfrm>
        </p:grpSpPr>
        <p:pic>
          <p:nvPicPr>
            <p:cNvPr id="5" name="Picture 42" descr="Animat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2109" y="2109"/>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3" descr="Animat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422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4" descr="Animat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576" y="2103"/>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5" descr="Animat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1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5937848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63 Ê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8600" y="1676399"/>
            <a:ext cx="8763000" cy="3950161"/>
          </a:xfrm>
          <a:prstGeom prst="rect">
            <a:avLst/>
          </a:prstGeom>
        </p:spPr>
      </p:pic>
      <p:grpSp>
        <p:nvGrpSpPr>
          <p:cNvPr id="3" name="Group 41"/>
          <p:cNvGrpSpPr>
            <a:grpSpLocks/>
          </p:cNvGrpSpPr>
          <p:nvPr/>
        </p:nvGrpSpPr>
        <p:grpSpPr bwMode="auto">
          <a:xfrm>
            <a:off x="0" y="-38100"/>
            <a:ext cx="9144000" cy="6908800"/>
            <a:chOff x="0" y="-10"/>
            <a:chExt cx="5760" cy="4330"/>
          </a:xfrm>
        </p:grpSpPr>
        <p:pic>
          <p:nvPicPr>
            <p:cNvPr id="4" name="Picture 42" descr="Animat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2109" y="2109"/>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3" descr="Animat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422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4" descr="Animat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576" y="2103"/>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5" descr="Animat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1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7001302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002060"/>
          </a:solidFill>
          <a:ln w="57150">
            <a:solidFill>
              <a:srgbClr val="7826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WordArt 15"/>
          <p:cNvSpPr>
            <a:spLocks noChangeArrowheads="1" noChangeShapeType="1" noTextEdit="1"/>
          </p:cNvSpPr>
          <p:nvPr/>
        </p:nvSpPr>
        <p:spPr bwMode="auto">
          <a:xfrm>
            <a:off x="1656484" y="2133600"/>
            <a:ext cx="5277716" cy="995446"/>
          </a:xfrm>
          <a:prstGeom prst="rect">
            <a:avLst/>
          </a:prstGeom>
        </p:spPr>
        <p:txBody>
          <a:bodyPr wrap="none" numCol="1" fromWordArt="1">
            <a:prstTxWarp prst="textPlain">
              <a:avLst>
                <a:gd name="adj" fmla="val 50000"/>
              </a:avLst>
            </a:prstTxWarp>
          </a:bodyPr>
          <a:lstStyle/>
          <a:p>
            <a:r>
              <a:rPr lang="en-US" sz="3600" b="1" kern="10" dirty="0">
                <a:ln w="9525">
                  <a:noFill/>
                  <a:round/>
                  <a:headEnd/>
                  <a:tailEnd/>
                </a:ln>
                <a:solidFill>
                  <a:srgbClr val="FFFFCC"/>
                </a:solidFill>
                <a:effectLst>
                  <a:outerShdw dist="45791" dir="2021404" algn="ctr" rotWithShape="0">
                    <a:srgbClr val="B2B2B2">
                      <a:alpha val="79999"/>
                    </a:srgbClr>
                  </a:outerShdw>
                </a:effectLst>
                <a:latin typeface="Times New Roman"/>
                <a:cs typeface="Times New Roman"/>
              </a:rPr>
              <a:t>TIẾT 1</a:t>
            </a:r>
          </a:p>
        </p:txBody>
      </p:sp>
      <p:grpSp>
        <p:nvGrpSpPr>
          <p:cNvPr id="6" name="Group 18"/>
          <p:cNvGrpSpPr>
            <a:grpSpLocks/>
          </p:cNvGrpSpPr>
          <p:nvPr/>
        </p:nvGrpSpPr>
        <p:grpSpPr bwMode="auto">
          <a:xfrm>
            <a:off x="3505200" y="4953000"/>
            <a:ext cx="1739403" cy="1005761"/>
            <a:chOff x="5225" y="9335"/>
            <a:chExt cx="2520" cy="1750"/>
          </a:xfrm>
        </p:grpSpPr>
        <p:sp>
          <p:nvSpPr>
            <p:cNvPr id="7" name="AutoShape 27" descr="2"/>
            <p:cNvSpPr>
              <a:spLocks noChangeArrowheads="1"/>
            </p:cNvSpPr>
            <p:nvPr/>
          </p:nvSpPr>
          <p:spPr bwMode="auto">
            <a:xfrm>
              <a:off x="5225" y="10186"/>
              <a:ext cx="2520" cy="899"/>
            </a:xfrm>
            <a:prstGeom prst="wave">
              <a:avLst>
                <a:gd name="adj1" fmla="val 20644"/>
                <a:gd name="adj2" fmla="val 0"/>
              </a:avLst>
            </a:prstGeom>
            <a:blipFill dpi="0" rotWithShape="0">
              <a:blip r:embed="rId2" cstate="print"/>
              <a:srcRect/>
              <a:stretch>
                <a:fillRect/>
              </a:stretch>
            </a:blipFill>
            <a:ln w="9525">
              <a:noFill/>
              <a:round/>
              <a:headEnd/>
              <a:tailEnd/>
            </a:ln>
            <a:effectLst>
              <a:outerShdw dist="107763" dir="2700000" algn="ctr" rotWithShape="0">
                <a:srgbClr val="C0C0C0"/>
              </a:outerShdw>
            </a:effectLst>
          </p:spPr>
          <p:txBody>
            <a:bodyPr/>
            <a:lstStyle/>
            <a:p>
              <a:pPr fontAlgn="auto">
                <a:spcBef>
                  <a:spcPts val="0"/>
                </a:spcBef>
                <a:spcAft>
                  <a:spcPts val="0"/>
                </a:spcAft>
                <a:defRPr/>
              </a:pPr>
              <a:endParaRPr lang="en-US">
                <a:latin typeface="+mn-lt"/>
                <a:cs typeface="Arial" charset="0"/>
              </a:endParaRPr>
            </a:p>
          </p:txBody>
        </p:sp>
        <p:pic>
          <p:nvPicPr>
            <p:cNvPr id="8" name="Picture 26" descr="cosmoS"/>
            <p:cNvPicPr>
              <a:picLocks noChangeAspect="1" noChangeArrowheads="1"/>
            </p:cNvPicPr>
            <p:nvPr/>
          </p:nvPicPr>
          <p:blipFill>
            <a:blip r:embed="rId3"/>
            <a:srcRect/>
            <a:stretch>
              <a:fillRect/>
            </a:stretch>
          </p:blipFill>
          <p:spPr bwMode="auto">
            <a:xfrm>
              <a:off x="6302" y="9335"/>
              <a:ext cx="1080" cy="888"/>
            </a:xfrm>
            <a:prstGeom prst="rect">
              <a:avLst/>
            </a:prstGeom>
            <a:noFill/>
            <a:ln w="9525">
              <a:noFill/>
              <a:miter lim="800000"/>
              <a:headEnd/>
              <a:tailEnd/>
            </a:ln>
          </p:spPr>
        </p:pic>
        <p:pic>
          <p:nvPicPr>
            <p:cNvPr id="9" name="Picture 25" descr="BOOK2"/>
            <p:cNvPicPr>
              <a:picLocks noChangeAspect="1" noChangeArrowheads="1"/>
            </p:cNvPicPr>
            <p:nvPr/>
          </p:nvPicPr>
          <p:blipFill>
            <a:blip r:embed="rId4"/>
            <a:srcRect/>
            <a:stretch>
              <a:fillRect/>
            </a:stretch>
          </p:blipFill>
          <p:spPr bwMode="auto">
            <a:xfrm>
              <a:off x="6014" y="10122"/>
              <a:ext cx="1260" cy="900"/>
            </a:xfrm>
            <a:prstGeom prst="rect">
              <a:avLst/>
            </a:prstGeom>
            <a:noFill/>
            <a:ln w="9525">
              <a:noFill/>
              <a:miter lim="800000"/>
              <a:headEnd/>
              <a:tailEnd/>
            </a:ln>
          </p:spPr>
        </p:pic>
        <p:pic>
          <p:nvPicPr>
            <p:cNvPr id="10" name="Picture 24" descr="BOOK1"/>
            <p:cNvPicPr>
              <a:picLocks noChangeAspect="1" noChangeArrowheads="1"/>
            </p:cNvPicPr>
            <p:nvPr/>
          </p:nvPicPr>
          <p:blipFill>
            <a:blip r:embed="rId5"/>
            <a:srcRect/>
            <a:stretch>
              <a:fillRect/>
            </a:stretch>
          </p:blipFill>
          <p:spPr bwMode="auto">
            <a:xfrm>
              <a:off x="5842" y="9848"/>
              <a:ext cx="1635" cy="795"/>
            </a:xfrm>
            <a:prstGeom prst="rect">
              <a:avLst/>
            </a:prstGeom>
            <a:noFill/>
            <a:ln w="9525">
              <a:noFill/>
              <a:miter lim="800000"/>
              <a:headEnd/>
              <a:tailEnd/>
            </a:ln>
          </p:spPr>
        </p:pic>
        <p:pic>
          <p:nvPicPr>
            <p:cNvPr id="11" name="Picture 23" descr="QUILLPEN"/>
            <p:cNvPicPr>
              <a:picLocks noChangeAspect="1" noChangeArrowheads="1"/>
            </p:cNvPicPr>
            <p:nvPr/>
          </p:nvPicPr>
          <p:blipFill>
            <a:blip r:embed="rId6"/>
            <a:srcRect/>
            <a:stretch>
              <a:fillRect/>
            </a:stretch>
          </p:blipFill>
          <p:spPr bwMode="auto">
            <a:xfrm>
              <a:off x="5615" y="9336"/>
              <a:ext cx="702" cy="1396"/>
            </a:xfrm>
            <a:prstGeom prst="rect">
              <a:avLst/>
            </a:prstGeom>
            <a:noFill/>
            <a:ln w="9525">
              <a:noFill/>
              <a:miter lim="800000"/>
              <a:headEnd/>
              <a:tailEnd/>
            </a:ln>
          </p:spPr>
        </p:pic>
        <p:sp>
          <p:nvSpPr>
            <p:cNvPr id="12" name="Text Box 22"/>
            <p:cNvSpPr txBox="1">
              <a:spLocks noChangeArrowheads="1"/>
            </p:cNvSpPr>
            <p:nvPr/>
          </p:nvSpPr>
          <p:spPr bwMode="auto">
            <a:xfrm>
              <a:off x="5867" y="9897"/>
              <a:ext cx="900" cy="540"/>
            </a:xfrm>
            <a:prstGeom prst="rect">
              <a:avLst/>
            </a:prstGeom>
            <a:noFill/>
            <a:ln w="9525">
              <a:noFill/>
              <a:miter lim="800000"/>
              <a:headEnd/>
              <a:tailEnd/>
            </a:ln>
          </p:spPr>
          <p:txBody>
            <a:bodyPr/>
            <a:lstStyle/>
            <a:p>
              <a:pPr algn="r"/>
              <a:r>
                <a:rPr lang="en-US" sz="800">
                  <a:latin typeface="VnBangkok"/>
                  <a:cs typeface="Times New Roman" pitchFamily="18" charset="0"/>
                </a:rPr>
                <a:t> </a:t>
              </a:r>
              <a:endParaRPr lang="en-US">
                <a:latin typeface="Calibri" pitchFamily="34" charset="0"/>
                <a:cs typeface="Times New Roman" pitchFamily="18" charset="0"/>
              </a:endParaRPr>
            </a:p>
          </p:txBody>
        </p:sp>
        <p:sp>
          <p:nvSpPr>
            <p:cNvPr id="13" name="Text Box 21"/>
            <p:cNvSpPr txBox="1">
              <a:spLocks noChangeArrowheads="1"/>
            </p:cNvSpPr>
            <p:nvPr/>
          </p:nvSpPr>
          <p:spPr bwMode="auto">
            <a:xfrm>
              <a:off x="6665" y="9863"/>
              <a:ext cx="577" cy="370"/>
            </a:xfrm>
            <a:prstGeom prst="rect">
              <a:avLst/>
            </a:prstGeom>
            <a:noFill/>
            <a:ln w="9525">
              <a:noFill/>
              <a:miter lim="800000"/>
              <a:headEnd/>
              <a:tailEnd/>
            </a:ln>
          </p:spPr>
          <p:txBody>
            <a:bodyPr/>
            <a:lstStyle/>
            <a:p>
              <a:endParaRPr lang="en-US">
                <a:latin typeface="Calibri" pitchFamily="34" charset="0"/>
              </a:endParaRPr>
            </a:p>
          </p:txBody>
        </p:sp>
        <p:sp>
          <p:nvSpPr>
            <p:cNvPr id="14" name="WordArt 20"/>
            <p:cNvSpPr>
              <a:spLocks noChangeArrowheads="1" noChangeShapeType="1" noTextEdit="1"/>
            </p:cNvSpPr>
            <p:nvPr/>
          </p:nvSpPr>
          <p:spPr bwMode="auto">
            <a:xfrm rot="1334491">
              <a:off x="6130" y="10696"/>
              <a:ext cx="600" cy="125"/>
            </a:xfrm>
            <a:prstGeom prst="rect">
              <a:avLst/>
            </a:prstGeom>
          </p:spPr>
          <p:txBody>
            <a:bodyPr wrap="none" fromWordArt="1">
              <a:prstTxWarp prst="textPlain">
                <a:avLst>
                  <a:gd name="adj" fmla="val 59282"/>
                </a:avLst>
              </a:prstTxWarp>
            </a:bodyPr>
            <a:lstStyle/>
            <a:p>
              <a:pPr algn="ctr"/>
              <a:r>
                <a:rPr lang="en-US" kern="10">
                  <a:ln w="9525">
                    <a:noFill/>
                    <a:round/>
                    <a:headEnd/>
                    <a:tailEnd/>
                  </a:ln>
                  <a:solidFill>
                    <a:srgbClr val="FFFFFF"/>
                  </a:solidFill>
                  <a:latin typeface="VNbritannic"/>
                </a:rPr>
                <a:t>NÀM </a:t>
              </a:r>
            </a:p>
          </p:txBody>
        </p:sp>
        <p:sp>
          <p:nvSpPr>
            <p:cNvPr id="15" name="Text Box 19"/>
            <p:cNvSpPr txBox="1">
              <a:spLocks noChangeArrowheads="1"/>
            </p:cNvSpPr>
            <p:nvPr/>
          </p:nvSpPr>
          <p:spPr bwMode="auto">
            <a:xfrm>
              <a:off x="6623" y="10049"/>
              <a:ext cx="720" cy="540"/>
            </a:xfrm>
            <a:prstGeom prst="rect">
              <a:avLst/>
            </a:prstGeom>
            <a:noFill/>
            <a:ln w="9525">
              <a:noFill/>
              <a:miter lim="800000"/>
              <a:headEnd/>
              <a:tailEnd/>
            </a:ln>
          </p:spPr>
          <p:txBody>
            <a:bodyPr/>
            <a:lstStyle/>
            <a:p>
              <a:endParaRPr lang="en-US">
                <a:latin typeface="Calibri" pitchFamily="34" charset="0"/>
              </a:endParaRPr>
            </a:p>
          </p:txBody>
        </p:sp>
      </p:grpSp>
      <p:pic>
        <p:nvPicPr>
          <p:cNvPr id="16" name="Picture 4" descr="MCj04358090000[1]"/>
          <p:cNvPicPr>
            <a:picLocks noChangeAspect="1" noChangeArrowheads="1"/>
          </p:cNvPicPr>
          <p:nvPr/>
        </p:nvPicPr>
        <p:blipFill>
          <a:blip r:embed="rId7"/>
          <a:srcRect/>
          <a:stretch>
            <a:fillRect/>
          </a:stretch>
        </p:blipFill>
        <p:spPr bwMode="auto">
          <a:xfrm>
            <a:off x="0" y="4962525"/>
            <a:ext cx="1219200" cy="1895475"/>
          </a:xfrm>
          <a:prstGeom prst="rect">
            <a:avLst/>
          </a:prstGeom>
          <a:noFill/>
          <a:ln w="9525">
            <a:noFill/>
            <a:miter lim="800000"/>
            <a:headEnd/>
            <a:tailEnd/>
          </a:ln>
        </p:spPr>
      </p:pic>
      <p:pic>
        <p:nvPicPr>
          <p:cNvPr id="17" name="Picture 4" descr="MCj04358090000[1]"/>
          <p:cNvPicPr>
            <a:picLocks noChangeAspect="1" noChangeArrowheads="1"/>
          </p:cNvPicPr>
          <p:nvPr/>
        </p:nvPicPr>
        <p:blipFill>
          <a:blip r:embed="rId7"/>
          <a:srcRect/>
          <a:stretch>
            <a:fillRect/>
          </a:stretch>
        </p:blipFill>
        <p:spPr bwMode="auto">
          <a:xfrm flipH="1">
            <a:off x="7943489" y="5249911"/>
            <a:ext cx="1175276" cy="1582062"/>
          </a:xfrm>
          <a:prstGeom prst="rect">
            <a:avLst/>
          </a:prstGeom>
          <a:noFill/>
          <a:ln w="9525">
            <a:noFill/>
            <a:miter lim="800000"/>
            <a:headEnd/>
            <a:tailEnd/>
          </a:ln>
        </p:spPr>
      </p:pic>
      <p:pic>
        <p:nvPicPr>
          <p:cNvPr id="20" name="Picture 19"/>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62150" y="128452"/>
            <a:ext cx="4972050" cy="709748"/>
          </a:xfrm>
          <a:prstGeom prst="rect">
            <a:avLst/>
          </a:prstGeom>
        </p:spPr>
      </p:pic>
    </p:spTree>
    <p:extLst>
      <p:ext uri="{BB962C8B-B14F-4D97-AF65-F5344CB8AC3E}">
        <p14:creationId xmlns:p14="http://schemas.microsoft.com/office/powerpoint/2010/main" val="7879178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64 I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8600" y="990600"/>
            <a:ext cx="8686800" cy="4808764"/>
          </a:xfrm>
          <a:prstGeom prst="rect">
            <a:avLst/>
          </a:prstGeom>
        </p:spPr>
      </p:pic>
      <p:grpSp>
        <p:nvGrpSpPr>
          <p:cNvPr id="3" name="Group 41"/>
          <p:cNvGrpSpPr>
            <a:grpSpLocks/>
          </p:cNvGrpSpPr>
          <p:nvPr/>
        </p:nvGrpSpPr>
        <p:grpSpPr bwMode="auto">
          <a:xfrm>
            <a:off x="0" y="-38100"/>
            <a:ext cx="9144000" cy="6908800"/>
            <a:chOff x="0" y="-10"/>
            <a:chExt cx="5760" cy="4330"/>
          </a:xfrm>
        </p:grpSpPr>
        <p:pic>
          <p:nvPicPr>
            <p:cNvPr id="4" name="Picture 42" descr="Animat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2109" y="2109"/>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3" descr="Animat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422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4" descr="Animat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576" y="2103"/>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5" descr="Animat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1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7099965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64 U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6200" y="990600"/>
            <a:ext cx="8915400" cy="4266265"/>
          </a:xfrm>
          <a:prstGeom prst="rect">
            <a:avLst/>
          </a:prstGeom>
        </p:spPr>
      </p:pic>
      <p:grpSp>
        <p:nvGrpSpPr>
          <p:cNvPr id="3" name="Group 41"/>
          <p:cNvGrpSpPr>
            <a:grpSpLocks/>
          </p:cNvGrpSpPr>
          <p:nvPr/>
        </p:nvGrpSpPr>
        <p:grpSpPr bwMode="auto">
          <a:xfrm>
            <a:off x="0" y="-38100"/>
            <a:ext cx="9144000" cy="6908800"/>
            <a:chOff x="0" y="-10"/>
            <a:chExt cx="5760" cy="4330"/>
          </a:xfrm>
        </p:grpSpPr>
        <p:pic>
          <p:nvPicPr>
            <p:cNvPr id="4" name="Picture 42" descr="Animat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2109" y="2109"/>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3" descr="Animat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422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4" descr="Animat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576" y="2103"/>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5" descr="Animat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1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4907281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2519" r="12519"/>
          <a:stretch/>
        </p:blipFill>
        <p:spPr>
          <a:xfrm>
            <a:off x="0" y="-54432"/>
            <a:ext cx="9162141" cy="6904265"/>
          </a:xfrm>
          <a:prstGeom prst="rect">
            <a:avLst/>
          </a:prstGeom>
        </p:spPr>
      </p:pic>
      <p:grpSp>
        <p:nvGrpSpPr>
          <p:cNvPr id="3" name="Group 41"/>
          <p:cNvGrpSpPr>
            <a:grpSpLocks/>
          </p:cNvGrpSpPr>
          <p:nvPr/>
        </p:nvGrpSpPr>
        <p:grpSpPr bwMode="auto">
          <a:xfrm>
            <a:off x="0" y="-38100"/>
            <a:ext cx="9144000" cy="6908800"/>
            <a:chOff x="0" y="-10"/>
            <a:chExt cx="5760" cy="4330"/>
          </a:xfrm>
        </p:grpSpPr>
        <p:pic>
          <p:nvPicPr>
            <p:cNvPr id="4" name="Picture 42" descr="Animat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109" y="2109"/>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3" descr="Animat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422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4" descr="Animat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576" y="2103"/>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5" descr="Animat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1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2540368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2519" r="12519"/>
          <a:stretch/>
        </p:blipFill>
        <p:spPr>
          <a:xfrm>
            <a:off x="-1" y="0"/>
            <a:ext cx="9144001" cy="6858000"/>
          </a:xfrm>
          <a:prstGeom prst="rect">
            <a:avLst/>
          </a:prstGeom>
        </p:spPr>
      </p:pic>
      <p:grpSp>
        <p:nvGrpSpPr>
          <p:cNvPr id="3" name="Group 41"/>
          <p:cNvGrpSpPr>
            <a:grpSpLocks/>
          </p:cNvGrpSpPr>
          <p:nvPr/>
        </p:nvGrpSpPr>
        <p:grpSpPr bwMode="auto">
          <a:xfrm>
            <a:off x="0" y="-38100"/>
            <a:ext cx="9144000" cy="6908800"/>
            <a:chOff x="0" y="-10"/>
            <a:chExt cx="5760" cy="4330"/>
          </a:xfrm>
        </p:grpSpPr>
        <p:pic>
          <p:nvPicPr>
            <p:cNvPr id="4" name="Picture 42" descr="Animat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109" y="2109"/>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3" descr="Animat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422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4" descr="Animat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576" y="2103"/>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5" descr="Animat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1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7204566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03872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002060"/>
          </a:solidFill>
          <a:ln w="57150">
            <a:solidFill>
              <a:srgbClr val="7826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WordArt 15"/>
          <p:cNvSpPr>
            <a:spLocks noChangeArrowheads="1" noChangeShapeType="1" noTextEdit="1"/>
          </p:cNvSpPr>
          <p:nvPr/>
        </p:nvSpPr>
        <p:spPr bwMode="auto">
          <a:xfrm>
            <a:off x="1656484" y="2133600"/>
            <a:ext cx="5277716" cy="995446"/>
          </a:xfrm>
          <a:prstGeom prst="rect">
            <a:avLst/>
          </a:prstGeom>
        </p:spPr>
        <p:txBody>
          <a:bodyPr wrap="none" numCol="1" fromWordArt="1">
            <a:prstTxWarp prst="textPlain">
              <a:avLst>
                <a:gd name="adj" fmla="val 50000"/>
              </a:avLst>
            </a:prstTxWarp>
          </a:bodyPr>
          <a:lstStyle/>
          <a:p>
            <a:r>
              <a:rPr lang="en-US" sz="3600" b="1" kern="10" dirty="0">
                <a:ln w="9525">
                  <a:noFill/>
                  <a:round/>
                  <a:headEnd/>
                  <a:tailEnd/>
                </a:ln>
                <a:solidFill>
                  <a:srgbClr val="FFFFCC"/>
                </a:solidFill>
                <a:effectLst>
                  <a:outerShdw dist="45791" dir="2021404" algn="ctr" rotWithShape="0">
                    <a:srgbClr val="B2B2B2">
                      <a:alpha val="79999"/>
                    </a:srgbClr>
                  </a:outerShdw>
                </a:effectLst>
                <a:latin typeface="Times New Roman"/>
                <a:cs typeface="Times New Roman"/>
              </a:rPr>
              <a:t>TIẾT 2</a:t>
            </a:r>
          </a:p>
        </p:txBody>
      </p:sp>
      <p:grpSp>
        <p:nvGrpSpPr>
          <p:cNvPr id="6" name="Group 18"/>
          <p:cNvGrpSpPr>
            <a:grpSpLocks/>
          </p:cNvGrpSpPr>
          <p:nvPr/>
        </p:nvGrpSpPr>
        <p:grpSpPr bwMode="auto">
          <a:xfrm>
            <a:off x="3505200" y="4953000"/>
            <a:ext cx="1739403" cy="1005761"/>
            <a:chOff x="5225" y="9335"/>
            <a:chExt cx="2520" cy="1750"/>
          </a:xfrm>
        </p:grpSpPr>
        <p:sp>
          <p:nvSpPr>
            <p:cNvPr id="7" name="AutoShape 27" descr="2"/>
            <p:cNvSpPr>
              <a:spLocks noChangeArrowheads="1"/>
            </p:cNvSpPr>
            <p:nvPr/>
          </p:nvSpPr>
          <p:spPr bwMode="auto">
            <a:xfrm>
              <a:off x="5225" y="10186"/>
              <a:ext cx="2520" cy="899"/>
            </a:xfrm>
            <a:prstGeom prst="wave">
              <a:avLst>
                <a:gd name="adj1" fmla="val 20644"/>
                <a:gd name="adj2" fmla="val 0"/>
              </a:avLst>
            </a:prstGeom>
            <a:blipFill dpi="0" rotWithShape="0">
              <a:blip r:embed="rId2" cstate="print"/>
              <a:srcRect/>
              <a:stretch>
                <a:fillRect/>
              </a:stretch>
            </a:blipFill>
            <a:ln w="9525">
              <a:noFill/>
              <a:round/>
              <a:headEnd/>
              <a:tailEnd/>
            </a:ln>
            <a:effectLst>
              <a:outerShdw dist="107763" dir="2700000" algn="ctr" rotWithShape="0">
                <a:srgbClr val="C0C0C0"/>
              </a:outerShdw>
            </a:effectLst>
          </p:spPr>
          <p:txBody>
            <a:bodyPr/>
            <a:lstStyle/>
            <a:p>
              <a:pPr fontAlgn="auto">
                <a:spcBef>
                  <a:spcPts val="0"/>
                </a:spcBef>
                <a:spcAft>
                  <a:spcPts val="0"/>
                </a:spcAft>
                <a:defRPr/>
              </a:pPr>
              <a:endParaRPr lang="en-US">
                <a:latin typeface="+mn-lt"/>
                <a:cs typeface="Arial" charset="0"/>
              </a:endParaRPr>
            </a:p>
          </p:txBody>
        </p:sp>
        <p:pic>
          <p:nvPicPr>
            <p:cNvPr id="8" name="Picture 26" descr="cosmoS"/>
            <p:cNvPicPr>
              <a:picLocks noChangeAspect="1" noChangeArrowheads="1"/>
            </p:cNvPicPr>
            <p:nvPr/>
          </p:nvPicPr>
          <p:blipFill>
            <a:blip r:embed="rId3"/>
            <a:srcRect/>
            <a:stretch>
              <a:fillRect/>
            </a:stretch>
          </p:blipFill>
          <p:spPr bwMode="auto">
            <a:xfrm>
              <a:off x="6302" y="9335"/>
              <a:ext cx="1080" cy="888"/>
            </a:xfrm>
            <a:prstGeom prst="rect">
              <a:avLst/>
            </a:prstGeom>
            <a:noFill/>
            <a:ln w="9525">
              <a:noFill/>
              <a:miter lim="800000"/>
              <a:headEnd/>
              <a:tailEnd/>
            </a:ln>
          </p:spPr>
        </p:pic>
        <p:pic>
          <p:nvPicPr>
            <p:cNvPr id="9" name="Picture 25" descr="BOOK2"/>
            <p:cNvPicPr>
              <a:picLocks noChangeAspect="1" noChangeArrowheads="1"/>
            </p:cNvPicPr>
            <p:nvPr/>
          </p:nvPicPr>
          <p:blipFill>
            <a:blip r:embed="rId4"/>
            <a:srcRect/>
            <a:stretch>
              <a:fillRect/>
            </a:stretch>
          </p:blipFill>
          <p:spPr bwMode="auto">
            <a:xfrm>
              <a:off x="6014" y="10122"/>
              <a:ext cx="1260" cy="900"/>
            </a:xfrm>
            <a:prstGeom prst="rect">
              <a:avLst/>
            </a:prstGeom>
            <a:noFill/>
            <a:ln w="9525">
              <a:noFill/>
              <a:miter lim="800000"/>
              <a:headEnd/>
              <a:tailEnd/>
            </a:ln>
          </p:spPr>
        </p:pic>
        <p:pic>
          <p:nvPicPr>
            <p:cNvPr id="10" name="Picture 24" descr="BOOK1"/>
            <p:cNvPicPr>
              <a:picLocks noChangeAspect="1" noChangeArrowheads="1"/>
            </p:cNvPicPr>
            <p:nvPr/>
          </p:nvPicPr>
          <p:blipFill>
            <a:blip r:embed="rId5"/>
            <a:srcRect/>
            <a:stretch>
              <a:fillRect/>
            </a:stretch>
          </p:blipFill>
          <p:spPr bwMode="auto">
            <a:xfrm>
              <a:off x="5842" y="9848"/>
              <a:ext cx="1635" cy="795"/>
            </a:xfrm>
            <a:prstGeom prst="rect">
              <a:avLst/>
            </a:prstGeom>
            <a:noFill/>
            <a:ln w="9525">
              <a:noFill/>
              <a:miter lim="800000"/>
              <a:headEnd/>
              <a:tailEnd/>
            </a:ln>
          </p:spPr>
        </p:pic>
        <p:pic>
          <p:nvPicPr>
            <p:cNvPr id="11" name="Picture 23" descr="QUILLPEN"/>
            <p:cNvPicPr>
              <a:picLocks noChangeAspect="1" noChangeArrowheads="1"/>
            </p:cNvPicPr>
            <p:nvPr/>
          </p:nvPicPr>
          <p:blipFill>
            <a:blip r:embed="rId6"/>
            <a:srcRect/>
            <a:stretch>
              <a:fillRect/>
            </a:stretch>
          </p:blipFill>
          <p:spPr bwMode="auto">
            <a:xfrm>
              <a:off x="5615" y="9336"/>
              <a:ext cx="702" cy="1396"/>
            </a:xfrm>
            <a:prstGeom prst="rect">
              <a:avLst/>
            </a:prstGeom>
            <a:noFill/>
            <a:ln w="9525">
              <a:noFill/>
              <a:miter lim="800000"/>
              <a:headEnd/>
              <a:tailEnd/>
            </a:ln>
          </p:spPr>
        </p:pic>
        <p:sp>
          <p:nvSpPr>
            <p:cNvPr id="12" name="Text Box 22"/>
            <p:cNvSpPr txBox="1">
              <a:spLocks noChangeArrowheads="1"/>
            </p:cNvSpPr>
            <p:nvPr/>
          </p:nvSpPr>
          <p:spPr bwMode="auto">
            <a:xfrm>
              <a:off x="5867" y="9897"/>
              <a:ext cx="900" cy="540"/>
            </a:xfrm>
            <a:prstGeom prst="rect">
              <a:avLst/>
            </a:prstGeom>
            <a:noFill/>
            <a:ln w="9525">
              <a:noFill/>
              <a:miter lim="800000"/>
              <a:headEnd/>
              <a:tailEnd/>
            </a:ln>
          </p:spPr>
          <p:txBody>
            <a:bodyPr/>
            <a:lstStyle/>
            <a:p>
              <a:pPr algn="r"/>
              <a:r>
                <a:rPr lang="en-US" sz="800">
                  <a:latin typeface="VnBangkok"/>
                  <a:cs typeface="Times New Roman" pitchFamily="18" charset="0"/>
                </a:rPr>
                <a:t> </a:t>
              </a:r>
              <a:endParaRPr lang="en-US">
                <a:latin typeface="Calibri" pitchFamily="34" charset="0"/>
                <a:cs typeface="Times New Roman" pitchFamily="18" charset="0"/>
              </a:endParaRPr>
            </a:p>
          </p:txBody>
        </p:sp>
        <p:sp>
          <p:nvSpPr>
            <p:cNvPr id="13" name="Text Box 21"/>
            <p:cNvSpPr txBox="1">
              <a:spLocks noChangeArrowheads="1"/>
            </p:cNvSpPr>
            <p:nvPr/>
          </p:nvSpPr>
          <p:spPr bwMode="auto">
            <a:xfrm>
              <a:off x="6665" y="9863"/>
              <a:ext cx="577" cy="370"/>
            </a:xfrm>
            <a:prstGeom prst="rect">
              <a:avLst/>
            </a:prstGeom>
            <a:noFill/>
            <a:ln w="9525">
              <a:noFill/>
              <a:miter lim="800000"/>
              <a:headEnd/>
              <a:tailEnd/>
            </a:ln>
          </p:spPr>
          <p:txBody>
            <a:bodyPr/>
            <a:lstStyle/>
            <a:p>
              <a:endParaRPr lang="en-US">
                <a:latin typeface="Calibri" pitchFamily="34" charset="0"/>
              </a:endParaRPr>
            </a:p>
          </p:txBody>
        </p:sp>
        <p:sp>
          <p:nvSpPr>
            <p:cNvPr id="14" name="WordArt 20"/>
            <p:cNvSpPr>
              <a:spLocks noChangeArrowheads="1" noChangeShapeType="1" noTextEdit="1"/>
            </p:cNvSpPr>
            <p:nvPr/>
          </p:nvSpPr>
          <p:spPr bwMode="auto">
            <a:xfrm rot="1334491">
              <a:off x="6130" y="10696"/>
              <a:ext cx="600" cy="125"/>
            </a:xfrm>
            <a:prstGeom prst="rect">
              <a:avLst/>
            </a:prstGeom>
          </p:spPr>
          <p:txBody>
            <a:bodyPr wrap="none" fromWordArt="1">
              <a:prstTxWarp prst="textPlain">
                <a:avLst>
                  <a:gd name="adj" fmla="val 59282"/>
                </a:avLst>
              </a:prstTxWarp>
            </a:bodyPr>
            <a:lstStyle/>
            <a:p>
              <a:pPr algn="ctr"/>
              <a:r>
                <a:rPr lang="en-US" kern="10">
                  <a:ln w="9525">
                    <a:noFill/>
                    <a:round/>
                    <a:headEnd/>
                    <a:tailEnd/>
                  </a:ln>
                  <a:solidFill>
                    <a:srgbClr val="FFFFFF"/>
                  </a:solidFill>
                  <a:latin typeface="VNbritannic"/>
                </a:rPr>
                <a:t>NÀM </a:t>
              </a:r>
            </a:p>
          </p:txBody>
        </p:sp>
        <p:sp>
          <p:nvSpPr>
            <p:cNvPr id="15" name="Text Box 19"/>
            <p:cNvSpPr txBox="1">
              <a:spLocks noChangeArrowheads="1"/>
            </p:cNvSpPr>
            <p:nvPr/>
          </p:nvSpPr>
          <p:spPr bwMode="auto">
            <a:xfrm>
              <a:off x="6623" y="10049"/>
              <a:ext cx="720" cy="540"/>
            </a:xfrm>
            <a:prstGeom prst="rect">
              <a:avLst/>
            </a:prstGeom>
            <a:noFill/>
            <a:ln w="9525">
              <a:noFill/>
              <a:miter lim="800000"/>
              <a:headEnd/>
              <a:tailEnd/>
            </a:ln>
          </p:spPr>
          <p:txBody>
            <a:bodyPr/>
            <a:lstStyle/>
            <a:p>
              <a:endParaRPr lang="en-US">
                <a:latin typeface="Calibri" pitchFamily="34" charset="0"/>
              </a:endParaRPr>
            </a:p>
          </p:txBody>
        </p:sp>
      </p:grpSp>
      <p:pic>
        <p:nvPicPr>
          <p:cNvPr id="16" name="Picture 4" descr="MCj04358090000[1]"/>
          <p:cNvPicPr>
            <a:picLocks noChangeAspect="1" noChangeArrowheads="1"/>
          </p:cNvPicPr>
          <p:nvPr/>
        </p:nvPicPr>
        <p:blipFill>
          <a:blip r:embed="rId7"/>
          <a:srcRect/>
          <a:stretch>
            <a:fillRect/>
          </a:stretch>
        </p:blipFill>
        <p:spPr bwMode="auto">
          <a:xfrm>
            <a:off x="0" y="4962525"/>
            <a:ext cx="1219200" cy="1895475"/>
          </a:xfrm>
          <a:prstGeom prst="rect">
            <a:avLst/>
          </a:prstGeom>
          <a:noFill/>
          <a:ln w="9525">
            <a:noFill/>
            <a:miter lim="800000"/>
            <a:headEnd/>
            <a:tailEnd/>
          </a:ln>
        </p:spPr>
      </p:pic>
      <p:pic>
        <p:nvPicPr>
          <p:cNvPr id="17" name="Picture 4" descr="MCj04358090000[1]"/>
          <p:cNvPicPr>
            <a:picLocks noChangeAspect="1" noChangeArrowheads="1"/>
          </p:cNvPicPr>
          <p:nvPr/>
        </p:nvPicPr>
        <p:blipFill>
          <a:blip r:embed="rId7"/>
          <a:srcRect/>
          <a:stretch>
            <a:fillRect/>
          </a:stretch>
        </p:blipFill>
        <p:spPr bwMode="auto">
          <a:xfrm flipH="1">
            <a:off x="7943489" y="5249911"/>
            <a:ext cx="1175276" cy="1582062"/>
          </a:xfrm>
          <a:prstGeom prst="rect">
            <a:avLst/>
          </a:prstGeom>
          <a:noFill/>
          <a:ln w="9525">
            <a:noFill/>
            <a:miter lim="800000"/>
            <a:headEnd/>
            <a:tailEnd/>
          </a:ln>
        </p:spPr>
      </p:pic>
      <p:sp>
        <p:nvSpPr>
          <p:cNvPr id="2" name="AutoShape 2" descr="BST] Ảnh động Powerpoint xin chào, mở đầu cho Slide đẹ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62150" y="128452"/>
            <a:ext cx="4972050" cy="709748"/>
          </a:xfrm>
          <a:prstGeom prst="rect">
            <a:avLst/>
          </a:prstGeom>
        </p:spPr>
      </p:pic>
    </p:spTree>
    <p:extLst>
      <p:ext uri="{BB962C8B-B14F-4D97-AF65-F5344CB8AC3E}">
        <p14:creationId xmlns:p14="http://schemas.microsoft.com/office/powerpoint/2010/main" val="11877916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WordArt 7" descr="Picture1"/>
          <p:cNvSpPr>
            <a:spLocks noChangeArrowheads="1" noChangeShapeType="1" noTextEdit="1"/>
          </p:cNvSpPr>
          <p:nvPr/>
        </p:nvSpPr>
        <p:spPr bwMode="auto">
          <a:xfrm>
            <a:off x="1793875" y="457200"/>
            <a:ext cx="5749925" cy="1439863"/>
          </a:xfrm>
          <a:prstGeom prst="rect">
            <a:avLst/>
          </a:prstGeom>
        </p:spPr>
        <p:txBody>
          <a:bodyPr wrap="none" fromWordArt="1">
            <a:prstTxWarp prst="textPlain">
              <a:avLst>
                <a:gd name="adj" fmla="val 50000"/>
              </a:avLst>
            </a:prstTxWarp>
          </a:bodyPr>
          <a:lstStyle/>
          <a:p>
            <a:pPr algn="ctr"/>
            <a:r>
              <a:rPr lang="en-US" sz="3600" kern="10">
                <a:ln w="19050">
                  <a:solidFill>
                    <a:srgbClr val="0000FF"/>
                  </a:solidFill>
                  <a:round/>
                  <a:headEnd/>
                  <a:tailEnd/>
                </a:ln>
                <a:blipFill dpi="0" rotWithShape="1">
                  <a:blip r:embed="rId4"/>
                  <a:srcRect/>
                  <a:stretch>
                    <a:fillRect/>
                  </a:stretch>
                </a:blipFill>
                <a:effectLst>
                  <a:outerShdw dist="35921" dir="2700000" algn="ctr" rotWithShape="0">
                    <a:srgbClr val="990000"/>
                  </a:outerShdw>
                </a:effectLst>
                <a:latin typeface=".VnCooperH" panose="020B7200000000000000" pitchFamily="34" charset="0"/>
              </a:rPr>
              <a:t>LuyÖn viÕt vë</a:t>
            </a:r>
          </a:p>
        </p:txBody>
      </p:sp>
      <p:pic>
        <p:nvPicPr>
          <p:cNvPr id="14339" name="Picture 24" descr="CS0007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41312" y="341312"/>
            <a:ext cx="2732088" cy="204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25" descr="CS0007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808538"/>
            <a:ext cx="2732088" cy="204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26" descr="CS0007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6411913" y="0"/>
            <a:ext cx="2732087" cy="204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27" descr="CS0007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6753225" y="4467226"/>
            <a:ext cx="2732087" cy="204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tu the ngoi"/>
          <p:cNvPicPr>
            <a:picLocks noChangeAspect="1" noChangeArrowheads="1"/>
          </p:cNvPicPr>
          <p:nvPr/>
        </p:nvPicPr>
        <p:blipFill>
          <a:blip r:embed="rId6">
            <a:extLst>
              <a:ext uri="{28A0092B-C50C-407E-A947-70E740481C1C}">
                <a14:useLocalDpi xmlns:a14="http://schemas.microsoft.com/office/drawing/2010/main" val="0"/>
              </a:ext>
            </a:extLst>
          </a:blip>
          <a:srcRect t="7381"/>
          <a:stretch>
            <a:fillRect/>
          </a:stretch>
        </p:blipFill>
        <p:spPr bwMode="auto">
          <a:xfrm>
            <a:off x="2630488" y="2170113"/>
            <a:ext cx="4227512" cy="428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VIET VO.m4a">
            <a:hlinkClick r:id="" action="ppaction://media"/>
          </p:cNvPr>
          <p:cNvPicPr>
            <a:picLocks noRot="1" noChangeAspect="1"/>
          </p:cNvPicPr>
          <p:nvPr>
            <a:audioFile r:link="rId1"/>
          </p:nvPr>
        </p:nvPicPr>
        <p:blipFill>
          <a:blip r:embed="rId7">
            <a:extLst>
              <a:ext uri="{28A0092B-C50C-407E-A947-70E740481C1C}">
                <a14:useLocalDpi xmlns:a14="http://schemas.microsoft.com/office/drawing/2010/main" val="0"/>
              </a:ext>
            </a:extLst>
          </a:blip>
          <a:srcRect/>
          <a:stretch>
            <a:fillRect/>
          </a:stretch>
        </p:blipFill>
        <p:spPr bwMode="auto">
          <a:xfrm>
            <a:off x="4267200" y="31242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324120"/>
      </p:ext>
    </p:extLst>
  </p:cSld>
  <p:clrMapOvr>
    <a:masterClrMapping/>
  </p:clrMapOvr>
  <p:transition spd="slow" advClick="0" advTm="22000">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8" presetID="1" presetClass="mediacall" presetSubtype="0" fill="hold" nodeType="withEffect">
                                  <p:stCondLst>
                                    <p:cond delay="0"/>
                                  </p:stCondLst>
                                  <p:childTnLs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srcRect l="12519" r="13689"/>
          <a:stretch/>
        </p:blipFill>
        <p:spPr>
          <a:xfrm>
            <a:off x="0" y="0"/>
            <a:ext cx="9182100" cy="6858000"/>
          </a:xfrm>
          <a:prstGeom prst="rect">
            <a:avLst/>
          </a:prstGeom>
        </p:spPr>
      </p:pic>
      <p:grpSp>
        <p:nvGrpSpPr>
          <p:cNvPr id="10" name="Group 41"/>
          <p:cNvGrpSpPr>
            <a:grpSpLocks/>
          </p:cNvGrpSpPr>
          <p:nvPr/>
        </p:nvGrpSpPr>
        <p:grpSpPr bwMode="auto">
          <a:xfrm>
            <a:off x="0" y="-38100"/>
            <a:ext cx="9144000" cy="6908800"/>
            <a:chOff x="0" y="-10"/>
            <a:chExt cx="5760" cy="4330"/>
          </a:xfrm>
        </p:grpSpPr>
        <p:pic>
          <p:nvPicPr>
            <p:cNvPr id="11" name="Picture 42" descr="Animat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109" y="2109"/>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3" descr="Animat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422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4" descr="Animat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576" y="2103"/>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5" descr="Animat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1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Flowchart: Terminator 14"/>
          <p:cNvSpPr/>
          <p:nvPr/>
        </p:nvSpPr>
        <p:spPr>
          <a:xfrm>
            <a:off x="527051" y="153708"/>
            <a:ext cx="1143000" cy="507670"/>
          </a:xfrm>
          <a:prstGeom prst="flowChartTerminator">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bg1"/>
                </a:solidFill>
                <a:latin typeface="Arial" panose="020B0604020202020204" pitchFamily="34" charset="0"/>
                <a:cs typeface="Arial" panose="020B0604020202020204" pitchFamily="34" charset="0"/>
              </a:rPr>
              <a:t>Viết</a:t>
            </a:r>
            <a:endParaRPr lang="en-US" sz="28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23852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2808" r="12808"/>
          <a:stretch/>
        </p:blipFill>
        <p:spPr>
          <a:xfrm>
            <a:off x="0" y="-1"/>
            <a:ext cx="9144000" cy="6911373"/>
          </a:xfrm>
          <a:prstGeom prst="rect">
            <a:avLst/>
          </a:prstGeom>
        </p:spPr>
      </p:pic>
    </p:spTree>
    <p:extLst>
      <p:ext uri="{BB962C8B-B14F-4D97-AF65-F5344CB8AC3E}">
        <p14:creationId xmlns:p14="http://schemas.microsoft.com/office/powerpoint/2010/main" val="27633298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7840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SOA\Khung nen bieu tuong\Khung nen bieu tuong\[Muare.asia]-FramesChildrenVol34\muare.asia - babyvol34 - 4.png"/>
          <p:cNvPicPr>
            <a:picLocks noChangeAspect="1" noChangeArrowheads="1"/>
          </p:cNvPicPr>
          <p:nvPr/>
        </p:nvPicPr>
        <p:blipFill>
          <a:blip r:embed="rId2"/>
          <a:srcRect/>
          <a:stretch>
            <a:fillRect/>
          </a:stretch>
        </p:blipFill>
        <p:spPr bwMode="auto">
          <a:xfrm>
            <a:off x="0" y="23813"/>
            <a:ext cx="9221788" cy="6834187"/>
          </a:xfrm>
          <a:prstGeom prst="rect">
            <a:avLst/>
          </a:prstGeom>
          <a:noFill/>
          <a:ln w="9525">
            <a:noFill/>
            <a:miter lim="800000"/>
            <a:headEnd/>
            <a:tailEnd/>
          </a:ln>
        </p:spPr>
      </p:pic>
      <p:sp>
        <p:nvSpPr>
          <p:cNvPr id="5" name="WordArt 7"/>
          <p:cNvSpPr>
            <a:spLocks noChangeArrowheads="1" noChangeShapeType="1" noTextEdit="1"/>
          </p:cNvSpPr>
          <p:nvPr/>
        </p:nvSpPr>
        <p:spPr bwMode="auto">
          <a:xfrm>
            <a:off x="3200400" y="2647950"/>
            <a:ext cx="5029200" cy="1390650"/>
          </a:xfrm>
          <a:prstGeom prst="rect">
            <a:avLst/>
          </a:prstGeom>
        </p:spPr>
        <p:txBody>
          <a:bodyPr wrap="none" fromWordArt="1">
            <a:prstTxWarp prst="textPlain">
              <a:avLst>
                <a:gd name="adj" fmla="val 50000"/>
              </a:avLst>
            </a:prstTxWarp>
          </a:bodyPr>
          <a:lstStyle/>
          <a:p>
            <a:pPr algn="ctr"/>
            <a:r>
              <a:rPr lang="en-US" sz="5400" b="1" kern="10" dirty="0">
                <a:ln w="9525">
                  <a:solidFill>
                    <a:srgbClr val="FFFF00"/>
                  </a:solidFill>
                  <a:round/>
                  <a:headEnd/>
                  <a:tailEnd/>
                </a:ln>
                <a:solidFill>
                  <a:srgbClr val="0000FF"/>
                </a:solidFill>
                <a:effectLst>
                  <a:outerShdw dist="35921" dir="2700000" algn="ctr" rotWithShape="0">
                    <a:srgbClr val="C0C0C0">
                      <a:alpha val="79999"/>
                    </a:srgbClr>
                  </a:outerShdw>
                </a:effectLst>
                <a:latin typeface="Arial-SGK-TV" pitchFamily="2" charset="0"/>
                <a:cs typeface="Arial-SGK-TV" pitchFamily="2" charset="0"/>
              </a:rPr>
              <a:t>ÔN BÀI CŨ</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descr="suongdongl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4533" name="WordArt 5" descr="catanim[1]"/>
          <p:cNvSpPr>
            <a:spLocks noChangeArrowheads="1" noChangeShapeType="1" noTextEdit="1"/>
          </p:cNvSpPr>
          <p:nvPr/>
        </p:nvSpPr>
        <p:spPr bwMode="auto">
          <a:xfrm rot="242481">
            <a:off x="914400" y="533400"/>
            <a:ext cx="6919913" cy="1754188"/>
          </a:xfrm>
          <a:prstGeom prst="rect">
            <a:avLst/>
          </a:prstGeom>
        </p:spPr>
        <p:txBody>
          <a:bodyPr wrap="none" fromWordArt="1">
            <a:prstTxWarp prst="textCascadeUp">
              <a:avLst>
                <a:gd name="adj" fmla="val 100000"/>
              </a:avLst>
            </a:prstTxWarp>
            <a:scene3d>
              <a:camera prst="legacyPerspectiveFront">
                <a:rot lat="20519997" lon="1080000" rev="0"/>
              </a:camera>
              <a:lightRig rig="legacyHarsh2" dir="b"/>
            </a:scene3d>
            <a:sp3d extrusionH="430200" prstMaterial="legacyMatte">
              <a:extrusionClr>
                <a:srgbClr val="FF6600"/>
              </a:extrusionClr>
              <a:contourClr>
                <a:srgbClr val="FFFFFF"/>
              </a:contourClr>
            </a:sp3d>
          </a:bodyPr>
          <a:lstStyle/>
          <a:p>
            <a:r>
              <a:rPr lang="vi-VN" sz="3600" kern="10">
                <a:ln w="9525">
                  <a:round/>
                  <a:headEnd/>
                  <a:tailEnd/>
                </a:ln>
                <a:blipFill dpi="0" rotWithShape="0">
                  <a:blip r:embed="rId6"/>
                  <a:srcRect/>
                  <a:stretch>
                    <a:fillRect/>
                  </a:stretch>
                </a:blipFill>
                <a:latin typeface="Ariston"/>
              </a:rPr>
              <a:t>Thư Giãn</a:t>
            </a:r>
            <a:endParaRPr lang="en-US" sz="3600" kern="10">
              <a:ln w="9525">
                <a:round/>
                <a:headEnd/>
                <a:tailEnd/>
              </a:ln>
              <a:blipFill dpi="0" rotWithShape="0">
                <a:blip r:embed="rId6"/>
                <a:srcRect/>
                <a:stretch>
                  <a:fillRect/>
                </a:stretch>
              </a:blipFill>
              <a:latin typeface="Ariston"/>
            </a:endParaRPr>
          </a:p>
        </p:txBody>
      </p:sp>
      <p:pic>
        <p:nvPicPr>
          <p:cNvPr id="18436" name="Picture 6" descr="th_54"/>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830045">
            <a:off x="533400" y="838200"/>
            <a:ext cx="3417888" cy="351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7" descr="th_54"/>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1055113">
            <a:off x="4724400" y="1828800"/>
            <a:ext cx="3429000" cy="351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 y="4267200"/>
            <a:ext cx="80010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439" name="Group 9"/>
          <p:cNvGrpSpPr>
            <a:grpSpLocks/>
          </p:cNvGrpSpPr>
          <p:nvPr/>
        </p:nvGrpSpPr>
        <p:grpSpPr bwMode="auto">
          <a:xfrm>
            <a:off x="12700" y="0"/>
            <a:ext cx="9144000" cy="7010400"/>
            <a:chOff x="0" y="-10"/>
            <a:chExt cx="5760" cy="4330"/>
          </a:xfrm>
        </p:grpSpPr>
        <p:pic>
          <p:nvPicPr>
            <p:cNvPr id="18444" name="Picture 10" descr="Animate"/>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rot="-5400000">
              <a:off x="-2109" y="2109"/>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5" name="Picture 11" descr="Animate"/>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0" y="422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6" name="Picture 12" descr="Animate"/>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rot="-5400000">
              <a:off x="3576" y="2103"/>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7" name="Picture 13" descr="Animate"/>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0" y="-1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34542" name="Picture 14" descr="17"/>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rot="7801967">
            <a:off x="-1600201" y="3352801"/>
            <a:ext cx="893763" cy="89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4543" name="Picture 15" descr="8"/>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524000" y="228600"/>
            <a:ext cx="912812"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4544" name="Picture 16" descr="15"/>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9448800" y="-233363"/>
            <a:ext cx="800100" cy="466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4545" name="Picture 17" descr="15"/>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9753600" y="762000"/>
            <a:ext cx="8001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Con-Chim-Vanh-Khuye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5638800" y="5977347"/>
            <a:ext cx="609600" cy="609600"/>
          </a:xfrm>
          <a:prstGeom prst="rect">
            <a:avLst/>
          </a:prstGeom>
        </p:spPr>
      </p:pic>
    </p:spTree>
    <p:extLst>
      <p:ext uri="{BB962C8B-B14F-4D97-AF65-F5344CB8AC3E}">
        <p14:creationId xmlns:p14="http://schemas.microsoft.com/office/powerpoint/2010/main" val="40947468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534533"/>
                                        </p:tgtEl>
                                        <p:attrNameLst>
                                          <p:attrName>style.visibility</p:attrName>
                                        </p:attrNameLst>
                                      </p:cBhvr>
                                      <p:to>
                                        <p:strVal val="visible"/>
                                      </p:to>
                                    </p:set>
                                    <p:anim calcmode="lin" valueType="num">
                                      <p:cBhvr additive="base">
                                        <p:cTn id="7" dur="500" fill="hold"/>
                                        <p:tgtEl>
                                          <p:spTgt spid="534533"/>
                                        </p:tgtEl>
                                        <p:attrNameLst>
                                          <p:attrName>ppt_x</p:attrName>
                                        </p:attrNameLst>
                                      </p:cBhvr>
                                      <p:tavLst>
                                        <p:tav tm="0">
                                          <p:val>
                                            <p:strVal val="0-#ppt_w/2"/>
                                          </p:val>
                                        </p:tav>
                                        <p:tav tm="100000">
                                          <p:val>
                                            <p:strVal val="#ppt_x"/>
                                          </p:val>
                                        </p:tav>
                                      </p:tavLst>
                                    </p:anim>
                                    <p:anim calcmode="lin" valueType="num">
                                      <p:cBhvr additive="base">
                                        <p:cTn id="8" dur="500" fill="hold"/>
                                        <p:tgtEl>
                                          <p:spTgt spid="53453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par>
                                <p:cTn id="9" presetID="0" presetClass="path" presetSubtype="0" repeatCount="2000" accel="50000" decel="50000" fill="hold" nodeType="withEffect">
                                  <p:stCondLst>
                                    <p:cond delay="0"/>
                                  </p:stCondLst>
                                  <p:childTnLst>
                                    <p:animMotion origin="layout" path="M 0.00104 -0.13172 C 0.01024 -0.13588 0.01875 -0.14283 0.02812 -0.14561 C 0.03507 -0.14769 0.04896 -0.15116 0.04896 -0.15093 C 0.05851 -0.15093 0.16128 -0.15024 0.19687 -0.14561 C 0.21753 -0.14306 0.23229 -0.12616 0.25104 -0.11783 C 0.26944 -0.10973 0.27934 -0.10857 0.30104 -0.10672 C 0.31892 -0.09885 0.3092 -0.10186 0.33021 -0.09838 C 0.35538 -0.08727 0.33003 -0.09746 0.35521 -0.09005 C 0.36667 -0.08658 0.35642 -0.08843 0.36771 -0.08172 C 0.37378 -0.07825 0.38003 -0.07547 0.38646 -0.07338 C 0.41215 -0.06482 0.43767 -0.05533 0.46354 -0.04838 C 0.48316 -0.03079 0.51805 -0.02616 0.54062 -0.02338 C 0.5658 -0.01667 0.59219 -0.0169 0.61771 -0.01505 C 0.6408 -0.01065 0.66319 -0.00649 0.68646 -0.00394 C 0.76632 -0.00556 0.78976 -0.0044 0.84896 -0.01227 C 0.86979 -0.01922 0.88767 -0.02362 0.90937 -0.02616 C 0.91823 -0.0301 0.93646 -0.0345 0.93646 -0.03426 C 0.9467 -0.04352 0.95 -0.06019 0.95729 -0.07338 C 0.9566 -0.08357 0.95937 -0.10533 0.95104 -0.11505 C 0.93281 -0.13635 0.88611 -0.14746 0.86354 -0.14838 C 0.82118 -0.15 0.77882 -0.15024 0.73646 -0.15116 C 0.71771 -0.1595 0.70278 -0.15556 0.68229 -0.15394 C 0.66024 -0.15672 0.6434 -0.16436 0.62187 -0.16783 C 0.59653 -0.17917 0.56719 -0.1794 0.54062 -0.1845 C 0.52569 -0.19121 0.51059 -0.19121 0.49479 -0.19283 C 0.47743 -0.19746 0.4625 -0.20163 0.44479 -0.20394 C 0.43038 -0.21667 0.43698 -0.21297 0.42604 -0.21783 C 0.42465 -0.22061 0.42292 -0.22315 0.42187 -0.22616 C 0.42014 -0.23149 0.41771 -0.24283 0.41771 -0.2426 C 0.41875 -0.25024 0.41788 -0.25973 0.42187 -0.26505 C 0.44635 -0.29769 0.5033 -0.28913 0.52812 -0.29005 C 0.53802 -0.29329 0.5467 -0.2963 0.55521 -0.30394 C 0.56476 -0.32315 0.56198 -0.31436 0.56562 -0.32894 C 0.56319 -0.3669 0.56354 -0.35116 0.56354 -0.37616 " pathEditMode="relative" rAng="0" ptsTypes="fffffffffffffffffffffffffffffffffA">
                                      <p:cBhvr>
                                        <p:cTn id="10" dur="2000" fill="hold"/>
                                        <p:tgtEl>
                                          <p:spTgt spid="534542"/>
                                        </p:tgtEl>
                                        <p:attrNameLst>
                                          <p:attrName>ppt_x</p:attrName>
                                          <p:attrName>ppt_y</p:attrName>
                                        </p:attrNameLst>
                                      </p:cBhvr>
                                      <p:rCtr x="47917" y="-5833"/>
                                    </p:animMotion>
                                  </p:childTnLst>
                                </p:cTn>
                              </p:par>
                            </p:childTnLst>
                          </p:cTn>
                        </p:par>
                        <p:par>
                          <p:cTn id="11" fill="hold" nodeType="afterGroup">
                            <p:stCondLst>
                              <p:cond delay="4000"/>
                            </p:stCondLst>
                            <p:childTnLst>
                              <p:par>
                                <p:cTn id="12" presetID="0" presetClass="path" presetSubtype="0" repeatCount="5000" accel="50000" decel="50000" fill="hold" nodeType="afterEffect">
                                  <p:stCondLst>
                                    <p:cond delay="0"/>
                                  </p:stCondLst>
                                  <p:childTnLst>
                                    <p:animMotion origin="layout" path="M 0.05417 0.00555 C 0.06997 0.00972 0.08316 0.01759 0.09792 0.025 C 0.10851 0.03032 0.11736 0.0331 0.12709 0.04166 C 0.13473 0.05717 0.14219 0.07291 0.15209 0.08611 C 0.154 0.09398 0.1599 0.10555 0.16459 0.11111 C 0.16841 0.1155 0.17361 0.11759 0.17709 0.12222 C 0.18177 0.12847 0.18455 0.13125 0.1875 0.13888 C 0.18855 0.14143 0.1882 0.1449 0.18959 0.14722 C 0.19115 0.14976 0.19393 0.15069 0.19584 0.15277 C 0.20782 0.16597 0.21771 0.17824 0.23334 0.18333 C 0.24045 0.18958 0.24584 0.19166 0.25417 0.19444 C 0.29011 0.22314 0.32414 0.22731 0.3625 0.24444 C 0.37101 0.24814 0.38056 0.24606 0.38959 0.24722 C 0.44393 0.25347 0.36927 0.24838 0.48125 0.25277 C 0.51632 0.26064 0.52118 0.26064 0.56459 0.25833 C 0.58855 0.24768 0.6125 0.24444 0.6375 0.23888 C 0.64167 0.23796 0.64584 0.23703 0.65 0.23611 C 0.65417 0.23518 0.6625 0.23333 0.6625 0.23333 C 0.69792 0.23425 0.73316 0.23425 0.76875 0.23611 C 0.78403 0.23703 0.81459 0.24166 0.81459 0.24166 C 0.82813 0.24768 0.83959 0.25046 0.85417 0.25277 C 0.87466 0.2618 0.89514 0.26689 0.91667 0.26944 C 0.93629 0.27824 0.9566 0.28032 0.97709 0.28333 C 1.12882 0.28101 1.12014 0.2831 1.21042 0.27222 C 1.21858 0.26851 1.22709 0.26666 1.23542 0.26388 C 1.24289 0.25717 1.23941 0.25972 1.24584 0.25555 " pathEditMode="relative" ptsTypes="fffffffffffffffffffffffffA">
                                      <p:cBhvr>
                                        <p:cTn id="13" dur="5000" fill="hold"/>
                                        <p:tgtEl>
                                          <p:spTgt spid="534543"/>
                                        </p:tgtEl>
                                        <p:attrNameLst>
                                          <p:attrName>ppt_x</p:attrName>
                                          <p:attrName>ppt_y</p:attrName>
                                        </p:attrNameLst>
                                      </p:cBhvr>
                                    </p:animMotion>
                                  </p:childTnLst>
                                </p:cTn>
                              </p:par>
                              <p:par>
                                <p:cTn id="14" presetID="0" presetClass="path" presetSubtype="0" repeatCount="4000" accel="50000" decel="50000" fill="hold" nodeType="withEffect">
                                  <p:stCondLst>
                                    <p:cond delay="0"/>
                                  </p:stCondLst>
                                  <p:childTnLst>
                                    <p:animMotion origin="layout" path="M -3.33333E-6 0.02963 C -0.01614 0.02269 -0.03645 0.03426 -0.05 0.0463 C -0.05989 0.06597 -0.04705 0.04236 -0.0625 0.06296 C -0.07343 0.07755 -0.0783 0.0956 -0.09166 0.10741 C -0.09583 0.12431 -0.10086 0.13981 -0.10416 0.15741 C -0.10729 0.17407 -0.10677 0.19491 -0.1125 0.21019 C -0.1158 0.21921 -0.11753 0.22894 -0.12083 0.23796 C -0.12882 0.25903 -0.13593 0.28102 -0.14375 0.30185 C -0.15555 0.33333 -0.14114 0.29838 -0.15 0.32963 C -0.15277 0.33981 -0.15902 0.35 -0.16458 0.35741 C -0.16597 0.36296 -0.16632 0.36921 -0.16875 0.37407 C -0.17291 0.38241 -0.17882 0.38958 -0.18125 0.39907 C -0.18628 0.41921 -0.19514 0.43588 -0.20208 0.45463 C -0.20555 0.46412 -0.2059 0.47523 -0.20833 0.48519 C -0.21128 0.49722 -0.21406 0.50903 -0.21666 0.5213 C -0.21753 0.525 -0.21736 0.52917 -0.21875 0.53241 C -0.22014 0.53588 -0.22326 0.5375 -0.225 0.54074 C -0.23455 0.5588 -0.22309 0.54653 -0.23541 0.55741 C -0.24878 0.59329 -0.26632 0.62685 -0.28541 0.65741 C -0.28889 0.66296 -0.2927 0.66829 -0.29583 0.67407 C -0.30156 0.68495 -0.30173 0.69144 -0.31041 0.69907 C -0.32708 0.73241 -0.30139 0.68333 -0.32083 0.71296 C -0.32413 0.71806 -0.32448 0.72755 -0.32916 0.72963 C -0.33593 0.73264 -0.34097 0.73866 -0.34791 0.74074 C -0.36111 0.74491 -0.37448 0.74745 -0.3875 0.75185 C -0.40989 0.77176 -0.37586 0.74074 -0.4 0.76574 C -0.40885 0.775 -0.4177 0.78056 -0.42708 0.78796 C -0.43142 0.79144 -0.43472 0.79745 -0.43958 0.79907 C -0.45 0.80255 -0.46024 0.80671 -0.47083 0.81019 C -0.47361 0.81111 -0.47916 0.81296 -0.47916 0.81319 C -0.51979 0.81157 -0.55 0.81019 -0.5875 0.80463 C -0.61406 0.79282 -0.64062 0.78218 -0.66875 0.77685 C -0.68368 0.77014 -0.66788 0.77662 -0.69791 0.7713 C -0.70625 0.76991 -0.71458 0.76759 -0.72291 0.76574 C -0.72916 0.76435 -0.73541 0.76389 -0.74166 0.76296 C -0.77569 0.74792 -0.73298 0.76574 -0.76666 0.75463 C -0.77777 0.75093 -0.78663 0.74375 -0.79791 0.74074 C -0.80208 0.73704 -0.80573 0.73218 -0.81041 0.72963 C -0.81597 0.72662 -0.82187 0.72523 -0.82708 0.7213 C -0.83836 0.71296 -0.84357 0.70602 -0.85625 0.70185 C -0.8618 0.69074 -0.86649 0.68889 -0.875 0.68241 C -0.88194 0.67708 -0.89027 0.66759 -0.89583 0.66019 C -0.89757 0.65787 -0.89826 0.65417 -0.9 0.65185 C -0.90173 0.64954 -0.90434 0.64838 -0.90625 0.6463 C -0.91059 0.6419 -0.9151 0.63773 -0.91875 0.63241 C -0.92205 0.62755 -0.92291 0.61944 -0.92708 0.61574 C -0.93125 0.61204 -0.93663 0.60995 -0.93958 0.60463 C -0.94288 0.59884 -0.94739 0.58958 -0.95208 0.58519 C -0.95468 0.58287 -0.95781 0.58194 -0.96041 0.57963 C -0.97378 0.5669 -0.95885 0.57384 -0.975 0.56852 C -0.98055 0.56296 -0.9868 0.55833 -0.99166 0.55185 C -0.99375 0.54907 -0.99566 0.54583 -0.99791 0.54352 C -1.00191 0.53935 -1.01041 0.53241 -1.01041 0.53264 C -1.0118 0.52963 -1.0125 0.52593 -1.01458 0.52407 C -1.01823 0.52106 -1.02291 0.52037 -1.02708 0.51852 C -1.02951 0.51736 -1.0309 0.51412 -1.03333 0.51296 C -1.03732 0.51111 -1.04166 0.51111 -1.04583 0.51019 C -1.06041 0.49861 -1.07014 0.48218 -1.07916 0.46296 C -1.08437 0.45185 -1.08524 0.44537 -1.09375 0.43796 C -1.10052 0.41042 -1.08889 0.45255 -1.10208 0.4213 C -1.10416 0.4162 -1.10382 0.40949 -1.10625 0.40463 C -1.10764 0.40185 -1.10902 0.39907 -1.11041 0.3963 C -1.11267 0.38125 -1.1158 0.36667 -1.11875 0.35185 C -1.12031 0.34444 -1.12291 0.32963 -1.12291 0.32986 C -1.12708 0.2794 -1.12361 0.19606 -1.11041 0.14352 C -1.1092 0.12106 -1.10816 0.10347 -1.10416 0.08241 C -1.10347 0.04722 -1.1033 0.01227 -1.10208 -0.02315 C -1.10156 -0.03542 -1.09218 -0.05903 -1.08333 -0.06204 C -1.075 -0.06481 -1.06961 -0.0669 -1.0625 -0.07315 C -1.0033 -0.07176 -0.96614 -0.0706 -0.91458 -0.06481 C -0.90139 -0.06343 -0.88819 -0.06319 -0.875 -0.06204 C -0.85902 -0.06042 -0.82708 -0.05648 -0.82708 -0.05625 C -0.81909 -0.05301 -0.81423 -0.05231 -0.80833 -0.04537 C -0.80399 -0.04005 -0.79583 -0.02824 -0.79583 -0.02801 C -0.79444 -0.02315 -0.79305 -0.01713 -0.79166 -0.01204 C -0.79097 -0.00926 -0.78958 -0.0037 -0.78958 -0.00347 C -0.78889 0.00278 -0.78871 0.00949 -0.7875 0.01597 C -0.78663 0.01968 -0.7842 0.02315 -0.78333 0.02685 C -0.78211 0.0331 -0.78229 0.03981 -0.78125 0.0463 C -0.7809 0.04907 -0.77986 0.05185 -0.77916 0.05463 C -0.78107 0.13171 -0.78333 0.2081 -0.78541 0.28519 C -0.78576 0.30069 -0.78871 0.36181 -0.8 0.37685 C -0.80382 0.38194 -0.80989 0.38194 -0.81458 0.38519 C -0.81718 0.39537 -0.82048 0.40394 -0.825 0.41296 C -0.82569 0.41759 -0.82586 0.42245 -0.82708 0.42685 C -0.82795 0.43009 -0.83038 0.43194 -0.83125 0.43519 C -0.83246 0.43958 -0.83229 0.44444 -0.83333 0.44907 C -0.83437 0.45394 -0.83611 0.45833 -0.8375 0.46296 C -0.84392 0.56551 -0.83802 0.50116 -0.84375 0.54352 C -0.84444 0.54907 -0.84427 0.55509 -0.84583 0.56019 C -0.84774 0.56644 -0.8526 0.5706 -0.85416 0.57685 C -0.86163 0.60694 -0.86614 0.63727 -0.87083 0.66852 C -0.86996 0.69954 -0.87014 0.74792 -0.86458 0.78241 C -0.86302 0.79259 -0.85764 0.8037 -0.85416 0.81296 C -0.8434 0.84144 -0.8309 0.86968 -0.81041 0.88796 C -0.80104 0.90671 -0.81319 0.88426 -0.79583 0.90741 C -0.79409 0.90972 -0.7934 0.91343 -0.79166 0.91574 C -0.7835 0.92662 -0.7717 0.93472 -0.7625 0.94352 C -0.74913 0.95625 -0.76406 0.94931 -0.74791 0.95463 C -0.72222 0.97731 -0.69479 0.99097 -0.66458 0.99907 C -0.61111 0.99745 -0.58073 1.0 -0.53541 0.98796 C -0.52326 0.97986 -0.50989 0.97662 -0.49791 0.96852 C -0.49566 0.96713 -0.49392 0.96435 -0.49166 0.96296 C -0.48645 0.95995 -0.47274 0.95833 -0.46875 0.95741 C -0.46041 0.95532 -0.45191 0.95278 -0.44375 0.94907 C -0.43229 0.9338 -0.41527 0.93241 -0.4 0.92685 C -0.38732 0.92222 -0.37673 0.91273 -0.36458 0.90741 C -0.35764 0.89815 -0.34895 0.89213 -0.33958 0.88796 C -0.33125 0.87685 -0.32552 0.86505 -0.31458 0.86019 C -0.30711 0.85023 -0.29687 0.84491 -0.28958 0.83519 C -0.28333 0.82685 -0.28125 0.81944 -0.27291 0.81574 C -0.26093 0.7919 -0.27691 0.81991 -0.2625 0.80463 C -0.26059 0.80255 -0.26007 0.79861 -0.25833 0.7963 C -0.25347 0.78981 -0.25017 0.79005 -0.24375 0.78796 C -0.23038 0.77616 -0.23472 0.78148 -0.22916 0.77407 " pathEditMode="relative" rAng="0" ptsTypes="ffffffffffffffffffffffffffffffffffffffffffffffffffffffffffffffffffffffffffffffffffffffffffffffffffffffffffffffffffA">
                                      <p:cBhvr>
                                        <p:cTn id="15" dur="5000" fill="hold"/>
                                        <p:tgtEl>
                                          <p:spTgt spid="534544"/>
                                        </p:tgtEl>
                                        <p:attrNameLst>
                                          <p:attrName>ppt_x</p:attrName>
                                          <p:attrName>ppt_y</p:attrName>
                                        </p:attrNameLst>
                                      </p:cBhvr>
                                      <p:rCtr x="-56354" y="43380"/>
                                    </p:animMotion>
                                  </p:childTnLst>
                                </p:cTn>
                              </p:par>
                              <p:par>
                                <p:cTn id="16" presetID="0" presetClass="path" presetSubtype="0" repeatCount="4000" accel="50000" decel="50000" fill="hold" nodeType="withEffect">
                                  <p:stCondLst>
                                    <p:cond delay="0"/>
                                  </p:stCondLst>
                                  <p:childTnLst>
                                    <p:animMotion origin="layout" path="M 3.33333E-6 -5.55556E-6 C -0.01337 0.00231 -0.02483 0.00555 -0.0375 0.01111 C -0.04028 0.01388 -0.04358 0.01597 -0.04584 0.01944 C -0.04792 0.02268 -0.04844 0.02685 -0.05 0.03055 C -0.05591 0.04421 -0.06007 0.05902 -0.06667 0.07222 C -0.06893 0.08449 -0.07275 0.09606 -0.075 0.10833 C -0.0757 0.11203 -0.0757 0.1162 -0.07709 0.11944 C -0.07848 0.12291 -0.08125 0.12499 -0.08334 0.12777 C -0.08403 0.13333 -0.08403 0.13911 -0.08542 0.14444 C -0.08629 0.14768 -0.08854 0.14976 -0.08959 0.15277 C -0.09254 0.16064 -0.09601 0.16921 -0.09792 0.17777 C -0.09879 0.18148 -0.09879 0.18541 -0.1 0.18888 C -0.10226 0.1949 -0.10834 0.20555 -0.10834 0.20555 C -0.11146 0.22245 -0.11979 0.23564 -0.12709 0.24999 C -0.13056 0.25694 -0.13195 0.26527 -0.13542 0.27222 C -0.13681 0.27499 -0.13854 0.27754 -0.13959 0.28055 C -0.14132 0.28587 -0.14132 0.29236 -0.14375 0.29722 C -0.14514 0.29999 -0.14688 0.30254 -0.14792 0.30555 C -0.14896 0.3081 -0.14896 0.31134 -0.15 0.31388 C -0.15243 0.31967 -0.15677 0.3243 -0.15834 0.33055 C -0.1625 0.34699 -0.16233 0.35995 -0.17292 0.36944 C -0.1757 0.37499 -0.17969 0.37986 -0.18125 0.38611 C -0.18195 0.38888 -0.18212 0.39189 -0.18334 0.39444 C -0.1849 0.39768 -0.18785 0.39953 -0.18959 0.40277 C -0.19132 0.40624 -0.19202 0.41041 -0.19375 0.41388 C -0.19948 0.42476 -0.20035 0.41898 -0.20417 0.43055 C -0.21407 0.46041 -0.20313 0.4368 -0.2125 0.45555 C -0.21684 0.4787 -0.22813 0.49675 -0.2375 0.51666 C -0.24271 0.52777 -0.24358 0.53425 -0.25209 0.54166 C -0.26007 0.55763 -0.26702 0.578 -0.27917 0.58888 C -0.28334 0.60532 -0.29375 0.61574 -0.30417 0.62499 C -0.31094 0.63101 -0.3165 0.64074 -0.32292 0.64722 C -0.37309 0.69907 -0.41441 0.67893 -0.48559 0.68055 C -0.49167 0.68263 -0.49809 0.6831 -0.50417 0.68611 C -0.51563 0.69189 -0.5257 0.703 -0.5375 0.70833 C -0.55764 0.71736 -0.57917 0.71828 -0.6 0.72222 C -0.63403 0.72129 -0.66806 0.72152 -0.70209 0.71944 C -0.73264 0.71759 -0.76511 0.70624 -0.79167 0.68611 C -0.81285 0.67013 -0.829 0.64351 -0.85209 0.63333 C -0.8599 0.62546 -0.86407 0.61736 -0.87084 0.60833 C -0.87691 0.58425 -0.89566 0.57523 -0.90834 0.55833 C -0.91962 0.54328 -0.90886 0.54976 -0.92084 0.54444 C -0.92622 0.53379 -0.92969 0.52152 -0.93542 0.51111 C -0.94618 0.49189 -0.93785 0.51597 -0.94792 0.48888 C -0.94896 0.48634 -0.94879 0.4831 -0.95 0.48055 C -0.95365 0.47268 -0.95886 0.4662 -0.9625 0.45833 C -0.96459 0.4537 -0.96667 0.44907 -0.96875 0.44444 C -0.97205 0.42731 -0.97535 0.4074 -0.98125 0.39166 C -0.98629 0.35138 -0.98629 0.30902 -0.99375 0.26944 C -0.99584 0.24143 -1.00209 0.21643 -1.00625 0.18888 C -1.0092 0.09999 -1.01042 0.07407 -1.01042 -0.03612 C -1.01042 -0.07107 -1.01806 -0.15487 -0.99584 -0.19445 C -0.99427 -0.20093 -0.99358 -0.20741 -0.99167 -0.21366 C -0.9875 -0.22686 -0.97691 -0.23589 -0.97084 -0.24723 C -0.9625 -0.26297 -0.96302 -0.27107 -0.94792 -0.27778 C -0.93907 -0.28658 -0.92657 -0.29237 -0.91875 -0.30278 C -0.91042 -0.31389 -0.91528 -0.31019 -0.90417 -0.31389 C -0.83577 -0.31204 -0.77223 -0.30857 -0.70417 -0.31112 C -0.65851 -0.3213 -0.61077 -0.31181 -0.56459 -0.30834 C -0.55157 -0.30255 -0.56285 -0.30695 -0.53959 -0.30278 C -0.51459 -0.29839 -0.48976 -0.29214 -0.46476 -0.28889 C -0.45348 -0.28403 -0.44254 -0.27964 -0.43125 -0.27501 C -0.42153 -0.27084 -0.41216 -0.26389 -0.40209 -0.26112 C -0.39532 -0.25926 -0.3882 -0.25926 -0.38125 -0.25834 C -0.36754 -0.24005 -0.38177 -0.26089 -0.37084 -0.23889 C -0.36216 -0.2213 -0.34931 -0.2051 -0.33959 -0.18889 C -0.33143 -0.17501 -0.33854 -0.18195 -0.33334 -0.16945 C -0.33091 -0.16366 -0.325 -0.15278 -0.325 -0.15278 C -0.31736 -0.10163 -0.3217 -0.13589 -0.325 -0.02223 C -0.32622 0.02036 -0.34011 0.06365 -0.36459 0.09166 C -0.37327 0.10161 -0.38455 0.10786 -0.39375 0.11666 C -0.40834 0.13055 -0.41823 0.15046 -0.43334 0.16388 C -0.44236 0.18726 -0.46164 0.19907 -0.47726 0.21388 C -0.49358 0.22962 -0.50886 0.25161 -0.52709 0.26388 C -0.53282 0.27546 -0.54011 0.28171 -0.55 0.28611 C -0.55139 0.28888 -0.55209 0.29259 -0.55417 0.29444 C -0.5566 0.29652 -0.5599 0.29583 -0.5625 0.29722 C -0.56476 0.29861 -0.5665 0.30138 -0.56875 0.30277 C -0.57309 0.30555 -0.58143 0.30717 -0.58542 0.30833 C -0.59809 0.31689 -0.6033 0.31712 -0.61875 0.31944 C -0.68195 0.34745 -0.6165 0.31944 -0.80417 0.32499 C -0.81719 0.32546 -0.83525 0.33703 -0.84584 0.34722 C -0.84827 0.34953 -0.84948 0.3537 -0.85209 0.35555 C -0.85591 0.35833 -0.86094 0.35786 -0.86459 0.36111 C -0.87726 0.37245 -0.88733 0.37569 -0.90209 0.38055 C -0.90417 0.3824 -0.9066 0.38379 -0.90834 0.38611 C -0.91007 0.38842 -0.91059 0.39236 -0.9125 0.39444 C -0.92431 0.4081 -0.93889 0.41574 -0.95 0.43055 C -0.9507 0.43333 -0.95052 0.4368 -0.95209 0.43888 C -0.95556 0.44351 -0.96459 0.44999 -0.96459 0.44999 C -0.96979 0.46041 -0.96702 0.45601 -0.97292 0.46388 " pathEditMode="relative" ptsTypes="ffffffffffffffffffffffffffffffffffffffffffffffffffffffffffffffffffffffffffffffffffffffffffA">
                                      <p:cBhvr>
                                        <p:cTn id="17" dur="3000" fill="hold"/>
                                        <p:tgtEl>
                                          <p:spTgt spid="53454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2"/>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30612" fill="hold"/>
                                        <p:tgtEl>
                                          <p:spTgt spid="2"/>
                                        </p:tgtEl>
                                      </p:cBhvr>
                                    </p:cmd>
                                  </p:childTnLst>
                                </p:cTn>
                              </p:par>
                            </p:childTnLst>
                          </p:cTn>
                        </p:par>
                      </p:childTnLst>
                    </p:cTn>
                  </p:par>
                </p:childTnLst>
              </p:cTn>
              <p:nextCondLst>
                <p:cond evt="onClick" delay="0">
                  <p:tgtEl>
                    <p:spTgt spid="2"/>
                  </p:tgtEl>
                </p:cond>
              </p:nextCondLst>
            </p:seq>
            <p:audio>
              <p:cMediaNode vol="80000">
                <p:cTn id="23"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utre 663"/>
          <p:cNvPicPr/>
          <p:nvPr/>
        </p:nvPicPr>
        <p:blipFill>
          <a:blip r:embed="rId2"/>
          <a:stretch/>
        </p:blipFill>
        <p:spPr>
          <a:xfrm>
            <a:off x="990600" y="304800"/>
            <a:ext cx="6858000" cy="3200400"/>
          </a:xfrm>
          <a:prstGeom prst="rect">
            <a:avLst/>
          </a:prstGeom>
        </p:spPr>
      </p:pic>
      <p:sp>
        <p:nvSpPr>
          <p:cNvPr id="3" name="Rectangle 2"/>
          <p:cNvSpPr/>
          <p:nvPr/>
        </p:nvSpPr>
        <p:spPr>
          <a:xfrm>
            <a:off x="685800" y="3886200"/>
            <a:ext cx="8077200" cy="2133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rgbClr val="0000CC"/>
                </a:solidFill>
                <a:latin typeface="Arial-SGK-TV" pitchFamily="2" charset="0"/>
                <a:cs typeface="Arial-SGK-TV" pitchFamily="2" charset="0"/>
              </a:rPr>
              <a:t>     </a:t>
            </a:r>
            <a:r>
              <a:rPr lang="vi-VN" sz="2800" b="1" dirty="0">
                <a:solidFill>
                  <a:srgbClr val="0000CC"/>
                </a:solidFill>
                <a:latin typeface="Arial-SGK-TV" pitchFamily="2" charset="0"/>
                <a:cs typeface="Arial-SGK-TV" pitchFamily="2" charset="0"/>
              </a:rPr>
              <a:t>Chim ri cần cù tìm cỏ khô về làm tổ. Đêm qua, nó bị ốm. Chim sẻ và chim sơn ca đến thăm, đem cho nó túm rơm. Chim ri cám ơn sẻ và sơn ca.</a:t>
            </a:r>
            <a:endParaRPr lang="en-US" sz="2800" b="1" dirty="0">
              <a:solidFill>
                <a:srgbClr val="0000CC"/>
              </a:solidFill>
              <a:latin typeface="Arial-SGK-TV" pitchFamily="2" charset="0"/>
              <a:cs typeface="Arial-SGK-TV" pitchFamily="2" charset="0"/>
            </a:endParaRPr>
          </a:p>
          <a:p>
            <a:endParaRPr lang="en-US" sz="2800" b="1" dirty="0">
              <a:solidFill>
                <a:srgbClr val="0000CC"/>
              </a:solidFill>
              <a:latin typeface="Arial-SGK-TV" pitchFamily="2" charset="0"/>
              <a:cs typeface="Arial-SGK-TV" pitchFamily="2" charset="0"/>
            </a:endParaRPr>
          </a:p>
        </p:txBody>
      </p:sp>
      <p:pic>
        <p:nvPicPr>
          <p:cNvPr id="5" name="Picture 4">
            <a:extLst>
              <a:ext uri="{FF2B5EF4-FFF2-40B4-BE49-F238E27FC236}">
                <a16:creationId xmlns:a16="http://schemas.microsoft.com/office/drawing/2014/main" id="{15426F2D-D81D-4EC5-87F9-74036207D264}"/>
              </a:ext>
            </a:extLst>
          </p:cNvPr>
          <p:cNvPicPr>
            <a:picLocks noChangeAspect="1"/>
          </p:cNvPicPr>
          <p:nvPr/>
        </p:nvPicPr>
        <p:blipFill>
          <a:blip r:embed="rId3"/>
          <a:stretch>
            <a:fillRect/>
          </a:stretch>
        </p:blipFill>
        <p:spPr>
          <a:xfrm>
            <a:off x="228600" y="102151"/>
            <a:ext cx="2057400" cy="736049"/>
          </a:xfrm>
          <a:prstGeom prst="rect">
            <a:avLst/>
          </a:prstGeom>
        </p:spPr>
      </p:pic>
      <p:grpSp>
        <p:nvGrpSpPr>
          <p:cNvPr id="7" name="Group 41"/>
          <p:cNvGrpSpPr>
            <a:grpSpLocks/>
          </p:cNvGrpSpPr>
          <p:nvPr/>
        </p:nvGrpSpPr>
        <p:grpSpPr bwMode="auto">
          <a:xfrm>
            <a:off x="0" y="-38100"/>
            <a:ext cx="9144000" cy="6908800"/>
            <a:chOff x="0" y="-10"/>
            <a:chExt cx="5760" cy="4330"/>
          </a:xfrm>
        </p:grpSpPr>
        <p:pic>
          <p:nvPicPr>
            <p:cNvPr id="8" name="Picture 42" descr="Animat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2109" y="2109"/>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3" descr="Animat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422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4" descr="Animat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576" y="2103"/>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5" descr="Animat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1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109171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62000" y="1447800"/>
            <a:ext cx="8077200" cy="2133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2800" b="1" dirty="0">
                <a:solidFill>
                  <a:srgbClr val="0000CC"/>
                </a:solidFill>
                <a:latin typeface="Arial-SGK-TV" pitchFamily="2" charset="0"/>
                <a:cs typeface="Arial-SGK-TV" pitchFamily="2" charset="0"/>
              </a:rPr>
              <a:t>     </a:t>
            </a:r>
            <a:r>
              <a:rPr lang="vi-VN" sz="2800" b="1" dirty="0">
                <a:solidFill>
                  <a:srgbClr val="0000CC"/>
                </a:solidFill>
                <a:latin typeface="Arial-SGK-TV" pitchFamily="2" charset="0"/>
                <a:cs typeface="Arial-SGK-TV" pitchFamily="2" charset="0"/>
              </a:rPr>
              <a:t>Chim ri cần cù tìm cỏ khô về làm tổ. Đêm qua, nó bị ốm. Chim sẻ và chim sơn ca đến thăm, đem cho nó túm rơm. Chim ri cám ơn sẻ và sơn ca.</a:t>
            </a:r>
            <a:endParaRPr lang="en-US" sz="2800" b="1" dirty="0">
              <a:solidFill>
                <a:srgbClr val="0000CC"/>
              </a:solidFill>
              <a:latin typeface="Arial-SGK-TV" pitchFamily="2" charset="0"/>
              <a:cs typeface="Arial-SGK-TV" pitchFamily="2" charset="0"/>
            </a:endParaRPr>
          </a:p>
          <a:p>
            <a:pPr>
              <a:lnSpc>
                <a:spcPct val="150000"/>
              </a:lnSpc>
            </a:pPr>
            <a:endParaRPr lang="en-US" sz="2800" b="1" dirty="0">
              <a:solidFill>
                <a:srgbClr val="0000CC"/>
              </a:solidFill>
              <a:latin typeface="Arial-SGK-TV" pitchFamily="2" charset="0"/>
              <a:cs typeface="Arial-SGK-TV" pitchFamily="2" charset="0"/>
            </a:endParaRPr>
          </a:p>
        </p:txBody>
      </p:sp>
      <p:pic>
        <p:nvPicPr>
          <p:cNvPr id="3" name="Picture 2">
            <a:extLst>
              <a:ext uri="{FF2B5EF4-FFF2-40B4-BE49-F238E27FC236}">
                <a16:creationId xmlns:a16="http://schemas.microsoft.com/office/drawing/2014/main" id="{15426F2D-D81D-4EC5-87F9-74036207D264}"/>
              </a:ext>
            </a:extLst>
          </p:cNvPr>
          <p:cNvPicPr>
            <a:picLocks noChangeAspect="1"/>
          </p:cNvPicPr>
          <p:nvPr/>
        </p:nvPicPr>
        <p:blipFill>
          <a:blip r:embed="rId2"/>
          <a:stretch>
            <a:fillRect/>
          </a:stretch>
        </p:blipFill>
        <p:spPr>
          <a:xfrm>
            <a:off x="304800" y="76200"/>
            <a:ext cx="2286001" cy="817832"/>
          </a:xfrm>
          <a:prstGeom prst="rect">
            <a:avLst/>
          </a:prstGeom>
        </p:spPr>
      </p:pic>
      <p:sp>
        <p:nvSpPr>
          <p:cNvPr id="5" name="Rectangle 4"/>
          <p:cNvSpPr/>
          <p:nvPr/>
        </p:nvSpPr>
        <p:spPr>
          <a:xfrm>
            <a:off x="762000" y="1415142"/>
            <a:ext cx="8077200" cy="2209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2800" b="1" dirty="0">
                <a:solidFill>
                  <a:srgbClr val="0000CC"/>
                </a:solidFill>
                <a:latin typeface="Arial-SGK-TV" pitchFamily="2" charset="0"/>
                <a:cs typeface="Arial-SGK-TV" pitchFamily="2" charset="0"/>
              </a:rPr>
              <a:t>     </a:t>
            </a:r>
            <a:r>
              <a:rPr lang="vi-VN" sz="2800" b="1" dirty="0">
                <a:solidFill>
                  <a:srgbClr val="FF0000"/>
                </a:solidFill>
                <a:latin typeface="Arial-SGK-TV" pitchFamily="2" charset="0"/>
                <a:cs typeface="Arial-SGK-TV" pitchFamily="2" charset="0"/>
              </a:rPr>
              <a:t>Chim</a:t>
            </a:r>
            <a:r>
              <a:rPr lang="vi-VN" sz="2800" b="1" dirty="0">
                <a:solidFill>
                  <a:srgbClr val="0000CC"/>
                </a:solidFill>
                <a:latin typeface="Arial-SGK-TV" pitchFamily="2" charset="0"/>
                <a:cs typeface="Arial-SGK-TV" pitchFamily="2" charset="0"/>
              </a:rPr>
              <a:t> ri cần cù </a:t>
            </a:r>
            <a:r>
              <a:rPr lang="vi-VN" sz="2800" b="1" dirty="0">
                <a:solidFill>
                  <a:srgbClr val="FF0000"/>
                </a:solidFill>
                <a:latin typeface="Arial-SGK-TV" pitchFamily="2" charset="0"/>
                <a:cs typeface="Arial-SGK-TV" pitchFamily="2" charset="0"/>
              </a:rPr>
              <a:t>tìm</a:t>
            </a:r>
            <a:r>
              <a:rPr lang="vi-VN" sz="2800" b="1" dirty="0">
                <a:solidFill>
                  <a:srgbClr val="0000CC"/>
                </a:solidFill>
                <a:latin typeface="Arial-SGK-TV" pitchFamily="2" charset="0"/>
                <a:cs typeface="Arial-SGK-TV" pitchFamily="2" charset="0"/>
              </a:rPr>
              <a:t> cỏ khô về làm tổ. </a:t>
            </a:r>
            <a:r>
              <a:rPr lang="vi-VN" sz="2800" b="1" dirty="0">
                <a:solidFill>
                  <a:srgbClr val="FF0000"/>
                </a:solidFill>
                <a:latin typeface="Arial-SGK-TV" pitchFamily="2" charset="0"/>
                <a:cs typeface="Arial-SGK-TV" pitchFamily="2" charset="0"/>
              </a:rPr>
              <a:t>Đêm</a:t>
            </a:r>
            <a:r>
              <a:rPr lang="vi-VN" sz="2800" b="1" dirty="0">
                <a:solidFill>
                  <a:srgbClr val="0000CC"/>
                </a:solidFill>
                <a:latin typeface="Arial-SGK-TV" pitchFamily="2" charset="0"/>
                <a:cs typeface="Arial-SGK-TV" pitchFamily="2" charset="0"/>
              </a:rPr>
              <a:t> qua, nó bị ốm. </a:t>
            </a:r>
            <a:r>
              <a:rPr lang="vi-VN" sz="2800" b="1" dirty="0">
                <a:solidFill>
                  <a:srgbClr val="FF0000"/>
                </a:solidFill>
                <a:latin typeface="Arial-SGK-TV" pitchFamily="2" charset="0"/>
                <a:cs typeface="Arial-SGK-TV" pitchFamily="2" charset="0"/>
              </a:rPr>
              <a:t>Chim</a:t>
            </a:r>
            <a:r>
              <a:rPr lang="vi-VN" sz="2800" b="1" dirty="0">
                <a:solidFill>
                  <a:srgbClr val="0000CC"/>
                </a:solidFill>
                <a:latin typeface="Arial-SGK-TV" pitchFamily="2" charset="0"/>
                <a:cs typeface="Arial-SGK-TV" pitchFamily="2" charset="0"/>
              </a:rPr>
              <a:t> sẻ và </a:t>
            </a:r>
            <a:r>
              <a:rPr lang="vi-VN" sz="2800" b="1" dirty="0">
                <a:solidFill>
                  <a:srgbClr val="FF0000"/>
                </a:solidFill>
                <a:latin typeface="Arial-SGK-TV" pitchFamily="2" charset="0"/>
                <a:cs typeface="Arial-SGK-TV" pitchFamily="2" charset="0"/>
              </a:rPr>
              <a:t>chim</a:t>
            </a:r>
            <a:r>
              <a:rPr lang="vi-VN" sz="2800" b="1" dirty="0">
                <a:solidFill>
                  <a:srgbClr val="0000CC"/>
                </a:solidFill>
                <a:latin typeface="Arial-SGK-TV" pitchFamily="2" charset="0"/>
                <a:cs typeface="Arial-SGK-TV" pitchFamily="2" charset="0"/>
              </a:rPr>
              <a:t> sơn ca đến thăm, </a:t>
            </a:r>
            <a:r>
              <a:rPr lang="vi-VN" sz="2800" b="1" dirty="0">
                <a:solidFill>
                  <a:srgbClr val="FF0000"/>
                </a:solidFill>
                <a:latin typeface="Arial-SGK-TV" pitchFamily="2" charset="0"/>
                <a:cs typeface="Arial-SGK-TV" pitchFamily="2" charset="0"/>
              </a:rPr>
              <a:t>đem</a:t>
            </a:r>
            <a:r>
              <a:rPr lang="vi-VN" sz="2800" b="1" dirty="0">
                <a:solidFill>
                  <a:srgbClr val="0000CC"/>
                </a:solidFill>
                <a:latin typeface="Arial-SGK-TV" pitchFamily="2" charset="0"/>
                <a:cs typeface="Arial-SGK-TV" pitchFamily="2" charset="0"/>
              </a:rPr>
              <a:t> cho nó </a:t>
            </a:r>
            <a:r>
              <a:rPr lang="vi-VN" sz="2800" b="1" dirty="0">
                <a:solidFill>
                  <a:srgbClr val="FF0000"/>
                </a:solidFill>
                <a:latin typeface="Arial-SGK-TV" pitchFamily="2" charset="0"/>
                <a:cs typeface="Arial-SGK-TV" pitchFamily="2" charset="0"/>
              </a:rPr>
              <a:t>túm</a:t>
            </a:r>
            <a:r>
              <a:rPr lang="vi-VN" sz="2800" b="1" dirty="0">
                <a:solidFill>
                  <a:srgbClr val="0000CC"/>
                </a:solidFill>
                <a:latin typeface="Arial-SGK-TV" pitchFamily="2" charset="0"/>
                <a:cs typeface="Arial-SGK-TV" pitchFamily="2" charset="0"/>
              </a:rPr>
              <a:t> rơm. </a:t>
            </a:r>
            <a:r>
              <a:rPr lang="vi-VN" sz="2800" b="1" dirty="0">
                <a:solidFill>
                  <a:srgbClr val="FF0000"/>
                </a:solidFill>
                <a:latin typeface="Arial-SGK-TV" pitchFamily="2" charset="0"/>
                <a:cs typeface="Arial-SGK-TV" pitchFamily="2" charset="0"/>
              </a:rPr>
              <a:t>Chim</a:t>
            </a:r>
            <a:r>
              <a:rPr lang="vi-VN" sz="2800" b="1" dirty="0">
                <a:solidFill>
                  <a:srgbClr val="0000CC"/>
                </a:solidFill>
                <a:latin typeface="Arial-SGK-TV" pitchFamily="2" charset="0"/>
                <a:cs typeface="Arial-SGK-TV" pitchFamily="2" charset="0"/>
              </a:rPr>
              <a:t> ri cám ơn sẻ và sơn ca.</a:t>
            </a:r>
            <a:endParaRPr lang="en-US" sz="2800" b="1" dirty="0">
              <a:solidFill>
                <a:srgbClr val="0000CC"/>
              </a:solidFill>
              <a:latin typeface="Arial-SGK-TV" pitchFamily="2" charset="0"/>
              <a:cs typeface="Arial-SGK-TV" pitchFamily="2" charset="0"/>
            </a:endParaRPr>
          </a:p>
          <a:p>
            <a:pPr>
              <a:lnSpc>
                <a:spcPct val="150000"/>
              </a:lnSpc>
            </a:pPr>
            <a:endParaRPr lang="en-US" sz="2800" b="1" dirty="0">
              <a:solidFill>
                <a:srgbClr val="0000CC"/>
              </a:solidFill>
              <a:latin typeface="Arial-SGK-TV" pitchFamily="2" charset="0"/>
              <a:cs typeface="Arial-SGK-TV" pitchFamily="2" charset="0"/>
            </a:endParaRPr>
          </a:p>
        </p:txBody>
      </p:sp>
      <p:sp>
        <p:nvSpPr>
          <p:cNvPr id="7" name="Oval 6"/>
          <p:cNvSpPr/>
          <p:nvPr/>
        </p:nvSpPr>
        <p:spPr>
          <a:xfrm>
            <a:off x="957432" y="903642"/>
            <a:ext cx="294042" cy="3810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Arial-SGK-TV" pitchFamily="2" charset="0"/>
                <a:cs typeface="Arial-SGK-TV" pitchFamily="2" charset="0"/>
              </a:rPr>
              <a:t>1</a:t>
            </a:r>
          </a:p>
        </p:txBody>
      </p:sp>
      <p:sp>
        <p:nvSpPr>
          <p:cNvPr id="8" name="Oval 7"/>
          <p:cNvSpPr/>
          <p:nvPr/>
        </p:nvSpPr>
        <p:spPr>
          <a:xfrm>
            <a:off x="7162800" y="860163"/>
            <a:ext cx="294042" cy="3810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Arial-SGK-TV" pitchFamily="2" charset="0"/>
                <a:cs typeface="Arial-SGK-TV" pitchFamily="2" charset="0"/>
              </a:rPr>
              <a:t>2</a:t>
            </a:r>
          </a:p>
        </p:txBody>
      </p:sp>
      <p:sp>
        <p:nvSpPr>
          <p:cNvPr id="9" name="Oval 8"/>
          <p:cNvSpPr/>
          <p:nvPr/>
        </p:nvSpPr>
        <p:spPr>
          <a:xfrm>
            <a:off x="3124200" y="1524000"/>
            <a:ext cx="294042" cy="3810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Arial-SGK-TV" pitchFamily="2" charset="0"/>
                <a:cs typeface="Arial-SGK-TV" pitchFamily="2" charset="0"/>
              </a:rPr>
              <a:t>3</a:t>
            </a:r>
          </a:p>
        </p:txBody>
      </p:sp>
      <p:sp>
        <p:nvSpPr>
          <p:cNvPr id="10" name="Oval 9"/>
          <p:cNvSpPr/>
          <p:nvPr/>
        </p:nvSpPr>
        <p:spPr>
          <a:xfrm>
            <a:off x="5420958" y="2144358"/>
            <a:ext cx="294042" cy="3810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Arial-SGK-TV" pitchFamily="2" charset="0"/>
                <a:cs typeface="Arial-SGK-TV" pitchFamily="2" charset="0"/>
              </a:rPr>
              <a:t>4</a:t>
            </a:r>
          </a:p>
        </p:txBody>
      </p:sp>
      <p:grpSp>
        <p:nvGrpSpPr>
          <p:cNvPr id="13" name="Group 41"/>
          <p:cNvGrpSpPr>
            <a:grpSpLocks/>
          </p:cNvGrpSpPr>
          <p:nvPr/>
        </p:nvGrpSpPr>
        <p:grpSpPr bwMode="auto">
          <a:xfrm>
            <a:off x="0" y="-38100"/>
            <a:ext cx="9144000" cy="6908800"/>
            <a:chOff x="0" y="-10"/>
            <a:chExt cx="5760" cy="4330"/>
          </a:xfrm>
        </p:grpSpPr>
        <p:pic>
          <p:nvPicPr>
            <p:cNvPr id="14" name="Picture 42" descr="Animat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109" y="2109"/>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3" descr="Animat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422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4" descr="Animat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576" y="2103"/>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5" descr="Animat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1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839885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8" grpId="0" animBg="1"/>
      <p:bldP spid="9" grpId="0" animBg="1"/>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utre 665"/>
          <p:cNvPicPr/>
          <p:nvPr/>
        </p:nvPicPr>
        <p:blipFill>
          <a:blip r:embed="rId2"/>
          <a:stretch/>
        </p:blipFill>
        <p:spPr>
          <a:xfrm>
            <a:off x="838200" y="2057400"/>
            <a:ext cx="7391400" cy="4191000"/>
          </a:xfrm>
          <a:prstGeom prst="rect">
            <a:avLst/>
          </a:prstGeom>
        </p:spPr>
      </p:pic>
      <p:pic>
        <p:nvPicPr>
          <p:cNvPr id="3" name="Picture 2">
            <a:extLst>
              <a:ext uri="{FF2B5EF4-FFF2-40B4-BE49-F238E27FC236}">
                <a16:creationId xmlns:a16="http://schemas.microsoft.com/office/drawing/2014/main" id="{F256F8F7-95BA-432B-874F-D81842FC22AD}"/>
              </a:ext>
            </a:extLst>
          </p:cNvPr>
          <p:cNvPicPr>
            <a:picLocks noChangeAspect="1"/>
          </p:cNvPicPr>
          <p:nvPr/>
        </p:nvPicPr>
        <p:blipFill>
          <a:blip r:embed="rId3"/>
          <a:stretch>
            <a:fillRect/>
          </a:stretch>
        </p:blipFill>
        <p:spPr>
          <a:xfrm>
            <a:off x="0" y="3629"/>
            <a:ext cx="3309257" cy="1262754"/>
          </a:xfrm>
          <a:prstGeom prst="rect">
            <a:avLst/>
          </a:prstGeom>
        </p:spPr>
      </p:pic>
      <p:sp>
        <p:nvSpPr>
          <p:cNvPr id="8" name="Rectangle 7"/>
          <p:cNvSpPr/>
          <p:nvPr/>
        </p:nvSpPr>
        <p:spPr>
          <a:xfrm>
            <a:off x="3622880" y="1143000"/>
            <a:ext cx="2286000" cy="990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FF0000"/>
                </a:solidFill>
                <a:latin typeface="Arial-SGK-TV" pitchFamily="2" charset="0"/>
                <a:ea typeface="Arial" panose="020B0604020202020204" pitchFamily="34" charset="0"/>
                <a:cs typeface="Arial-SGK-TV" pitchFamily="2" charset="0"/>
              </a:rPr>
              <a:t>Giúp bạn</a:t>
            </a:r>
            <a:endParaRPr lang="en-US" sz="3600" b="1" dirty="0">
              <a:solidFill>
                <a:srgbClr val="FF0000"/>
              </a:solidFill>
              <a:latin typeface="Arial-SGK-TV" pitchFamily="2" charset="0"/>
              <a:ea typeface="Arial" panose="020B0604020202020204" pitchFamily="34" charset="0"/>
              <a:cs typeface="Arial-SGK-TV" pitchFamily="2" charset="0"/>
            </a:endParaRPr>
          </a:p>
          <a:p>
            <a:pPr algn="ctr"/>
            <a:endParaRPr lang="en-US" sz="3600" b="1" dirty="0">
              <a:latin typeface="Arial-SGK-TV" pitchFamily="2" charset="0"/>
              <a:cs typeface="Arial-SGK-TV" pitchFamily="2" charset="0"/>
            </a:endParaRPr>
          </a:p>
        </p:txBody>
      </p:sp>
      <p:grpSp>
        <p:nvGrpSpPr>
          <p:cNvPr id="7" name="Group 41"/>
          <p:cNvGrpSpPr>
            <a:grpSpLocks/>
          </p:cNvGrpSpPr>
          <p:nvPr/>
        </p:nvGrpSpPr>
        <p:grpSpPr bwMode="auto">
          <a:xfrm>
            <a:off x="0" y="-38100"/>
            <a:ext cx="9144000" cy="6908800"/>
            <a:chOff x="0" y="-10"/>
            <a:chExt cx="5760" cy="4330"/>
          </a:xfrm>
        </p:grpSpPr>
        <p:pic>
          <p:nvPicPr>
            <p:cNvPr id="9" name="Picture 42" descr="Animat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2109" y="2109"/>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3" descr="Animat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422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4" descr="Animat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576" y="2103"/>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5" descr="Animat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1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705316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outVertical)">
                                      <p:cBhvr>
                                        <p:cTn id="12" dur="1000"/>
                                        <p:tgtEl>
                                          <p:spTgt spid="8"/>
                                        </p:tgtEl>
                                      </p:cBhvr>
                                    </p:animEffect>
                                  </p:childTnLst>
                                </p:cTn>
                              </p:par>
                              <p:par>
                                <p:cTn id="13" presetID="16" presetClass="entr" presetSubtype="37"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outVertical)">
                                      <p:cBhvr>
                                        <p:cTn id="1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76200"/>
            <a:ext cx="5943600" cy="990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0000CC"/>
                </a:solidFill>
                <a:latin typeface="Arial" panose="020B0604020202020204" pitchFamily="34" charset="0"/>
                <a:cs typeface="Arial" panose="020B0604020202020204" pitchFamily="34" charset="0"/>
              </a:rPr>
              <a:t>em</a:t>
            </a:r>
            <a:r>
              <a:rPr lang="en-US" sz="4400" b="1" dirty="0">
                <a:solidFill>
                  <a:srgbClr val="0000CC"/>
                </a:solidFill>
                <a:latin typeface="Arial" panose="020B0604020202020204" pitchFamily="34" charset="0"/>
                <a:cs typeface="Arial" panose="020B0604020202020204" pitchFamily="34" charset="0"/>
              </a:rPr>
              <a:t>    </a:t>
            </a:r>
            <a:r>
              <a:rPr lang="en-US" sz="4400" b="1" dirty="0" err="1">
                <a:solidFill>
                  <a:srgbClr val="0000CC"/>
                </a:solidFill>
                <a:latin typeface="Arial" panose="020B0604020202020204" pitchFamily="34" charset="0"/>
                <a:cs typeface="Arial" panose="020B0604020202020204" pitchFamily="34" charset="0"/>
              </a:rPr>
              <a:t>êm</a:t>
            </a:r>
            <a:r>
              <a:rPr lang="en-US" sz="4400" b="1" dirty="0">
                <a:solidFill>
                  <a:srgbClr val="0000CC"/>
                </a:solidFill>
                <a:latin typeface="Arial" panose="020B0604020202020204" pitchFamily="34" charset="0"/>
                <a:cs typeface="Arial" panose="020B0604020202020204" pitchFamily="34" charset="0"/>
              </a:rPr>
              <a:t>   </a:t>
            </a:r>
            <a:r>
              <a:rPr lang="en-US" sz="4400" b="1" dirty="0" err="1">
                <a:solidFill>
                  <a:srgbClr val="0000CC"/>
                </a:solidFill>
                <a:latin typeface="Arial" panose="020B0604020202020204" pitchFamily="34" charset="0"/>
                <a:cs typeface="Arial" panose="020B0604020202020204" pitchFamily="34" charset="0"/>
              </a:rPr>
              <a:t>im</a:t>
            </a:r>
            <a:r>
              <a:rPr lang="en-US" sz="4400" b="1" dirty="0">
                <a:solidFill>
                  <a:srgbClr val="0000CC"/>
                </a:solidFill>
                <a:latin typeface="Arial" panose="020B0604020202020204" pitchFamily="34" charset="0"/>
                <a:cs typeface="Arial" panose="020B0604020202020204" pitchFamily="34" charset="0"/>
              </a:rPr>
              <a:t>   um</a:t>
            </a:r>
          </a:p>
        </p:txBody>
      </p:sp>
      <p:sp>
        <p:nvSpPr>
          <p:cNvPr id="3" name="Rectangle 2"/>
          <p:cNvSpPr/>
          <p:nvPr/>
        </p:nvSpPr>
        <p:spPr>
          <a:xfrm>
            <a:off x="502222" y="2133600"/>
            <a:ext cx="2098967" cy="2514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0000CC"/>
                </a:solidFill>
                <a:latin typeface="Arial-SGK-TV" pitchFamily="2" charset="0"/>
                <a:cs typeface="Arial-SGK-TV" pitchFamily="2" charset="0"/>
              </a:rPr>
              <a:t>hẻm</a:t>
            </a:r>
            <a:r>
              <a:rPr lang="en-US" sz="4400" b="1" dirty="0">
                <a:solidFill>
                  <a:srgbClr val="0000CC"/>
                </a:solidFill>
                <a:latin typeface="Arial-SGK-TV" pitchFamily="2" charset="0"/>
                <a:cs typeface="Arial-SGK-TV" pitchFamily="2" charset="0"/>
              </a:rPr>
              <a:t>   </a:t>
            </a:r>
          </a:p>
          <a:p>
            <a:pPr algn="ctr"/>
            <a:r>
              <a:rPr lang="en-US" sz="4400" b="1" dirty="0">
                <a:solidFill>
                  <a:srgbClr val="0000CC"/>
                </a:solidFill>
                <a:latin typeface="Arial-SGK-TV" pitchFamily="2" charset="0"/>
                <a:cs typeface="Arial-SGK-TV" pitchFamily="2" charset="0"/>
              </a:rPr>
              <a:t> </a:t>
            </a:r>
            <a:r>
              <a:rPr lang="en-US" sz="4400" b="1" dirty="0" err="1">
                <a:solidFill>
                  <a:srgbClr val="0000CC"/>
                </a:solidFill>
                <a:latin typeface="Arial-SGK-TV" pitchFamily="2" charset="0"/>
                <a:cs typeface="Arial-SGK-TV" pitchFamily="2" charset="0"/>
              </a:rPr>
              <a:t>kem</a:t>
            </a:r>
            <a:endParaRPr lang="en-US" sz="4400" b="1" dirty="0">
              <a:solidFill>
                <a:srgbClr val="0000CC"/>
              </a:solidFill>
              <a:latin typeface="Arial-SGK-TV" pitchFamily="2" charset="0"/>
              <a:cs typeface="Arial-SGK-TV" pitchFamily="2" charset="0"/>
            </a:endParaRPr>
          </a:p>
        </p:txBody>
      </p:sp>
      <p:sp>
        <p:nvSpPr>
          <p:cNvPr id="4" name="Rectangle 3"/>
          <p:cNvSpPr/>
          <p:nvPr/>
        </p:nvSpPr>
        <p:spPr>
          <a:xfrm>
            <a:off x="2590800" y="2133600"/>
            <a:ext cx="2098967" cy="2514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0000CC"/>
                </a:solidFill>
                <a:latin typeface="Arial-SGK-TV" pitchFamily="2" charset="0"/>
                <a:cs typeface="Arial-SGK-TV" pitchFamily="2" charset="0"/>
              </a:rPr>
              <a:t>mềm</a:t>
            </a:r>
            <a:endParaRPr lang="en-US" sz="4400" b="1" dirty="0">
              <a:solidFill>
                <a:srgbClr val="0000CC"/>
              </a:solidFill>
              <a:latin typeface="Arial-SGK-TV" pitchFamily="2" charset="0"/>
              <a:cs typeface="Arial-SGK-TV" pitchFamily="2" charset="0"/>
            </a:endParaRPr>
          </a:p>
          <a:p>
            <a:pPr algn="ctr"/>
            <a:r>
              <a:rPr lang="en-US" sz="4400" b="1" dirty="0" err="1">
                <a:solidFill>
                  <a:srgbClr val="0000CC"/>
                </a:solidFill>
                <a:latin typeface="Arial-SGK-TV" pitchFamily="2" charset="0"/>
                <a:cs typeface="Arial-SGK-TV" pitchFamily="2" charset="0"/>
              </a:rPr>
              <a:t>nếm</a:t>
            </a:r>
            <a:endParaRPr lang="en-US" sz="4400" b="1" dirty="0">
              <a:solidFill>
                <a:srgbClr val="0000CC"/>
              </a:solidFill>
              <a:latin typeface="Arial-SGK-TV" pitchFamily="2" charset="0"/>
              <a:cs typeface="Arial-SGK-TV" pitchFamily="2" charset="0"/>
            </a:endParaRPr>
          </a:p>
        </p:txBody>
      </p:sp>
      <p:sp>
        <p:nvSpPr>
          <p:cNvPr id="5" name="Rectangle 4"/>
          <p:cNvSpPr/>
          <p:nvPr/>
        </p:nvSpPr>
        <p:spPr>
          <a:xfrm>
            <a:off x="4620488" y="2150915"/>
            <a:ext cx="2098967" cy="2514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0000CC"/>
                </a:solidFill>
                <a:latin typeface="Arial-SGK-TV" pitchFamily="2" charset="0"/>
                <a:cs typeface="Arial-SGK-TV" pitchFamily="2" charset="0"/>
              </a:rPr>
              <a:t>mỉm</a:t>
            </a:r>
            <a:endParaRPr lang="en-US" sz="4400" b="1" dirty="0">
              <a:solidFill>
                <a:srgbClr val="0000CC"/>
              </a:solidFill>
              <a:latin typeface="Arial-SGK-TV" pitchFamily="2" charset="0"/>
              <a:cs typeface="Arial-SGK-TV" pitchFamily="2" charset="0"/>
            </a:endParaRPr>
          </a:p>
          <a:p>
            <a:pPr algn="ctr"/>
            <a:r>
              <a:rPr lang="en-US" sz="4400" b="1" dirty="0" err="1">
                <a:solidFill>
                  <a:srgbClr val="0000CC"/>
                </a:solidFill>
                <a:latin typeface="Arial-SGK-TV" pitchFamily="2" charset="0"/>
                <a:cs typeface="Arial-SGK-TV" pitchFamily="2" charset="0"/>
              </a:rPr>
              <a:t>tím</a:t>
            </a:r>
            <a:endParaRPr lang="en-US" sz="4400" b="1" dirty="0">
              <a:solidFill>
                <a:srgbClr val="0000CC"/>
              </a:solidFill>
              <a:latin typeface="Arial-SGK-TV" pitchFamily="2" charset="0"/>
              <a:cs typeface="Arial-SGK-TV" pitchFamily="2" charset="0"/>
            </a:endParaRPr>
          </a:p>
        </p:txBody>
      </p:sp>
      <p:sp>
        <p:nvSpPr>
          <p:cNvPr id="6" name="Rectangle 5"/>
          <p:cNvSpPr/>
          <p:nvPr/>
        </p:nvSpPr>
        <p:spPr>
          <a:xfrm>
            <a:off x="6431972" y="2150915"/>
            <a:ext cx="2098967" cy="2514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0000CC"/>
                </a:solidFill>
                <a:latin typeface="Arial-SGK-TV" pitchFamily="2" charset="0"/>
                <a:cs typeface="Arial-SGK-TV" pitchFamily="2" charset="0"/>
              </a:rPr>
              <a:t>chụm</a:t>
            </a:r>
            <a:endParaRPr lang="en-US" sz="4400" b="1" dirty="0">
              <a:solidFill>
                <a:srgbClr val="0000CC"/>
              </a:solidFill>
              <a:latin typeface="Arial-SGK-TV" pitchFamily="2" charset="0"/>
              <a:cs typeface="Arial-SGK-TV" pitchFamily="2" charset="0"/>
            </a:endParaRPr>
          </a:p>
          <a:p>
            <a:pPr algn="ctr"/>
            <a:r>
              <a:rPr lang="en-US" sz="4400" b="1" dirty="0">
                <a:solidFill>
                  <a:srgbClr val="0000CC"/>
                </a:solidFill>
                <a:latin typeface="Arial-SGK-TV" pitchFamily="2" charset="0"/>
                <a:cs typeface="Arial-SGK-TV" pitchFamily="2" charset="0"/>
              </a:rPr>
              <a:t> </a:t>
            </a:r>
            <a:r>
              <a:rPr lang="en-US" sz="4400" b="1" dirty="0" err="1">
                <a:solidFill>
                  <a:srgbClr val="0000CC"/>
                </a:solidFill>
                <a:latin typeface="Arial-SGK-TV" pitchFamily="2" charset="0"/>
                <a:cs typeface="Arial-SGK-TV" pitchFamily="2" charset="0"/>
              </a:rPr>
              <a:t>mũm</a:t>
            </a:r>
            <a:endParaRPr lang="en-US" sz="4400" b="1" dirty="0">
              <a:solidFill>
                <a:srgbClr val="0000CC"/>
              </a:solidFill>
              <a:latin typeface="Arial-SGK-TV" pitchFamily="2" charset="0"/>
              <a:cs typeface="Arial-SGK-TV" pitchFamily="2" charset="0"/>
            </a:endParaRPr>
          </a:p>
        </p:txBody>
      </p:sp>
      <p:sp>
        <p:nvSpPr>
          <p:cNvPr id="7" name="Rectangle 6"/>
          <p:cNvSpPr/>
          <p:nvPr/>
        </p:nvSpPr>
        <p:spPr>
          <a:xfrm>
            <a:off x="6305392" y="3669279"/>
            <a:ext cx="3048000" cy="15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0000CC"/>
                </a:solidFill>
                <a:latin typeface="Arial-SGK-TV" pitchFamily="2" charset="0"/>
                <a:cs typeface="Arial-SGK-TV" pitchFamily="2" charset="0"/>
              </a:rPr>
              <a:t>tủm</a:t>
            </a:r>
            <a:r>
              <a:rPr lang="en-US" sz="4400" b="1" dirty="0">
                <a:solidFill>
                  <a:srgbClr val="0000CC"/>
                </a:solidFill>
                <a:latin typeface="Arial-SGK-TV" pitchFamily="2" charset="0"/>
                <a:cs typeface="Arial-SGK-TV" pitchFamily="2" charset="0"/>
              </a:rPr>
              <a:t> </a:t>
            </a:r>
            <a:r>
              <a:rPr lang="en-US" sz="4400" b="1" dirty="0" err="1">
                <a:solidFill>
                  <a:srgbClr val="0000CC"/>
                </a:solidFill>
                <a:latin typeface="Arial-SGK-TV" pitchFamily="2" charset="0"/>
                <a:cs typeface="Arial-SGK-TV" pitchFamily="2" charset="0"/>
              </a:rPr>
              <a:t>tỉm</a:t>
            </a:r>
            <a:endParaRPr lang="en-US" sz="4400" b="1" dirty="0">
              <a:solidFill>
                <a:srgbClr val="0000CC"/>
              </a:solidFill>
              <a:latin typeface="Arial-SGK-TV" pitchFamily="2" charset="0"/>
              <a:cs typeface="Arial-SGK-TV" pitchFamily="2" charset="0"/>
            </a:endParaRPr>
          </a:p>
        </p:txBody>
      </p:sp>
      <p:sp>
        <p:nvSpPr>
          <p:cNvPr id="8" name="Rectangle 7"/>
          <p:cNvSpPr/>
          <p:nvPr/>
        </p:nvSpPr>
        <p:spPr>
          <a:xfrm>
            <a:off x="-76200" y="3762801"/>
            <a:ext cx="3048000" cy="15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0000CC"/>
                </a:solidFill>
                <a:latin typeface="Arial-SGK-TV" pitchFamily="2" charset="0"/>
                <a:cs typeface="Arial-SGK-TV" pitchFamily="2" charset="0"/>
              </a:rPr>
              <a:t>tem </a:t>
            </a:r>
            <a:r>
              <a:rPr lang="en-US" sz="4400" b="1" dirty="0" err="1">
                <a:solidFill>
                  <a:srgbClr val="0000CC"/>
                </a:solidFill>
                <a:latin typeface="Arial-SGK-TV" pitchFamily="2" charset="0"/>
                <a:cs typeface="Arial-SGK-TV" pitchFamily="2" charset="0"/>
              </a:rPr>
              <a:t>thư</a:t>
            </a:r>
            <a:endParaRPr lang="en-US" sz="4400" b="1" dirty="0">
              <a:solidFill>
                <a:srgbClr val="0000CC"/>
              </a:solidFill>
              <a:latin typeface="Arial-SGK-TV" pitchFamily="2" charset="0"/>
              <a:cs typeface="Arial-SGK-TV" pitchFamily="2" charset="0"/>
            </a:endParaRPr>
          </a:p>
        </p:txBody>
      </p:sp>
      <p:sp>
        <p:nvSpPr>
          <p:cNvPr id="9" name="Rectangle 8"/>
          <p:cNvSpPr/>
          <p:nvPr/>
        </p:nvSpPr>
        <p:spPr>
          <a:xfrm>
            <a:off x="3222752" y="3759338"/>
            <a:ext cx="3048000" cy="15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0000CC"/>
                </a:solidFill>
                <a:latin typeface="Arial-SGK-TV" pitchFamily="2" charset="0"/>
                <a:cs typeface="Arial-SGK-TV" pitchFamily="2" charset="0"/>
              </a:rPr>
              <a:t>thềm</a:t>
            </a:r>
            <a:r>
              <a:rPr lang="en-US" sz="4400" b="1" dirty="0">
                <a:solidFill>
                  <a:srgbClr val="0000CC"/>
                </a:solidFill>
                <a:latin typeface="Arial-SGK-TV" pitchFamily="2" charset="0"/>
                <a:cs typeface="Arial-SGK-TV" pitchFamily="2" charset="0"/>
              </a:rPr>
              <a:t> </a:t>
            </a:r>
            <a:r>
              <a:rPr lang="en-US" sz="4400" b="1" dirty="0" err="1">
                <a:solidFill>
                  <a:srgbClr val="0000CC"/>
                </a:solidFill>
                <a:latin typeface="Arial-SGK-TV" pitchFamily="2" charset="0"/>
                <a:cs typeface="Arial-SGK-TV" pitchFamily="2" charset="0"/>
              </a:rPr>
              <a:t>nhà</a:t>
            </a:r>
            <a:endParaRPr lang="en-US" sz="4400" b="1" dirty="0">
              <a:solidFill>
                <a:srgbClr val="0000CC"/>
              </a:solidFill>
              <a:latin typeface="Arial-SGK-TV" pitchFamily="2" charset="0"/>
              <a:cs typeface="Arial-SGK-TV" pitchFamily="2" charset="0"/>
            </a:endParaRPr>
          </a:p>
        </p:txBody>
      </p:sp>
      <p:sp>
        <p:nvSpPr>
          <p:cNvPr id="10" name="Rectangle 9"/>
          <p:cNvSpPr/>
          <p:nvPr/>
        </p:nvSpPr>
        <p:spPr>
          <a:xfrm>
            <a:off x="2971801" y="914400"/>
            <a:ext cx="1524000" cy="843836"/>
          </a:xfrm>
          <a:prstGeom prst="rect">
            <a:avLst/>
          </a:prstGeom>
          <a:noFill/>
          <a:ln w="38100">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0" dirty="0">
                <a:solidFill>
                  <a:srgbClr val="0000CC"/>
                </a:solidFill>
              </a:rPr>
              <a:t>đ</a:t>
            </a:r>
          </a:p>
        </p:txBody>
      </p:sp>
      <p:sp>
        <p:nvSpPr>
          <p:cNvPr id="11" name="Rectangle 10"/>
          <p:cNvSpPr/>
          <p:nvPr/>
        </p:nvSpPr>
        <p:spPr>
          <a:xfrm>
            <a:off x="4501019" y="914400"/>
            <a:ext cx="1420139" cy="843836"/>
          </a:xfrm>
          <a:prstGeom prst="rect">
            <a:avLst/>
          </a:prstGeom>
          <a:noFill/>
          <a:ln w="38100">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0" dirty="0" err="1">
                <a:solidFill>
                  <a:srgbClr val="FF0000"/>
                </a:solidFill>
              </a:rPr>
              <a:t>êm</a:t>
            </a:r>
            <a:endParaRPr lang="en-US" sz="7000" dirty="0">
              <a:solidFill>
                <a:srgbClr val="FF0000"/>
              </a:solidFill>
            </a:endParaRPr>
          </a:p>
        </p:txBody>
      </p:sp>
      <p:sp>
        <p:nvSpPr>
          <p:cNvPr id="12" name="Rectangle 11"/>
          <p:cNvSpPr/>
          <p:nvPr/>
        </p:nvSpPr>
        <p:spPr>
          <a:xfrm>
            <a:off x="3507809" y="1752600"/>
            <a:ext cx="2054791" cy="843836"/>
          </a:xfrm>
          <a:prstGeom prst="rect">
            <a:avLst/>
          </a:prstGeom>
          <a:noFill/>
          <a:ln w="38100">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0" dirty="0" err="1">
                <a:solidFill>
                  <a:srgbClr val="FF0000"/>
                </a:solidFill>
              </a:rPr>
              <a:t>đếm</a:t>
            </a:r>
            <a:endParaRPr lang="en-US" sz="7000" dirty="0">
              <a:solidFill>
                <a:srgbClr val="FF0000"/>
              </a:solidFill>
            </a:endParaRPr>
          </a:p>
        </p:txBody>
      </p:sp>
      <p:sp>
        <p:nvSpPr>
          <p:cNvPr id="14" name="Rectangle 13"/>
          <p:cNvSpPr/>
          <p:nvPr/>
        </p:nvSpPr>
        <p:spPr>
          <a:xfrm>
            <a:off x="651167" y="4953000"/>
            <a:ext cx="8077200" cy="2133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a:solidFill>
                  <a:srgbClr val="0000CC"/>
                </a:solidFill>
                <a:latin typeface="Arial-SGK-TV" pitchFamily="2" charset="0"/>
                <a:cs typeface="Arial-SGK-TV" pitchFamily="2" charset="0"/>
              </a:rPr>
              <a:t>     </a:t>
            </a:r>
            <a:r>
              <a:rPr lang="vi-VN" sz="3000" b="1" dirty="0">
                <a:solidFill>
                  <a:srgbClr val="0000CC"/>
                </a:solidFill>
                <a:latin typeface="Arial-SGK-TV" pitchFamily="2" charset="0"/>
                <a:cs typeface="Arial-SGK-TV" pitchFamily="2" charset="0"/>
              </a:rPr>
              <a:t>Chim ri cần cù tìm cỏ khô về làm tổ. Đêm qua, nó bị ốm. Chim sẻ và chim sơn ca đến thăm, đem cho nó túm rơm. Chim ri cám ơn sẻ và sơn ca.</a:t>
            </a:r>
            <a:endParaRPr lang="en-US" sz="3000" b="1" dirty="0">
              <a:solidFill>
                <a:srgbClr val="0000CC"/>
              </a:solidFill>
              <a:latin typeface="Arial-SGK-TV" pitchFamily="2" charset="0"/>
              <a:cs typeface="Arial-SGK-TV" pitchFamily="2" charset="0"/>
            </a:endParaRPr>
          </a:p>
          <a:p>
            <a:endParaRPr lang="en-US" sz="3000" b="1" dirty="0">
              <a:solidFill>
                <a:srgbClr val="0000CC"/>
              </a:solidFill>
              <a:latin typeface="Arial-SGK-TV" pitchFamily="2" charset="0"/>
              <a:cs typeface="Arial-SGK-TV" pitchFamily="2" charset="0"/>
            </a:endParaRPr>
          </a:p>
        </p:txBody>
      </p:sp>
      <p:grpSp>
        <p:nvGrpSpPr>
          <p:cNvPr id="16" name="Group 41"/>
          <p:cNvGrpSpPr>
            <a:grpSpLocks/>
          </p:cNvGrpSpPr>
          <p:nvPr/>
        </p:nvGrpSpPr>
        <p:grpSpPr bwMode="auto">
          <a:xfrm>
            <a:off x="0" y="-38100"/>
            <a:ext cx="9144000" cy="6908800"/>
            <a:chOff x="0" y="-10"/>
            <a:chExt cx="5760" cy="4330"/>
          </a:xfrm>
        </p:grpSpPr>
        <p:pic>
          <p:nvPicPr>
            <p:cNvPr id="17" name="Picture 42" descr="Animat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109" y="2109"/>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3" descr="Animat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422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4" descr="Animat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3576" y="2103"/>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5" descr="Animat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1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4508456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3"/>
          <p:cNvSpPr txBox="1">
            <a:spLocks noChangeArrowheads="1"/>
          </p:cNvSpPr>
          <p:nvPr/>
        </p:nvSpPr>
        <p:spPr bwMode="auto">
          <a:xfrm>
            <a:off x="192088" y="1601788"/>
            <a:ext cx="85566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1600" b="1">
                <a:solidFill>
                  <a:schemeClr val="tx1"/>
                </a:solidFill>
                <a:latin typeface="Times New Roman" panose="02020603050405020304" pitchFamily="18" charset="0"/>
              </a:defRPr>
            </a:lvl1pPr>
            <a:lvl2pPr marL="742950" indent="-285750">
              <a:defRPr sz="1600" b="1">
                <a:solidFill>
                  <a:schemeClr val="tx1"/>
                </a:solidFill>
                <a:latin typeface="Times New Roman" panose="02020603050405020304" pitchFamily="18" charset="0"/>
              </a:defRPr>
            </a:lvl2pPr>
            <a:lvl3pPr marL="1143000" indent="-228600">
              <a:defRPr sz="1600" b="1">
                <a:solidFill>
                  <a:schemeClr val="tx1"/>
                </a:solidFill>
                <a:latin typeface="Times New Roman" panose="02020603050405020304" pitchFamily="18" charset="0"/>
              </a:defRPr>
            </a:lvl3pPr>
            <a:lvl4pPr marL="1600200" indent="-228600">
              <a:defRPr sz="1600" b="1">
                <a:solidFill>
                  <a:schemeClr val="tx1"/>
                </a:solidFill>
                <a:latin typeface="Times New Roman" panose="02020603050405020304" pitchFamily="18" charset="0"/>
              </a:defRPr>
            </a:lvl4pPr>
            <a:lvl5pPr marL="2057400" indent="-228600">
              <a:defRPr sz="16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a:solidFill>
                  <a:schemeClr val="tx1"/>
                </a:solidFill>
                <a:latin typeface="Times New Roman" panose="02020603050405020304" pitchFamily="18" charset="0"/>
              </a:defRPr>
            </a:lvl9pPr>
          </a:lstStyle>
          <a:p>
            <a:pPr algn="l"/>
            <a:endParaRPr lang="en-US" altLang="en-US" sz="1800" b="0">
              <a:latin typeface="Arial" panose="020B0604020202020204" pitchFamily="34" charset="0"/>
            </a:endParaRPr>
          </a:p>
        </p:txBody>
      </p:sp>
      <p:sp>
        <p:nvSpPr>
          <p:cNvPr id="25603" name="Text Box 46"/>
          <p:cNvSpPr txBox="1">
            <a:spLocks noChangeArrowheads="1"/>
          </p:cNvSpPr>
          <p:nvPr/>
        </p:nvSpPr>
        <p:spPr bwMode="auto">
          <a:xfrm>
            <a:off x="3038475" y="5581650"/>
            <a:ext cx="73183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1600" b="1">
                <a:solidFill>
                  <a:schemeClr val="tx1"/>
                </a:solidFill>
                <a:latin typeface="Times New Roman" panose="02020603050405020304" pitchFamily="18" charset="0"/>
              </a:defRPr>
            </a:lvl1pPr>
            <a:lvl2pPr marL="742950" indent="-285750">
              <a:defRPr sz="1600" b="1">
                <a:solidFill>
                  <a:schemeClr val="tx1"/>
                </a:solidFill>
                <a:latin typeface="Times New Roman" panose="02020603050405020304" pitchFamily="18" charset="0"/>
              </a:defRPr>
            </a:lvl2pPr>
            <a:lvl3pPr marL="1143000" indent="-228600">
              <a:defRPr sz="1600" b="1">
                <a:solidFill>
                  <a:schemeClr val="tx1"/>
                </a:solidFill>
                <a:latin typeface="Times New Roman" panose="02020603050405020304" pitchFamily="18" charset="0"/>
              </a:defRPr>
            </a:lvl3pPr>
            <a:lvl4pPr marL="1600200" indent="-228600">
              <a:defRPr sz="1600" b="1">
                <a:solidFill>
                  <a:schemeClr val="tx1"/>
                </a:solidFill>
                <a:latin typeface="Times New Roman" panose="02020603050405020304" pitchFamily="18" charset="0"/>
              </a:defRPr>
            </a:lvl4pPr>
            <a:lvl5pPr marL="2057400" indent="-228600">
              <a:defRPr sz="16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a:solidFill>
                  <a:schemeClr val="tx1"/>
                </a:solidFill>
                <a:latin typeface="Times New Roman" panose="02020603050405020304" pitchFamily="18" charset="0"/>
              </a:defRPr>
            </a:lvl9pPr>
          </a:lstStyle>
          <a:p>
            <a:pPr>
              <a:spcBef>
                <a:spcPct val="50000"/>
              </a:spcBef>
            </a:pPr>
            <a:endParaRPr lang="en-US" altLang="en-US" sz="4400" b="0">
              <a:solidFill>
                <a:srgbClr val="FF3300"/>
              </a:solidFill>
              <a:latin typeface="VNI-Vari" pitchFamily="2" charset="0"/>
            </a:endParaRPr>
          </a:p>
        </p:txBody>
      </p:sp>
      <p:sp>
        <p:nvSpPr>
          <p:cNvPr id="284778" name="WordArt 106"/>
          <p:cNvSpPr>
            <a:spLocks noChangeArrowheads="1" noChangeShapeType="1" noTextEdit="1"/>
          </p:cNvSpPr>
          <p:nvPr/>
        </p:nvSpPr>
        <p:spPr bwMode="auto">
          <a:xfrm>
            <a:off x="2581275" y="990600"/>
            <a:ext cx="4125913" cy="1346200"/>
          </a:xfrm>
          <a:prstGeom prst="rect">
            <a:avLst/>
          </a:prstGeom>
        </p:spPr>
        <p:txBody>
          <a:bodyPr spcFirstLastPara="1" wrap="none" fromWordArt="1">
            <a:prstTxWarp prst="textArchUp">
              <a:avLst>
                <a:gd name="adj" fmla="val 10800004"/>
              </a:avLst>
            </a:prstTxWarp>
          </a:bodyPr>
          <a:lstStyle/>
          <a:p>
            <a:r>
              <a:rPr lang="vi-VN" sz="3600" kern="10">
                <a:ln w="9525" cap="sq">
                  <a:solidFill>
                    <a:schemeClr val="tx1"/>
                  </a:solidFill>
                  <a:round/>
                  <a:headEnd type="none" w="sm" len="sm"/>
                  <a:tailEnd type="none" w="sm" len="sm"/>
                </a:ln>
                <a:solidFill>
                  <a:srgbClr val="FF0000"/>
                </a:solidFill>
                <a:effectLst>
                  <a:outerShdw dist="107763" dir="18900000" algn="ctr" rotWithShape="0">
                    <a:srgbClr val="868686">
                      <a:alpha val="50000"/>
                    </a:srgbClr>
                  </a:outerShdw>
                </a:effectLst>
                <a:cs typeface="Times New Roman" panose="02020603050405020304" pitchFamily="18" charset="0"/>
              </a:rPr>
              <a:t>TRÒ CHƠI</a:t>
            </a:r>
            <a:endParaRPr lang="en-US" sz="3600" kern="10">
              <a:ln w="9525" cap="sq">
                <a:solidFill>
                  <a:schemeClr val="tx1"/>
                </a:solidFill>
                <a:round/>
                <a:headEnd type="none" w="sm" len="sm"/>
                <a:tailEnd type="none" w="sm" len="sm"/>
              </a:ln>
              <a:solidFill>
                <a:srgbClr val="FF0000"/>
              </a:solidFill>
              <a:effectLst>
                <a:outerShdw dist="107763" dir="18900000" algn="ctr" rotWithShape="0">
                  <a:srgbClr val="868686">
                    <a:alpha val="50000"/>
                  </a:srgbClr>
                </a:outerShdw>
              </a:effectLst>
              <a:cs typeface="Times New Roman" panose="02020603050405020304" pitchFamily="18" charset="0"/>
            </a:endParaRPr>
          </a:p>
        </p:txBody>
      </p:sp>
      <p:pic>
        <p:nvPicPr>
          <p:cNvPr id="25605" name="Picture 109" descr="!dk8_1la"/>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12725" y="757238"/>
            <a:ext cx="2014538" cy="142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4782" name="WordArt 110" descr="Horizontal brick"/>
          <p:cNvSpPr>
            <a:spLocks noChangeArrowheads="1" noChangeShapeType="1" noTextEdit="1"/>
          </p:cNvSpPr>
          <p:nvPr/>
        </p:nvSpPr>
        <p:spPr bwMode="auto">
          <a:xfrm>
            <a:off x="2660650" y="2713038"/>
            <a:ext cx="3657600" cy="1203325"/>
          </a:xfrm>
          <a:prstGeom prst="rect">
            <a:avLst/>
          </a:prstGeom>
        </p:spPr>
        <p:txBody>
          <a:bodyPr wrap="none" fromWordArt="1">
            <a:prstTxWarp prst="textPlain">
              <a:avLst>
                <a:gd name="adj" fmla="val 50000"/>
              </a:avLst>
            </a:prstTxWarp>
          </a:bodyPr>
          <a:lstStyle/>
          <a:p>
            <a:r>
              <a:rPr lang="en-US" sz="3600" i="1" kern="10" dirty="0">
                <a:ln w="9525" cap="sq">
                  <a:solidFill>
                    <a:srgbClr val="FF0066"/>
                  </a:solidFill>
                  <a:round/>
                  <a:headEnd type="none" w="sm" len="sm"/>
                  <a:tailEnd type="none" w="sm" len="sm"/>
                </a:ln>
                <a:pattFill prst="horzBrick">
                  <a:fgClr>
                    <a:schemeClr val="accent1"/>
                  </a:fgClr>
                  <a:bgClr>
                    <a:srgbClr val="FFFFFF"/>
                  </a:bgClr>
                </a:pattFill>
                <a:effectLst>
                  <a:outerShdw dist="35921" dir="2700000" algn="ctr" rotWithShape="0">
                    <a:srgbClr val="808080">
                      <a:alpha val="79999"/>
                    </a:srgbClr>
                  </a:outerShdw>
                </a:effectLst>
                <a:latin typeface="VNI-Times"/>
              </a:rPr>
              <a:t>THỎ CON TÌM MẸ!</a:t>
            </a:r>
          </a:p>
        </p:txBody>
      </p:sp>
      <p:pic>
        <p:nvPicPr>
          <p:cNvPr id="284783" name="Picture 111" descr="Bunny3"/>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022850" y="3262313"/>
            <a:ext cx="3111500" cy="214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4787" name="Picture 115" descr="bunnyCL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0875391" flipV="1">
            <a:off x="1751013" y="4919663"/>
            <a:ext cx="1231900"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4788" name="Picture 116" descr="roses_swaying_back_an_a_hb"/>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35000" y="4305300"/>
            <a:ext cx="15240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4789" name="WordArt 117"/>
          <p:cNvSpPr>
            <a:spLocks noChangeArrowheads="1" noChangeShapeType="1" noTextEdit="1"/>
          </p:cNvSpPr>
          <p:nvPr/>
        </p:nvSpPr>
        <p:spPr bwMode="auto">
          <a:xfrm>
            <a:off x="2755900" y="1763713"/>
            <a:ext cx="3695700" cy="561975"/>
          </a:xfrm>
          <a:prstGeom prst="rect">
            <a:avLst/>
          </a:prstGeom>
        </p:spPr>
        <p:txBody>
          <a:bodyPr wrap="none" fromWordArt="1">
            <a:prstTxWarp prst="textPlain">
              <a:avLst>
                <a:gd name="adj" fmla="val 50000"/>
              </a:avLst>
            </a:prstTxWarp>
          </a:bodyPr>
          <a:lstStyle/>
          <a:p>
            <a:r>
              <a:rPr lang="en-US" sz="3600" kern="10">
                <a:ln w="12700" cap="sq">
                  <a:solidFill>
                    <a:srgbClr val="3333CC"/>
                  </a:solidFill>
                  <a:round/>
                  <a:headEnd type="none" w="sm" len="sm"/>
                  <a:tailEnd type="none" w="sm" len="sm"/>
                </a:ln>
                <a:solidFill>
                  <a:srgbClr val="CC3300">
                    <a:alpha val="50195"/>
                  </a:srgbClr>
                </a:solidFill>
                <a:effectLst>
                  <a:outerShdw dist="45791" dir="2021404" algn="ctr" rotWithShape="0">
                    <a:srgbClr val="9999FF"/>
                  </a:outerShdw>
                </a:effectLst>
                <a:cs typeface="Times New Roman" panose="02020603050405020304" pitchFamily="18" charset="0"/>
              </a:rPr>
              <a:t>CỦNG CỐ</a:t>
            </a:r>
          </a:p>
        </p:txBody>
      </p:sp>
      <p:sp>
        <p:nvSpPr>
          <p:cNvPr id="284790" name="Text Box 118"/>
          <p:cNvSpPr txBox="1">
            <a:spLocks noChangeArrowheads="1"/>
          </p:cNvSpPr>
          <p:nvPr/>
        </p:nvSpPr>
        <p:spPr bwMode="auto">
          <a:xfrm>
            <a:off x="6604000" y="3886200"/>
            <a:ext cx="207645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a:defRPr sz="1600" b="1">
                <a:solidFill>
                  <a:schemeClr val="tx1"/>
                </a:solidFill>
                <a:latin typeface="Times New Roman" panose="02020603050405020304" pitchFamily="18" charset="0"/>
              </a:defRPr>
            </a:lvl1pPr>
            <a:lvl2pPr marL="742950" indent="-285750">
              <a:defRPr sz="1600" b="1">
                <a:solidFill>
                  <a:schemeClr val="tx1"/>
                </a:solidFill>
                <a:latin typeface="Times New Roman" panose="02020603050405020304" pitchFamily="18" charset="0"/>
              </a:defRPr>
            </a:lvl2pPr>
            <a:lvl3pPr marL="1143000" indent="-228600">
              <a:defRPr sz="1600" b="1">
                <a:solidFill>
                  <a:schemeClr val="tx1"/>
                </a:solidFill>
                <a:latin typeface="Times New Roman" panose="02020603050405020304" pitchFamily="18" charset="0"/>
              </a:defRPr>
            </a:lvl3pPr>
            <a:lvl4pPr marL="1600200" indent="-228600">
              <a:defRPr sz="1600" b="1">
                <a:solidFill>
                  <a:schemeClr val="tx1"/>
                </a:solidFill>
                <a:latin typeface="Times New Roman" panose="02020603050405020304" pitchFamily="18" charset="0"/>
              </a:defRPr>
            </a:lvl4pPr>
            <a:lvl5pPr marL="2057400" indent="-228600">
              <a:defRPr sz="16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a:solidFill>
                  <a:schemeClr val="tx1"/>
                </a:solidFill>
                <a:latin typeface="Times New Roman" panose="02020603050405020304" pitchFamily="18" charset="0"/>
              </a:defRPr>
            </a:lvl9pPr>
          </a:lstStyle>
          <a:p>
            <a:pPr>
              <a:spcBef>
                <a:spcPct val="50000"/>
              </a:spcBef>
            </a:pPr>
            <a:r>
              <a:rPr lang="en-US" altLang="en-US" sz="8000" dirty="0" err="1">
                <a:solidFill>
                  <a:srgbClr val="FF3300"/>
                </a:solidFill>
              </a:rPr>
              <a:t>em</a:t>
            </a:r>
            <a:endParaRPr lang="en-US" altLang="en-US" sz="8000" dirty="0">
              <a:solidFill>
                <a:srgbClr val="FF3300"/>
              </a:solidFill>
            </a:endParaRPr>
          </a:p>
        </p:txBody>
      </p:sp>
      <p:sp>
        <p:nvSpPr>
          <p:cNvPr id="284791" name="Text Box 119"/>
          <p:cNvSpPr txBox="1">
            <a:spLocks noChangeArrowheads="1"/>
          </p:cNvSpPr>
          <p:nvPr/>
        </p:nvSpPr>
        <p:spPr bwMode="auto">
          <a:xfrm>
            <a:off x="1841500" y="5854700"/>
            <a:ext cx="1981200" cy="592138"/>
          </a:xfrm>
          <a:prstGeom prst="rect">
            <a:avLst/>
          </a:prstGeom>
          <a:solidFill>
            <a:schemeClr val="bg1"/>
          </a:solidFill>
          <a:ln w="12700" cap="sq">
            <a:solidFill>
              <a:srgbClr val="000099"/>
            </a:solidFill>
            <a:miter lim="800000"/>
            <a:headEnd type="none" w="sm" len="sm"/>
            <a:tailEnd type="none" w="sm" len="sm"/>
          </a:ln>
        </p:spPr>
        <p:txBody>
          <a:bodyPr>
            <a:spAutoFit/>
          </a:bodyPr>
          <a:lstStyle>
            <a:lvl1pPr>
              <a:defRPr sz="1600" b="1">
                <a:solidFill>
                  <a:schemeClr val="tx1"/>
                </a:solidFill>
                <a:latin typeface="Times New Roman" panose="02020603050405020304" pitchFamily="18" charset="0"/>
              </a:defRPr>
            </a:lvl1pPr>
            <a:lvl2pPr marL="742950" indent="-285750">
              <a:defRPr sz="1600" b="1">
                <a:solidFill>
                  <a:schemeClr val="tx1"/>
                </a:solidFill>
                <a:latin typeface="Times New Roman" panose="02020603050405020304" pitchFamily="18" charset="0"/>
              </a:defRPr>
            </a:lvl2pPr>
            <a:lvl3pPr marL="1143000" indent="-228600">
              <a:defRPr sz="1600" b="1">
                <a:solidFill>
                  <a:schemeClr val="tx1"/>
                </a:solidFill>
                <a:latin typeface="Times New Roman" panose="02020603050405020304" pitchFamily="18" charset="0"/>
              </a:defRPr>
            </a:lvl3pPr>
            <a:lvl4pPr marL="1600200" indent="-228600">
              <a:defRPr sz="1600" b="1">
                <a:solidFill>
                  <a:schemeClr val="tx1"/>
                </a:solidFill>
                <a:latin typeface="Times New Roman" panose="02020603050405020304" pitchFamily="18" charset="0"/>
              </a:defRPr>
            </a:lvl4pPr>
            <a:lvl5pPr marL="2057400" indent="-228600">
              <a:defRPr sz="16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a:solidFill>
                  <a:schemeClr val="tx1"/>
                </a:solidFill>
                <a:latin typeface="Times New Roman" panose="02020603050405020304" pitchFamily="18" charset="0"/>
              </a:defRPr>
            </a:lvl9pPr>
          </a:lstStyle>
          <a:p>
            <a:pPr>
              <a:spcBef>
                <a:spcPct val="50000"/>
              </a:spcBef>
            </a:pPr>
            <a:r>
              <a:rPr lang="en-US" altLang="en-US" sz="3200" dirty="0">
                <a:solidFill>
                  <a:srgbClr val="0000FF"/>
                </a:solidFill>
              </a:rPr>
              <a:t>que </a:t>
            </a:r>
            <a:r>
              <a:rPr lang="en-US" altLang="en-US" sz="3200" dirty="0" err="1">
                <a:solidFill>
                  <a:srgbClr val="0000FF"/>
                </a:solidFill>
              </a:rPr>
              <a:t>kem</a:t>
            </a:r>
            <a:endParaRPr lang="en-US" altLang="en-US" sz="3200" dirty="0">
              <a:solidFill>
                <a:srgbClr val="0000FF"/>
              </a:solidFill>
            </a:endParaRPr>
          </a:p>
        </p:txBody>
      </p:sp>
      <p:grpSp>
        <p:nvGrpSpPr>
          <p:cNvPr id="25613" name="Group 120"/>
          <p:cNvGrpSpPr>
            <a:grpSpLocks/>
          </p:cNvGrpSpPr>
          <p:nvPr/>
        </p:nvGrpSpPr>
        <p:grpSpPr bwMode="auto">
          <a:xfrm>
            <a:off x="0" y="-38100"/>
            <a:ext cx="9144000" cy="6908800"/>
            <a:chOff x="0" y="-10"/>
            <a:chExt cx="5760" cy="4330"/>
          </a:xfrm>
        </p:grpSpPr>
        <p:pic>
          <p:nvPicPr>
            <p:cNvPr id="25614" name="Picture 121" descr="Animate"/>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2109" y="2109"/>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5" name="Picture 122" descr="Animate"/>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422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6" name="Picture 123" descr="Animate"/>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3576" y="2103"/>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7" name="Picture 124" descr="Animate"/>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1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163245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84778"/>
                                        </p:tgtEl>
                                        <p:attrNameLst>
                                          <p:attrName>style.visibility</p:attrName>
                                        </p:attrNameLst>
                                      </p:cBhvr>
                                      <p:to>
                                        <p:strVal val="visible"/>
                                      </p:to>
                                    </p:set>
                                    <p:animEffect transition="in" filter="checkerboard(across)">
                                      <p:cBhvr>
                                        <p:cTn id="7" dur="500"/>
                                        <p:tgtEl>
                                          <p:spTgt spid="284778"/>
                                        </p:tgtEl>
                                      </p:cBhvr>
                                    </p:animEffect>
                                  </p:childTnLst>
                                </p:cTn>
                              </p:par>
                              <p:par>
                                <p:cTn id="8" presetID="5" presetClass="entr" presetSubtype="10" fill="hold" nodeType="withEffect">
                                  <p:stCondLst>
                                    <p:cond delay="0"/>
                                  </p:stCondLst>
                                  <p:childTnLst>
                                    <p:set>
                                      <p:cBhvr>
                                        <p:cTn id="9" dur="1" fill="hold">
                                          <p:stCondLst>
                                            <p:cond delay="0"/>
                                          </p:stCondLst>
                                        </p:cTn>
                                        <p:tgtEl>
                                          <p:spTgt spid="284789"/>
                                        </p:tgtEl>
                                        <p:attrNameLst>
                                          <p:attrName>style.visibility</p:attrName>
                                        </p:attrNameLst>
                                      </p:cBhvr>
                                      <p:to>
                                        <p:strVal val="visible"/>
                                      </p:to>
                                    </p:set>
                                    <p:animEffect transition="in" filter="checkerboard(across)">
                                      <p:cBhvr>
                                        <p:cTn id="10" dur="500"/>
                                        <p:tgtEl>
                                          <p:spTgt spid="28478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5" presetClass="entr" presetSubtype="10" fill="hold" nodeType="clickEffect">
                                  <p:stCondLst>
                                    <p:cond delay="0"/>
                                  </p:stCondLst>
                                  <p:childTnLst>
                                    <p:set>
                                      <p:cBhvr>
                                        <p:cTn id="14" dur="1" fill="hold">
                                          <p:stCondLst>
                                            <p:cond delay="0"/>
                                          </p:stCondLst>
                                        </p:cTn>
                                        <p:tgtEl>
                                          <p:spTgt spid="284782"/>
                                        </p:tgtEl>
                                        <p:attrNameLst>
                                          <p:attrName>style.visibility</p:attrName>
                                        </p:attrNameLst>
                                      </p:cBhvr>
                                      <p:to>
                                        <p:strVal val="visible"/>
                                      </p:to>
                                    </p:set>
                                    <p:animEffect transition="in" filter="checkerboard(across)">
                                      <p:cBhvr>
                                        <p:cTn id="15" dur="500"/>
                                        <p:tgtEl>
                                          <p:spTgt spid="284782"/>
                                        </p:tgtEl>
                                      </p:cBhvr>
                                    </p:animEffect>
                                  </p:childTnLst>
                                </p:cTn>
                              </p:par>
                              <p:par>
                                <p:cTn id="16" presetID="5" presetClass="entr" presetSubtype="10" fill="hold" nodeType="withEffect">
                                  <p:stCondLst>
                                    <p:cond delay="0"/>
                                  </p:stCondLst>
                                  <p:childTnLst>
                                    <p:set>
                                      <p:cBhvr>
                                        <p:cTn id="17" dur="1" fill="hold">
                                          <p:stCondLst>
                                            <p:cond delay="0"/>
                                          </p:stCondLst>
                                        </p:cTn>
                                        <p:tgtEl>
                                          <p:spTgt spid="284788"/>
                                        </p:tgtEl>
                                        <p:attrNameLst>
                                          <p:attrName>style.visibility</p:attrName>
                                        </p:attrNameLst>
                                      </p:cBhvr>
                                      <p:to>
                                        <p:strVal val="visible"/>
                                      </p:to>
                                    </p:set>
                                    <p:animEffect transition="in" filter="checkerboard(across)">
                                      <p:cBhvr>
                                        <p:cTn id="18" dur="500"/>
                                        <p:tgtEl>
                                          <p:spTgt spid="284788"/>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284790"/>
                                        </p:tgtEl>
                                        <p:attrNameLst>
                                          <p:attrName>style.visibility</p:attrName>
                                        </p:attrNameLst>
                                      </p:cBhvr>
                                      <p:to>
                                        <p:strVal val="visible"/>
                                      </p:to>
                                    </p:set>
                                    <p:animEffect transition="in" filter="checkerboard(across)">
                                      <p:cBhvr>
                                        <p:cTn id="21" dur="500"/>
                                        <p:tgtEl>
                                          <p:spTgt spid="284790"/>
                                        </p:tgtEl>
                                      </p:cBhvr>
                                    </p:animEffect>
                                  </p:childTnLst>
                                </p:cTn>
                              </p:par>
                              <p:par>
                                <p:cTn id="22" presetID="5" presetClass="entr" presetSubtype="10" fill="hold" grpId="1" nodeType="withEffect">
                                  <p:stCondLst>
                                    <p:cond delay="0"/>
                                  </p:stCondLst>
                                  <p:childTnLst>
                                    <p:set>
                                      <p:cBhvr>
                                        <p:cTn id="23" dur="1" fill="hold">
                                          <p:stCondLst>
                                            <p:cond delay="0"/>
                                          </p:stCondLst>
                                        </p:cTn>
                                        <p:tgtEl>
                                          <p:spTgt spid="284791"/>
                                        </p:tgtEl>
                                        <p:attrNameLst>
                                          <p:attrName>style.visibility</p:attrName>
                                        </p:attrNameLst>
                                      </p:cBhvr>
                                      <p:to>
                                        <p:strVal val="visible"/>
                                      </p:to>
                                    </p:set>
                                    <p:animEffect transition="in" filter="checkerboard(across)">
                                      <p:cBhvr>
                                        <p:cTn id="24" dur="500"/>
                                        <p:tgtEl>
                                          <p:spTgt spid="284791"/>
                                        </p:tgtEl>
                                      </p:cBhvr>
                                    </p:animEffect>
                                  </p:childTnLst>
                                </p:cTn>
                              </p:par>
                              <p:par>
                                <p:cTn id="25" presetID="5" presetClass="entr" presetSubtype="10" fill="hold" nodeType="withEffect">
                                  <p:stCondLst>
                                    <p:cond delay="0"/>
                                  </p:stCondLst>
                                  <p:childTnLst>
                                    <p:set>
                                      <p:cBhvr>
                                        <p:cTn id="26" dur="1" fill="hold">
                                          <p:stCondLst>
                                            <p:cond delay="0"/>
                                          </p:stCondLst>
                                        </p:cTn>
                                        <p:tgtEl>
                                          <p:spTgt spid="284787"/>
                                        </p:tgtEl>
                                        <p:attrNameLst>
                                          <p:attrName>style.visibility</p:attrName>
                                        </p:attrNameLst>
                                      </p:cBhvr>
                                      <p:to>
                                        <p:strVal val="visible"/>
                                      </p:to>
                                    </p:set>
                                    <p:animEffect transition="in" filter="checkerboard(across)">
                                      <p:cBhvr>
                                        <p:cTn id="27" dur="500"/>
                                        <p:tgtEl>
                                          <p:spTgt spid="284787"/>
                                        </p:tgtEl>
                                      </p:cBhvr>
                                    </p:animEffect>
                                  </p:childTnLst>
                                </p:cTn>
                              </p:par>
                              <p:par>
                                <p:cTn id="28" presetID="5" presetClass="entr" presetSubtype="10" fill="hold" nodeType="withEffect">
                                  <p:stCondLst>
                                    <p:cond delay="0"/>
                                  </p:stCondLst>
                                  <p:childTnLst>
                                    <p:set>
                                      <p:cBhvr>
                                        <p:cTn id="29" dur="1" fill="hold">
                                          <p:stCondLst>
                                            <p:cond delay="0"/>
                                          </p:stCondLst>
                                        </p:cTn>
                                        <p:tgtEl>
                                          <p:spTgt spid="284783"/>
                                        </p:tgtEl>
                                        <p:attrNameLst>
                                          <p:attrName>style.visibility</p:attrName>
                                        </p:attrNameLst>
                                      </p:cBhvr>
                                      <p:to>
                                        <p:strVal val="visible"/>
                                      </p:to>
                                    </p:set>
                                    <p:animEffect transition="in" filter="checkerboard(across)">
                                      <p:cBhvr>
                                        <p:cTn id="30" dur="500"/>
                                        <p:tgtEl>
                                          <p:spTgt spid="284783"/>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43" presetClass="path" presetSubtype="0" accel="50000" decel="50000" fill="hold" nodeType="clickEffect">
                                  <p:stCondLst>
                                    <p:cond delay="0"/>
                                  </p:stCondLst>
                                  <p:childTnLst>
                                    <p:animMotion origin="layout" path="M -4.16667E-6 -2.96296E-6 L 0.25348 -2.96296E-6 C 0.36702 -2.96296E-6 0.50695 -0.00833 0.50695 -0.01481 L 0.50695 -0.02963 " pathEditMode="relative" rAng="0" ptsTypes="FfFF">
                                      <p:cBhvr>
                                        <p:cTn id="34" dur="2000" fill="hold"/>
                                        <p:tgtEl>
                                          <p:spTgt spid="284787"/>
                                        </p:tgtEl>
                                        <p:attrNameLst>
                                          <p:attrName>ppt_x</p:attrName>
                                          <p:attrName>ppt_y</p:attrName>
                                        </p:attrNameLst>
                                      </p:cBhvr>
                                      <p:rCtr x="25347" y="-1481"/>
                                    </p:animMotion>
                                  </p:childTnLst>
                                </p:cTn>
                              </p:par>
                              <p:par>
                                <p:cTn id="35" presetID="43" presetClass="path" presetSubtype="0" accel="50000" decel="50000" fill="hold" grpId="0" nodeType="withEffect">
                                  <p:stCondLst>
                                    <p:cond delay="0"/>
                                  </p:stCondLst>
                                  <p:childTnLst>
                                    <p:animMotion origin="layout" path="M -2.22222E-6 7.40741E-7 L 0.24722 7.40741E-7 C 0.35799 7.40741E-7 0.49445 -0.00208 0.49445 -0.0037 L 0.49445 -0.00741 " pathEditMode="relative" rAng="0" ptsTypes="FfFF">
                                      <p:cBhvr>
                                        <p:cTn id="36" dur="2000" fill="hold"/>
                                        <p:tgtEl>
                                          <p:spTgt spid="284791"/>
                                        </p:tgtEl>
                                        <p:attrNameLst>
                                          <p:attrName>ppt_x</p:attrName>
                                          <p:attrName>ppt_y</p:attrName>
                                        </p:attrNameLst>
                                      </p:cBhvr>
                                      <p:rCtr x="24722" y="-37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4790" grpId="0"/>
      <p:bldP spid="284791" grpId="0" animBg="1"/>
      <p:bldP spid="284791"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9" descr="butterflies_flowers_md_wh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082800" y="4776788"/>
            <a:ext cx="1447800" cy="100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Picture 4" descr="Bunny3"/>
          <p:cNvPicPr>
            <a:picLocks noGrp="1" noChangeAspect="1" noChangeArrowheads="1" noCrop="1"/>
          </p:cNvPicPr>
          <p:nvPr>
            <p:ph idx="1"/>
          </p:nvPr>
        </p:nvPicPr>
        <p:blipFill>
          <a:blip r:embed="rId4">
            <a:extLst>
              <a:ext uri="{28A0092B-C50C-407E-A947-70E740481C1C}">
                <a14:useLocalDpi xmlns:a14="http://schemas.microsoft.com/office/drawing/2010/main" val="0"/>
              </a:ext>
            </a:extLst>
          </a:blip>
          <a:srcRect/>
          <a:stretch>
            <a:fillRect/>
          </a:stretch>
        </p:blipFill>
        <p:spPr>
          <a:xfrm>
            <a:off x="4095750" y="3386138"/>
            <a:ext cx="952500" cy="952500"/>
          </a:xfrm>
          <a:noFill/>
        </p:spPr>
      </p:pic>
      <p:pic>
        <p:nvPicPr>
          <p:cNvPr id="460806" name="Picture 6" descr="bunnyCL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75391" flipH="1" flipV="1">
            <a:off x="2920649" y="4459473"/>
            <a:ext cx="1288671" cy="137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6400" y="2717800"/>
            <a:ext cx="1104900" cy="103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49700" y="2179638"/>
            <a:ext cx="123190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1" name="Picture 11" descr="butterflies_flowers_md_wh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762500" y="4967288"/>
            <a:ext cx="1651000" cy="72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2" name="Picture 14" descr="butterflies_flowers_md_wh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610100" y="0"/>
            <a:ext cx="1825625" cy="138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3" name="Picture 15" descr="butterflies_flowers_md_wh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345238" y="1308100"/>
            <a:ext cx="1795462" cy="128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4" name="Picture 16" descr="Bunny3"/>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84150" y="430213"/>
            <a:ext cx="3111500" cy="214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18" name="Picture 18" descr="bunnyCL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75391" flipV="1">
            <a:off x="3986213" y="2338388"/>
            <a:ext cx="1412875" cy="110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19" name="Picture 19" descr="bunnyCL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75391" flipV="1">
            <a:off x="531813" y="2811463"/>
            <a:ext cx="1231900"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20" name="Picture 20" descr="bunnyCL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4789507" y="354025"/>
            <a:ext cx="876684" cy="103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21" name="Picture 21" descr="bunnyCL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200900" y="1462088"/>
            <a:ext cx="1371600" cy="112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9" name="Picture 22" descr="roses_swaying_back_an_a_hb"/>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5400" y="4953000"/>
            <a:ext cx="15240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40" name="Picture 23" descr="roses_swaying_back_an_a_hb"/>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369175" y="5003800"/>
            <a:ext cx="1533525" cy="199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41" name="Text Box 25" descr="Dashed vertical"/>
          <p:cNvSpPr txBox="1">
            <a:spLocks noChangeArrowheads="1"/>
          </p:cNvSpPr>
          <p:nvPr/>
        </p:nvSpPr>
        <p:spPr bwMode="auto">
          <a:xfrm>
            <a:off x="7683500" y="3594100"/>
            <a:ext cx="1308100" cy="1044575"/>
          </a:xfrm>
          <a:prstGeom prst="rect">
            <a:avLst/>
          </a:prstGeom>
          <a:pattFill prst="dashVert">
            <a:fgClr>
              <a:srgbClr val="008000"/>
            </a:fgClr>
            <a:bgClr>
              <a:schemeClr val="bg1"/>
            </a:bgClr>
          </a:pattFill>
          <a:ln w="38100" cap="sq">
            <a:pattFill prst="dkDnDiag">
              <a:fgClr>
                <a:srgbClr val="FF0000"/>
              </a:fgClr>
              <a:bgClr>
                <a:schemeClr val="bg1"/>
              </a:bgClr>
            </a:pattFill>
            <a:miter lim="800000"/>
            <a:headEnd type="none" w="sm" len="sm"/>
            <a:tailEnd type="none" w="sm" len="sm"/>
          </a:ln>
        </p:spPr>
        <p:txBody>
          <a:bodyPr>
            <a:spAutoFit/>
          </a:bodyPr>
          <a:lstStyle>
            <a:lvl1pPr>
              <a:defRPr sz="1600" b="1">
                <a:solidFill>
                  <a:schemeClr val="tx1"/>
                </a:solidFill>
                <a:latin typeface="Times New Roman" panose="02020603050405020304" pitchFamily="18" charset="0"/>
              </a:defRPr>
            </a:lvl1pPr>
            <a:lvl2pPr marL="742950" indent="-285750">
              <a:defRPr sz="1600" b="1">
                <a:solidFill>
                  <a:schemeClr val="tx1"/>
                </a:solidFill>
                <a:latin typeface="Times New Roman" panose="02020603050405020304" pitchFamily="18" charset="0"/>
              </a:defRPr>
            </a:lvl2pPr>
            <a:lvl3pPr marL="1143000" indent="-228600">
              <a:defRPr sz="1600" b="1">
                <a:solidFill>
                  <a:schemeClr val="tx1"/>
                </a:solidFill>
                <a:latin typeface="Times New Roman" panose="02020603050405020304" pitchFamily="18" charset="0"/>
              </a:defRPr>
            </a:lvl3pPr>
            <a:lvl4pPr marL="1600200" indent="-228600">
              <a:defRPr sz="1600" b="1">
                <a:solidFill>
                  <a:schemeClr val="tx1"/>
                </a:solidFill>
                <a:latin typeface="Times New Roman" panose="02020603050405020304" pitchFamily="18" charset="0"/>
              </a:defRPr>
            </a:lvl4pPr>
            <a:lvl5pPr marL="2057400" indent="-228600">
              <a:defRPr sz="16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a:solidFill>
                  <a:schemeClr val="tx1"/>
                </a:solidFill>
                <a:latin typeface="Times New Roman" panose="02020603050405020304" pitchFamily="18" charset="0"/>
              </a:defRPr>
            </a:lvl9pPr>
          </a:lstStyle>
          <a:p>
            <a:pPr>
              <a:spcBef>
                <a:spcPct val="50000"/>
              </a:spcBef>
            </a:pPr>
            <a:r>
              <a:rPr lang="en-US" altLang="en-US" sz="6000" dirty="0" err="1">
                <a:solidFill>
                  <a:srgbClr val="FF3300"/>
                </a:solidFill>
              </a:rPr>
              <a:t>êm</a:t>
            </a:r>
            <a:endParaRPr lang="en-US" altLang="en-US" sz="6000" dirty="0">
              <a:solidFill>
                <a:srgbClr val="FF3300"/>
              </a:solidFill>
            </a:endParaRPr>
          </a:p>
        </p:txBody>
      </p:sp>
      <p:sp>
        <p:nvSpPr>
          <p:cNvPr id="26642" name="Text Box 26" descr="Light downward diagonal"/>
          <p:cNvSpPr txBox="1">
            <a:spLocks noChangeArrowheads="1"/>
          </p:cNvSpPr>
          <p:nvPr/>
        </p:nvSpPr>
        <p:spPr bwMode="auto">
          <a:xfrm>
            <a:off x="1955800" y="1270000"/>
            <a:ext cx="1282700" cy="1044575"/>
          </a:xfrm>
          <a:prstGeom prst="rect">
            <a:avLst/>
          </a:prstGeom>
          <a:pattFill prst="ltDnDiag">
            <a:fgClr>
              <a:srgbClr val="008000"/>
            </a:fgClr>
            <a:bgClr>
              <a:schemeClr val="bg1"/>
            </a:bgClr>
          </a:pattFill>
          <a:ln w="38100" cap="sq">
            <a:pattFill prst="sphere">
              <a:fgClr>
                <a:srgbClr val="FF0000"/>
              </a:fgClr>
              <a:bgClr>
                <a:schemeClr val="bg1"/>
              </a:bgClr>
            </a:pattFill>
            <a:miter lim="800000"/>
            <a:headEnd type="none" w="sm" len="sm"/>
            <a:tailEnd type="none" w="sm" len="sm"/>
          </a:ln>
        </p:spPr>
        <p:txBody>
          <a:bodyPr>
            <a:spAutoFit/>
          </a:bodyPr>
          <a:lstStyle>
            <a:lvl1pPr>
              <a:defRPr sz="1600" b="1">
                <a:solidFill>
                  <a:schemeClr val="tx1"/>
                </a:solidFill>
                <a:latin typeface="Times New Roman" panose="02020603050405020304" pitchFamily="18" charset="0"/>
              </a:defRPr>
            </a:lvl1pPr>
            <a:lvl2pPr marL="742950" indent="-285750">
              <a:defRPr sz="1600" b="1">
                <a:solidFill>
                  <a:schemeClr val="tx1"/>
                </a:solidFill>
                <a:latin typeface="Times New Roman" panose="02020603050405020304" pitchFamily="18" charset="0"/>
              </a:defRPr>
            </a:lvl2pPr>
            <a:lvl3pPr marL="1143000" indent="-228600">
              <a:defRPr sz="1600" b="1">
                <a:solidFill>
                  <a:schemeClr val="tx1"/>
                </a:solidFill>
                <a:latin typeface="Times New Roman" panose="02020603050405020304" pitchFamily="18" charset="0"/>
              </a:defRPr>
            </a:lvl3pPr>
            <a:lvl4pPr marL="1600200" indent="-228600">
              <a:defRPr sz="1600" b="1">
                <a:solidFill>
                  <a:schemeClr val="tx1"/>
                </a:solidFill>
                <a:latin typeface="Times New Roman" panose="02020603050405020304" pitchFamily="18" charset="0"/>
              </a:defRPr>
            </a:lvl4pPr>
            <a:lvl5pPr marL="2057400" indent="-228600">
              <a:defRPr sz="16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a:solidFill>
                  <a:schemeClr val="tx1"/>
                </a:solidFill>
                <a:latin typeface="Times New Roman" panose="02020603050405020304" pitchFamily="18" charset="0"/>
              </a:defRPr>
            </a:lvl9pPr>
          </a:lstStyle>
          <a:p>
            <a:pPr>
              <a:spcBef>
                <a:spcPct val="50000"/>
              </a:spcBef>
            </a:pPr>
            <a:r>
              <a:rPr lang="en-US" altLang="en-US" sz="6000" dirty="0" err="1">
                <a:solidFill>
                  <a:srgbClr val="FF3300"/>
                </a:solidFill>
              </a:rPr>
              <a:t>im</a:t>
            </a:r>
            <a:endParaRPr lang="en-US" altLang="en-US" sz="6000" dirty="0">
              <a:solidFill>
                <a:srgbClr val="FF3300"/>
              </a:solidFill>
              <a:latin typeface="VNI-Times" pitchFamily="2" charset="0"/>
            </a:endParaRPr>
          </a:p>
        </p:txBody>
      </p:sp>
      <p:sp>
        <p:nvSpPr>
          <p:cNvPr id="460827" name="Text Box 27" descr="Solid diamond"/>
          <p:cNvSpPr txBox="1">
            <a:spLocks noChangeArrowheads="1"/>
          </p:cNvSpPr>
          <p:nvPr/>
        </p:nvSpPr>
        <p:spPr bwMode="auto">
          <a:xfrm>
            <a:off x="266700" y="3759200"/>
            <a:ext cx="1828800" cy="592138"/>
          </a:xfrm>
          <a:prstGeom prst="rect">
            <a:avLst/>
          </a:prstGeom>
          <a:pattFill prst="solidDmnd">
            <a:fgClr>
              <a:srgbClr val="FFCCFF"/>
            </a:fgClr>
            <a:bgClr>
              <a:schemeClr val="bg1"/>
            </a:bgClr>
          </a:pattFill>
          <a:ln w="12700" cap="sq">
            <a:solidFill>
              <a:srgbClr val="009900"/>
            </a:solidFill>
            <a:miter lim="800000"/>
            <a:headEnd type="none" w="sm" len="sm"/>
            <a:tailEnd type="none" w="sm" len="sm"/>
          </a:ln>
        </p:spPr>
        <p:txBody>
          <a:bodyPr>
            <a:spAutoFit/>
          </a:bodyPr>
          <a:lstStyle>
            <a:lvl1pPr>
              <a:defRPr sz="1600" b="1">
                <a:solidFill>
                  <a:schemeClr val="tx1"/>
                </a:solidFill>
                <a:latin typeface="Times New Roman" panose="02020603050405020304" pitchFamily="18" charset="0"/>
              </a:defRPr>
            </a:lvl1pPr>
            <a:lvl2pPr marL="742950" indent="-285750">
              <a:defRPr sz="1600" b="1">
                <a:solidFill>
                  <a:schemeClr val="tx1"/>
                </a:solidFill>
                <a:latin typeface="Times New Roman" panose="02020603050405020304" pitchFamily="18" charset="0"/>
              </a:defRPr>
            </a:lvl2pPr>
            <a:lvl3pPr marL="1143000" indent="-228600">
              <a:defRPr sz="1600" b="1">
                <a:solidFill>
                  <a:schemeClr val="tx1"/>
                </a:solidFill>
                <a:latin typeface="Times New Roman" panose="02020603050405020304" pitchFamily="18" charset="0"/>
              </a:defRPr>
            </a:lvl3pPr>
            <a:lvl4pPr marL="1600200" indent="-228600">
              <a:defRPr sz="1600" b="1">
                <a:solidFill>
                  <a:schemeClr val="tx1"/>
                </a:solidFill>
                <a:latin typeface="Times New Roman" panose="02020603050405020304" pitchFamily="18" charset="0"/>
              </a:defRPr>
            </a:lvl4pPr>
            <a:lvl5pPr marL="2057400" indent="-228600">
              <a:defRPr sz="16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a:solidFill>
                  <a:schemeClr val="tx1"/>
                </a:solidFill>
                <a:latin typeface="Times New Roman" panose="02020603050405020304" pitchFamily="18" charset="0"/>
              </a:defRPr>
            </a:lvl9pPr>
          </a:lstStyle>
          <a:p>
            <a:pPr>
              <a:spcBef>
                <a:spcPct val="50000"/>
              </a:spcBef>
            </a:pPr>
            <a:r>
              <a:rPr lang="en-US" altLang="en-US" sz="3200" dirty="0" err="1">
                <a:solidFill>
                  <a:srgbClr val="0000FF"/>
                </a:solidFill>
              </a:rPr>
              <a:t>trốn</a:t>
            </a:r>
            <a:r>
              <a:rPr lang="en-US" altLang="en-US" sz="3200" dirty="0">
                <a:solidFill>
                  <a:srgbClr val="0000FF"/>
                </a:solidFill>
              </a:rPr>
              <a:t> </a:t>
            </a:r>
            <a:r>
              <a:rPr lang="en-US" altLang="en-US" sz="3200" dirty="0" err="1">
                <a:solidFill>
                  <a:srgbClr val="0000FF"/>
                </a:solidFill>
              </a:rPr>
              <a:t>tìm</a:t>
            </a:r>
            <a:endParaRPr lang="en-US" altLang="en-US" sz="3200" dirty="0">
              <a:solidFill>
                <a:srgbClr val="0000FF"/>
              </a:solidFill>
            </a:endParaRPr>
          </a:p>
        </p:txBody>
      </p:sp>
      <p:sp>
        <p:nvSpPr>
          <p:cNvPr id="460828" name="Text Box 28" descr="Large checker board"/>
          <p:cNvSpPr txBox="1">
            <a:spLocks noChangeArrowheads="1"/>
          </p:cNvSpPr>
          <p:nvPr/>
        </p:nvSpPr>
        <p:spPr bwMode="auto">
          <a:xfrm>
            <a:off x="3505200" y="3441700"/>
            <a:ext cx="1778000" cy="592138"/>
          </a:xfrm>
          <a:prstGeom prst="rect">
            <a:avLst/>
          </a:prstGeom>
          <a:pattFill prst="lgCheck">
            <a:fgClr>
              <a:srgbClr val="FFCCFF"/>
            </a:fgClr>
            <a:bgClr>
              <a:schemeClr val="bg1"/>
            </a:bgClr>
          </a:pattFill>
          <a:ln w="12700" cap="sq">
            <a:solidFill>
              <a:srgbClr val="009900"/>
            </a:solidFill>
            <a:miter lim="800000"/>
            <a:headEnd type="none" w="sm" len="sm"/>
            <a:tailEnd type="none" w="sm" len="sm"/>
          </a:ln>
        </p:spPr>
        <p:txBody>
          <a:bodyPr>
            <a:spAutoFit/>
          </a:bodyPr>
          <a:lstStyle>
            <a:lvl1pPr>
              <a:defRPr sz="1600" b="1">
                <a:solidFill>
                  <a:schemeClr val="tx1"/>
                </a:solidFill>
                <a:latin typeface="Times New Roman" panose="02020603050405020304" pitchFamily="18" charset="0"/>
              </a:defRPr>
            </a:lvl1pPr>
            <a:lvl2pPr marL="742950" indent="-285750">
              <a:defRPr sz="1600" b="1">
                <a:solidFill>
                  <a:schemeClr val="tx1"/>
                </a:solidFill>
                <a:latin typeface="Times New Roman" panose="02020603050405020304" pitchFamily="18" charset="0"/>
              </a:defRPr>
            </a:lvl2pPr>
            <a:lvl3pPr marL="1143000" indent="-228600">
              <a:defRPr sz="1600" b="1">
                <a:solidFill>
                  <a:schemeClr val="tx1"/>
                </a:solidFill>
                <a:latin typeface="Times New Roman" panose="02020603050405020304" pitchFamily="18" charset="0"/>
              </a:defRPr>
            </a:lvl3pPr>
            <a:lvl4pPr marL="1600200" indent="-228600">
              <a:defRPr sz="1600" b="1">
                <a:solidFill>
                  <a:schemeClr val="tx1"/>
                </a:solidFill>
                <a:latin typeface="Times New Roman" panose="02020603050405020304" pitchFamily="18" charset="0"/>
              </a:defRPr>
            </a:lvl4pPr>
            <a:lvl5pPr marL="2057400" indent="-228600">
              <a:defRPr sz="16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a:solidFill>
                  <a:schemeClr val="tx1"/>
                </a:solidFill>
                <a:latin typeface="Times New Roman" panose="02020603050405020304" pitchFamily="18" charset="0"/>
              </a:defRPr>
            </a:lvl9pPr>
          </a:lstStyle>
          <a:p>
            <a:pPr>
              <a:spcBef>
                <a:spcPct val="50000"/>
              </a:spcBef>
            </a:pPr>
            <a:r>
              <a:rPr lang="en-US" altLang="en-US" sz="3200" dirty="0" err="1">
                <a:solidFill>
                  <a:srgbClr val="0000FF"/>
                </a:solidFill>
              </a:rPr>
              <a:t>sao</a:t>
            </a:r>
            <a:r>
              <a:rPr lang="en-US" altLang="en-US" sz="3200" dirty="0">
                <a:solidFill>
                  <a:srgbClr val="0000FF"/>
                </a:solidFill>
              </a:rPr>
              <a:t> </a:t>
            </a:r>
            <a:r>
              <a:rPr lang="en-US" altLang="en-US" sz="3200" dirty="0" err="1">
                <a:solidFill>
                  <a:srgbClr val="0000FF"/>
                </a:solidFill>
              </a:rPr>
              <a:t>đêm</a:t>
            </a:r>
            <a:endParaRPr lang="en-US" altLang="en-US" sz="3200" dirty="0">
              <a:solidFill>
                <a:srgbClr val="0000FF"/>
              </a:solidFill>
            </a:endParaRPr>
          </a:p>
        </p:txBody>
      </p:sp>
      <p:sp>
        <p:nvSpPr>
          <p:cNvPr id="460829" name="Text Box 29" descr="Small checker board"/>
          <p:cNvSpPr txBox="1">
            <a:spLocks noChangeArrowheads="1"/>
          </p:cNvSpPr>
          <p:nvPr/>
        </p:nvSpPr>
        <p:spPr bwMode="auto">
          <a:xfrm>
            <a:off x="6413500" y="2616200"/>
            <a:ext cx="1866900" cy="592138"/>
          </a:xfrm>
          <a:prstGeom prst="rect">
            <a:avLst/>
          </a:prstGeom>
          <a:pattFill prst="smCheck">
            <a:fgClr>
              <a:srgbClr val="FFCCFF"/>
            </a:fgClr>
            <a:bgClr>
              <a:schemeClr val="bg1"/>
            </a:bgClr>
          </a:pattFill>
          <a:ln w="12700" cap="sq">
            <a:solidFill>
              <a:srgbClr val="009900"/>
            </a:solidFill>
            <a:miter lim="800000"/>
            <a:headEnd type="none" w="sm" len="sm"/>
            <a:tailEnd type="none" w="sm" len="sm"/>
          </a:ln>
        </p:spPr>
        <p:txBody>
          <a:bodyPr>
            <a:spAutoFit/>
          </a:bodyPr>
          <a:lstStyle>
            <a:lvl1pPr>
              <a:defRPr sz="1600" b="1">
                <a:solidFill>
                  <a:schemeClr val="tx1"/>
                </a:solidFill>
                <a:latin typeface="Times New Roman" panose="02020603050405020304" pitchFamily="18" charset="0"/>
              </a:defRPr>
            </a:lvl1pPr>
            <a:lvl2pPr marL="742950" indent="-285750">
              <a:defRPr sz="1600" b="1">
                <a:solidFill>
                  <a:schemeClr val="tx1"/>
                </a:solidFill>
                <a:latin typeface="Times New Roman" panose="02020603050405020304" pitchFamily="18" charset="0"/>
              </a:defRPr>
            </a:lvl2pPr>
            <a:lvl3pPr marL="1143000" indent="-228600">
              <a:defRPr sz="1600" b="1">
                <a:solidFill>
                  <a:schemeClr val="tx1"/>
                </a:solidFill>
                <a:latin typeface="Times New Roman" panose="02020603050405020304" pitchFamily="18" charset="0"/>
              </a:defRPr>
            </a:lvl3pPr>
            <a:lvl4pPr marL="1600200" indent="-228600">
              <a:defRPr sz="1600" b="1">
                <a:solidFill>
                  <a:schemeClr val="tx1"/>
                </a:solidFill>
                <a:latin typeface="Times New Roman" panose="02020603050405020304" pitchFamily="18" charset="0"/>
              </a:defRPr>
            </a:lvl4pPr>
            <a:lvl5pPr marL="2057400" indent="-228600">
              <a:defRPr sz="16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a:solidFill>
                  <a:schemeClr val="tx1"/>
                </a:solidFill>
                <a:latin typeface="Times New Roman" panose="02020603050405020304" pitchFamily="18" charset="0"/>
              </a:defRPr>
            </a:lvl9pPr>
          </a:lstStyle>
          <a:p>
            <a:pPr>
              <a:spcBef>
                <a:spcPct val="50000"/>
              </a:spcBef>
            </a:pPr>
            <a:r>
              <a:rPr lang="en-US" altLang="en-US" sz="3200" dirty="0" err="1">
                <a:solidFill>
                  <a:srgbClr val="0000FF"/>
                </a:solidFill>
              </a:rPr>
              <a:t>Chim</a:t>
            </a:r>
            <a:r>
              <a:rPr lang="en-US" altLang="en-US" sz="3200" dirty="0">
                <a:solidFill>
                  <a:srgbClr val="0000FF"/>
                </a:solidFill>
              </a:rPr>
              <a:t> </a:t>
            </a:r>
            <a:r>
              <a:rPr lang="en-US" altLang="en-US" sz="3200" dirty="0" err="1">
                <a:solidFill>
                  <a:srgbClr val="0000FF"/>
                </a:solidFill>
              </a:rPr>
              <a:t>câu</a:t>
            </a:r>
            <a:endParaRPr lang="en-US" altLang="en-US" sz="3200" dirty="0">
              <a:solidFill>
                <a:srgbClr val="0000FF"/>
              </a:solidFill>
            </a:endParaRPr>
          </a:p>
        </p:txBody>
      </p:sp>
      <p:sp>
        <p:nvSpPr>
          <p:cNvPr id="460830" name="Text Box 30" descr="Large confetti"/>
          <p:cNvSpPr txBox="1">
            <a:spLocks noChangeArrowheads="1"/>
          </p:cNvSpPr>
          <p:nvPr/>
        </p:nvSpPr>
        <p:spPr bwMode="auto">
          <a:xfrm>
            <a:off x="1866900" y="5816600"/>
            <a:ext cx="1968500" cy="592138"/>
          </a:xfrm>
          <a:prstGeom prst="rect">
            <a:avLst/>
          </a:prstGeom>
          <a:pattFill prst="lgConfetti">
            <a:fgClr>
              <a:srgbClr val="FFCCFF"/>
            </a:fgClr>
            <a:bgClr>
              <a:schemeClr val="bg1"/>
            </a:bgClr>
          </a:pattFill>
          <a:ln w="12700" cap="sq">
            <a:solidFill>
              <a:srgbClr val="009900"/>
            </a:solidFill>
            <a:miter lim="800000"/>
            <a:headEnd type="none" w="sm" len="sm"/>
            <a:tailEnd type="none" w="sm" len="sm"/>
          </a:ln>
        </p:spPr>
        <p:txBody>
          <a:bodyPr>
            <a:spAutoFit/>
          </a:bodyPr>
          <a:lstStyle>
            <a:lvl1pPr>
              <a:defRPr sz="1600" b="1">
                <a:solidFill>
                  <a:schemeClr val="tx1"/>
                </a:solidFill>
                <a:latin typeface="Times New Roman" panose="02020603050405020304" pitchFamily="18" charset="0"/>
              </a:defRPr>
            </a:lvl1pPr>
            <a:lvl2pPr marL="742950" indent="-285750">
              <a:defRPr sz="1600" b="1">
                <a:solidFill>
                  <a:schemeClr val="tx1"/>
                </a:solidFill>
                <a:latin typeface="Times New Roman" panose="02020603050405020304" pitchFamily="18" charset="0"/>
              </a:defRPr>
            </a:lvl2pPr>
            <a:lvl3pPr marL="1143000" indent="-228600">
              <a:defRPr sz="1600" b="1">
                <a:solidFill>
                  <a:schemeClr val="tx1"/>
                </a:solidFill>
                <a:latin typeface="Times New Roman" panose="02020603050405020304" pitchFamily="18" charset="0"/>
              </a:defRPr>
            </a:lvl3pPr>
            <a:lvl4pPr marL="1600200" indent="-228600">
              <a:defRPr sz="1600" b="1">
                <a:solidFill>
                  <a:schemeClr val="tx1"/>
                </a:solidFill>
                <a:latin typeface="Times New Roman" panose="02020603050405020304" pitchFamily="18" charset="0"/>
              </a:defRPr>
            </a:lvl4pPr>
            <a:lvl5pPr marL="2057400" indent="-228600">
              <a:defRPr sz="16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a:solidFill>
                  <a:schemeClr val="tx1"/>
                </a:solidFill>
                <a:latin typeface="Times New Roman" panose="02020603050405020304" pitchFamily="18" charset="0"/>
              </a:defRPr>
            </a:lvl9pPr>
          </a:lstStyle>
          <a:p>
            <a:pPr>
              <a:spcBef>
                <a:spcPct val="50000"/>
              </a:spcBef>
            </a:pPr>
            <a:r>
              <a:rPr lang="en-US" altLang="en-US" sz="3200" dirty="0" err="1">
                <a:solidFill>
                  <a:srgbClr val="0000FF"/>
                </a:solidFill>
              </a:rPr>
              <a:t>ngõ</a:t>
            </a:r>
            <a:r>
              <a:rPr lang="en-US" altLang="en-US" sz="3200" dirty="0">
                <a:solidFill>
                  <a:srgbClr val="0000FF"/>
                </a:solidFill>
              </a:rPr>
              <a:t> </a:t>
            </a:r>
            <a:r>
              <a:rPr lang="en-US" altLang="en-US" sz="3200" dirty="0" err="1">
                <a:solidFill>
                  <a:srgbClr val="0000FF"/>
                </a:solidFill>
              </a:rPr>
              <a:t>hẻm</a:t>
            </a:r>
            <a:endParaRPr lang="en-US" altLang="en-US" sz="3200" dirty="0">
              <a:solidFill>
                <a:srgbClr val="0000FF"/>
              </a:solidFill>
            </a:endParaRPr>
          </a:p>
        </p:txBody>
      </p:sp>
      <p:sp>
        <p:nvSpPr>
          <p:cNvPr id="460831" name="Text Box 31" descr="Sphere"/>
          <p:cNvSpPr txBox="1">
            <a:spLocks noChangeArrowheads="1"/>
          </p:cNvSpPr>
          <p:nvPr/>
        </p:nvSpPr>
        <p:spPr bwMode="auto">
          <a:xfrm>
            <a:off x="3567854" y="1295160"/>
            <a:ext cx="1803400" cy="592137"/>
          </a:xfrm>
          <a:prstGeom prst="rect">
            <a:avLst/>
          </a:prstGeom>
          <a:pattFill prst="sphere">
            <a:fgClr>
              <a:srgbClr val="FFCCFF"/>
            </a:fgClr>
            <a:bgClr>
              <a:schemeClr val="bg1"/>
            </a:bgClr>
          </a:pattFill>
          <a:ln w="12700" cap="sq">
            <a:solidFill>
              <a:srgbClr val="009900"/>
            </a:solidFill>
            <a:miter lim="800000"/>
            <a:headEnd type="none" w="sm" len="sm"/>
            <a:tailEnd type="none" w="sm" len="sm"/>
          </a:ln>
        </p:spPr>
        <p:txBody>
          <a:bodyPr>
            <a:spAutoFit/>
          </a:bodyPr>
          <a:lstStyle>
            <a:lvl1pPr>
              <a:defRPr sz="1600" b="1">
                <a:solidFill>
                  <a:schemeClr val="tx1"/>
                </a:solidFill>
                <a:latin typeface="Times New Roman" panose="02020603050405020304" pitchFamily="18" charset="0"/>
              </a:defRPr>
            </a:lvl1pPr>
            <a:lvl2pPr marL="742950" indent="-285750">
              <a:defRPr sz="1600" b="1">
                <a:solidFill>
                  <a:schemeClr val="tx1"/>
                </a:solidFill>
                <a:latin typeface="Times New Roman" panose="02020603050405020304" pitchFamily="18" charset="0"/>
              </a:defRPr>
            </a:lvl2pPr>
            <a:lvl3pPr marL="1143000" indent="-228600">
              <a:defRPr sz="1600" b="1">
                <a:solidFill>
                  <a:schemeClr val="tx1"/>
                </a:solidFill>
                <a:latin typeface="Times New Roman" panose="02020603050405020304" pitchFamily="18" charset="0"/>
              </a:defRPr>
            </a:lvl3pPr>
            <a:lvl4pPr marL="1600200" indent="-228600">
              <a:defRPr sz="1600" b="1">
                <a:solidFill>
                  <a:schemeClr val="tx1"/>
                </a:solidFill>
                <a:latin typeface="Times New Roman" panose="02020603050405020304" pitchFamily="18" charset="0"/>
              </a:defRPr>
            </a:lvl4pPr>
            <a:lvl5pPr marL="2057400" indent="-228600">
              <a:defRPr sz="16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a:solidFill>
                  <a:schemeClr val="tx1"/>
                </a:solidFill>
                <a:latin typeface="Times New Roman" panose="02020603050405020304" pitchFamily="18" charset="0"/>
              </a:defRPr>
            </a:lvl9pPr>
          </a:lstStyle>
          <a:p>
            <a:pPr>
              <a:spcBef>
                <a:spcPct val="50000"/>
              </a:spcBef>
            </a:pPr>
            <a:r>
              <a:rPr lang="en-US" altLang="en-US" sz="3200" dirty="0">
                <a:solidFill>
                  <a:srgbClr val="0000FF"/>
                </a:solidFill>
              </a:rPr>
              <a:t>um </a:t>
            </a:r>
            <a:r>
              <a:rPr lang="en-US" altLang="en-US" sz="3200" dirty="0" err="1">
                <a:solidFill>
                  <a:srgbClr val="0000FF"/>
                </a:solidFill>
              </a:rPr>
              <a:t>tùm</a:t>
            </a:r>
            <a:endParaRPr lang="en-US" altLang="en-US" sz="3200" dirty="0">
              <a:solidFill>
                <a:srgbClr val="0000FF"/>
              </a:solidFill>
            </a:endParaRPr>
          </a:p>
        </p:txBody>
      </p:sp>
      <p:sp>
        <p:nvSpPr>
          <p:cNvPr id="460832" name="Text Box 32" descr="Plaid"/>
          <p:cNvSpPr txBox="1">
            <a:spLocks noChangeArrowheads="1"/>
          </p:cNvSpPr>
          <p:nvPr/>
        </p:nvSpPr>
        <p:spPr bwMode="auto">
          <a:xfrm>
            <a:off x="4787900" y="5753100"/>
            <a:ext cx="2006600" cy="592138"/>
          </a:xfrm>
          <a:prstGeom prst="rect">
            <a:avLst/>
          </a:prstGeom>
          <a:pattFill prst="plaid">
            <a:fgClr>
              <a:srgbClr val="FFCCFF"/>
            </a:fgClr>
            <a:bgClr>
              <a:schemeClr val="bg1"/>
            </a:bgClr>
          </a:pattFill>
          <a:ln w="12700" cap="sq">
            <a:solidFill>
              <a:srgbClr val="009900"/>
            </a:solidFill>
            <a:miter lim="800000"/>
            <a:headEnd type="none" w="sm" len="sm"/>
            <a:tailEnd type="none" w="sm" len="sm"/>
          </a:ln>
        </p:spPr>
        <p:txBody>
          <a:bodyPr>
            <a:spAutoFit/>
          </a:bodyPr>
          <a:lstStyle>
            <a:lvl1pPr>
              <a:defRPr sz="1600" b="1">
                <a:solidFill>
                  <a:schemeClr val="tx1"/>
                </a:solidFill>
                <a:latin typeface="Times New Roman" panose="02020603050405020304" pitchFamily="18" charset="0"/>
              </a:defRPr>
            </a:lvl1pPr>
            <a:lvl2pPr marL="742950" indent="-285750">
              <a:defRPr sz="1600" b="1">
                <a:solidFill>
                  <a:schemeClr val="tx1"/>
                </a:solidFill>
                <a:latin typeface="Times New Roman" panose="02020603050405020304" pitchFamily="18" charset="0"/>
              </a:defRPr>
            </a:lvl2pPr>
            <a:lvl3pPr marL="1143000" indent="-228600">
              <a:defRPr sz="1600" b="1">
                <a:solidFill>
                  <a:schemeClr val="tx1"/>
                </a:solidFill>
                <a:latin typeface="Times New Roman" panose="02020603050405020304" pitchFamily="18" charset="0"/>
              </a:defRPr>
            </a:lvl3pPr>
            <a:lvl4pPr marL="1600200" indent="-228600">
              <a:defRPr sz="1600" b="1">
                <a:solidFill>
                  <a:schemeClr val="tx1"/>
                </a:solidFill>
                <a:latin typeface="Times New Roman" panose="02020603050405020304" pitchFamily="18" charset="0"/>
              </a:defRPr>
            </a:lvl4pPr>
            <a:lvl5pPr marL="2057400" indent="-228600">
              <a:defRPr sz="16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a:solidFill>
                  <a:schemeClr val="tx1"/>
                </a:solidFill>
                <a:latin typeface="Times New Roman" panose="02020603050405020304" pitchFamily="18" charset="0"/>
              </a:defRPr>
            </a:lvl9pPr>
          </a:lstStyle>
          <a:p>
            <a:pPr>
              <a:spcBef>
                <a:spcPct val="50000"/>
              </a:spcBef>
            </a:pPr>
            <a:r>
              <a:rPr lang="en-US" altLang="en-US" sz="3200" dirty="0" err="1">
                <a:solidFill>
                  <a:srgbClr val="0000FF"/>
                </a:solidFill>
              </a:rPr>
              <a:t>cái</a:t>
            </a:r>
            <a:r>
              <a:rPr lang="en-US" altLang="en-US" sz="3200" dirty="0">
                <a:solidFill>
                  <a:srgbClr val="0000FF"/>
                </a:solidFill>
              </a:rPr>
              <a:t> </a:t>
            </a:r>
            <a:r>
              <a:rPr lang="en-US" altLang="en-US" sz="3200" dirty="0" err="1">
                <a:solidFill>
                  <a:srgbClr val="0000FF"/>
                </a:solidFill>
              </a:rPr>
              <a:t>đệm</a:t>
            </a:r>
            <a:endParaRPr lang="en-US" altLang="en-US" sz="3200" dirty="0">
              <a:solidFill>
                <a:srgbClr val="0000FF"/>
              </a:solidFill>
            </a:endParaRPr>
          </a:p>
        </p:txBody>
      </p:sp>
      <p:pic>
        <p:nvPicPr>
          <p:cNvPr id="26649" name="Picture 33" descr="17"/>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2933730">
            <a:off x="723900" y="1016000"/>
            <a:ext cx="8382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50" name="Picture 34" descr="15"/>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8496300" y="5219700"/>
            <a:ext cx="4572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51" name="Picture 35" descr="17"/>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5209267">
            <a:off x="6997700" y="215900"/>
            <a:ext cx="8382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52" name="Picture 36" descr="15"/>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4813300" y="2489200"/>
            <a:ext cx="4572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53" name="Picture 37" descr="15"/>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419100" y="4813300"/>
            <a:ext cx="4572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54" name="Picture 38" descr="15"/>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752600" y="482600"/>
            <a:ext cx="4572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40" name="Picture 40" descr="bunnyCL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75391" flipV="1">
            <a:off x="4151313" y="4772025"/>
            <a:ext cx="150336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656" name="Group 41"/>
          <p:cNvGrpSpPr>
            <a:grpSpLocks/>
          </p:cNvGrpSpPr>
          <p:nvPr/>
        </p:nvGrpSpPr>
        <p:grpSpPr bwMode="auto">
          <a:xfrm>
            <a:off x="0" y="-38100"/>
            <a:ext cx="9144000" cy="6908800"/>
            <a:chOff x="0" y="-10"/>
            <a:chExt cx="5760" cy="4330"/>
          </a:xfrm>
        </p:grpSpPr>
        <p:pic>
          <p:nvPicPr>
            <p:cNvPr id="26657" name="Picture 42" descr="Animate"/>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rot="-5400000">
              <a:off x="-2109" y="2109"/>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58" name="Picture 43" descr="Animate"/>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0" y="422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59" name="Picture 44" descr="Animate"/>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rot="-5400000">
              <a:off x="3576" y="2103"/>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60" name="Picture 45" descr="Animate"/>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0" y="-1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7" name="Text Box 26" descr="Light downward diagonal"/>
          <p:cNvSpPr txBox="1">
            <a:spLocks noChangeArrowheads="1"/>
          </p:cNvSpPr>
          <p:nvPr/>
        </p:nvSpPr>
        <p:spPr bwMode="auto">
          <a:xfrm>
            <a:off x="406400" y="4605637"/>
            <a:ext cx="1282700" cy="1044575"/>
          </a:xfrm>
          <a:prstGeom prst="rect">
            <a:avLst/>
          </a:prstGeom>
          <a:pattFill prst="ltDnDiag">
            <a:fgClr>
              <a:srgbClr val="008000"/>
            </a:fgClr>
            <a:bgClr>
              <a:schemeClr val="bg1"/>
            </a:bgClr>
          </a:pattFill>
          <a:ln w="38100" cap="sq">
            <a:pattFill prst="sphere">
              <a:fgClr>
                <a:srgbClr val="FF0000"/>
              </a:fgClr>
              <a:bgClr>
                <a:schemeClr val="bg1"/>
              </a:bgClr>
            </a:pattFill>
            <a:miter lim="800000"/>
            <a:headEnd type="none" w="sm" len="sm"/>
            <a:tailEnd type="none" w="sm" len="sm"/>
          </a:ln>
        </p:spPr>
        <p:txBody>
          <a:bodyPr>
            <a:spAutoFit/>
          </a:bodyPr>
          <a:lstStyle>
            <a:lvl1pPr>
              <a:defRPr sz="1600" b="1">
                <a:solidFill>
                  <a:schemeClr val="tx1"/>
                </a:solidFill>
                <a:latin typeface="Times New Roman" panose="02020603050405020304" pitchFamily="18" charset="0"/>
              </a:defRPr>
            </a:lvl1pPr>
            <a:lvl2pPr marL="742950" indent="-285750">
              <a:defRPr sz="1600" b="1">
                <a:solidFill>
                  <a:schemeClr val="tx1"/>
                </a:solidFill>
                <a:latin typeface="Times New Roman" panose="02020603050405020304" pitchFamily="18" charset="0"/>
              </a:defRPr>
            </a:lvl2pPr>
            <a:lvl3pPr marL="1143000" indent="-228600">
              <a:defRPr sz="1600" b="1">
                <a:solidFill>
                  <a:schemeClr val="tx1"/>
                </a:solidFill>
                <a:latin typeface="Times New Roman" panose="02020603050405020304" pitchFamily="18" charset="0"/>
              </a:defRPr>
            </a:lvl3pPr>
            <a:lvl4pPr marL="1600200" indent="-228600">
              <a:defRPr sz="1600" b="1">
                <a:solidFill>
                  <a:schemeClr val="tx1"/>
                </a:solidFill>
                <a:latin typeface="Times New Roman" panose="02020603050405020304" pitchFamily="18" charset="0"/>
              </a:defRPr>
            </a:lvl4pPr>
            <a:lvl5pPr marL="2057400" indent="-228600">
              <a:defRPr sz="16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a:solidFill>
                  <a:schemeClr val="tx1"/>
                </a:solidFill>
                <a:latin typeface="Times New Roman" panose="02020603050405020304" pitchFamily="18" charset="0"/>
              </a:defRPr>
            </a:lvl9pPr>
          </a:lstStyle>
          <a:p>
            <a:pPr>
              <a:spcBef>
                <a:spcPct val="50000"/>
              </a:spcBef>
            </a:pPr>
            <a:r>
              <a:rPr lang="en-US" altLang="en-US" sz="6000" dirty="0" err="1">
                <a:solidFill>
                  <a:srgbClr val="FF3300"/>
                </a:solidFill>
              </a:rPr>
              <a:t>em</a:t>
            </a:r>
            <a:endParaRPr lang="en-US" altLang="en-US" sz="6000" dirty="0">
              <a:solidFill>
                <a:srgbClr val="FF3300"/>
              </a:solidFill>
              <a:latin typeface="VNI-Times" pitchFamily="2" charset="0"/>
            </a:endParaRPr>
          </a:p>
        </p:txBody>
      </p:sp>
      <p:sp>
        <p:nvSpPr>
          <p:cNvPr id="38" name="Text Box 26" descr="Light downward diagonal"/>
          <p:cNvSpPr txBox="1">
            <a:spLocks noChangeArrowheads="1"/>
          </p:cNvSpPr>
          <p:nvPr/>
        </p:nvSpPr>
        <p:spPr bwMode="auto">
          <a:xfrm>
            <a:off x="7253809" y="784225"/>
            <a:ext cx="1282700" cy="1044575"/>
          </a:xfrm>
          <a:prstGeom prst="rect">
            <a:avLst/>
          </a:prstGeom>
          <a:pattFill prst="ltDnDiag">
            <a:fgClr>
              <a:srgbClr val="008000"/>
            </a:fgClr>
            <a:bgClr>
              <a:schemeClr val="bg1"/>
            </a:bgClr>
          </a:pattFill>
          <a:ln w="38100" cap="sq">
            <a:pattFill prst="sphere">
              <a:fgClr>
                <a:srgbClr val="FF0000"/>
              </a:fgClr>
              <a:bgClr>
                <a:schemeClr val="bg1"/>
              </a:bgClr>
            </a:pattFill>
            <a:miter lim="800000"/>
            <a:headEnd type="none" w="sm" len="sm"/>
            <a:tailEnd type="none" w="sm" len="sm"/>
          </a:ln>
        </p:spPr>
        <p:txBody>
          <a:bodyPr>
            <a:spAutoFit/>
          </a:bodyPr>
          <a:lstStyle>
            <a:lvl1pPr>
              <a:defRPr sz="1600" b="1">
                <a:solidFill>
                  <a:schemeClr val="tx1"/>
                </a:solidFill>
                <a:latin typeface="Times New Roman" panose="02020603050405020304" pitchFamily="18" charset="0"/>
              </a:defRPr>
            </a:lvl1pPr>
            <a:lvl2pPr marL="742950" indent="-285750">
              <a:defRPr sz="1600" b="1">
                <a:solidFill>
                  <a:schemeClr val="tx1"/>
                </a:solidFill>
                <a:latin typeface="Times New Roman" panose="02020603050405020304" pitchFamily="18" charset="0"/>
              </a:defRPr>
            </a:lvl2pPr>
            <a:lvl3pPr marL="1143000" indent="-228600">
              <a:defRPr sz="1600" b="1">
                <a:solidFill>
                  <a:schemeClr val="tx1"/>
                </a:solidFill>
                <a:latin typeface="Times New Roman" panose="02020603050405020304" pitchFamily="18" charset="0"/>
              </a:defRPr>
            </a:lvl3pPr>
            <a:lvl4pPr marL="1600200" indent="-228600">
              <a:defRPr sz="1600" b="1">
                <a:solidFill>
                  <a:schemeClr val="tx1"/>
                </a:solidFill>
                <a:latin typeface="Times New Roman" panose="02020603050405020304" pitchFamily="18" charset="0"/>
              </a:defRPr>
            </a:lvl4pPr>
            <a:lvl5pPr marL="2057400" indent="-228600">
              <a:defRPr sz="16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a:solidFill>
                  <a:schemeClr val="tx1"/>
                </a:solidFill>
                <a:latin typeface="Times New Roman" panose="02020603050405020304" pitchFamily="18" charset="0"/>
              </a:defRPr>
            </a:lvl9pPr>
          </a:lstStyle>
          <a:p>
            <a:pPr>
              <a:spcBef>
                <a:spcPct val="50000"/>
              </a:spcBef>
            </a:pPr>
            <a:r>
              <a:rPr lang="en-US" altLang="en-US" sz="6000" dirty="0">
                <a:solidFill>
                  <a:srgbClr val="FF3300"/>
                </a:solidFill>
              </a:rPr>
              <a:t>um</a:t>
            </a:r>
            <a:endParaRPr lang="en-US" altLang="en-US" sz="6000" dirty="0">
              <a:solidFill>
                <a:srgbClr val="FF3300"/>
              </a:solidFill>
              <a:latin typeface="VNI-Times" pitchFamily="2" charset="0"/>
            </a:endParaRPr>
          </a:p>
        </p:txBody>
      </p:sp>
    </p:spTree>
    <p:extLst>
      <p:ext uri="{BB962C8B-B14F-4D97-AF65-F5344CB8AC3E}">
        <p14:creationId xmlns:p14="http://schemas.microsoft.com/office/powerpoint/2010/main" val="11340555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60830"/>
                                        </p:tgtEl>
                                        <p:attrNameLst>
                                          <p:attrName>style.visibility</p:attrName>
                                        </p:attrNameLst>
                                      </p:cBhvr>
                                      <p:to>
                                        <p:strVal val="visible"/>
                                      </p:to>
                                    </p:set>
                                    <p:anim calcmode="lin" valueType="num">
                                      <p:cBhvr additive="base">
                                        <p:cTn id="7" dur="500" fill="hold"/>
                                        <p:tgtEl>
                                          <p:spTgt spid="460830"/>
                                        </p:tgtEl>
                                        <p:attrNameLst>
                                          <p:attrName>ppt_x</p:attrName>
                                        </p:attrNameLst>
                                      </p:cBhvr>
                                      <p:tavLst>
                                        <p:tav tm="0">
                                          <p:val>
                                            <p:strVal val="#ppt_x"/>
                                          </p:val>
                                        </p:tav>
                                        <p:tav tm="100000">
                                          <p:val>
                                            <p:strVal val="#ppt_x"/>
                                          </p:val>
                                        </p:tav>
                                      </p:tavLst>
                                    </p:anim>
                                    <p:anim calcmode="lin" valueType="num">
                                      <p:cBhvr additive="base">
                                        <p:cTn id="8" dur="500" fill="hold"/>
                                        <p:tgtEl>
                                          <p:spTgt spid="46083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60832"/>
                                        </p:tgtEl>
                                        <p:attrNameLst>
                                          <p:attrName>style.visibility</p:attrName>
                                        </p:attrNameLst>
                                      </p:cBhvr>
                                      <p:to>
                                        <p:strVal val="visible"/>
                                      </p:to>
                                    </p:set>
                                    <p:anim calcmode="lin" valueType="num">
                                      <p:cBhvr additive="base">
                                        <p:cTn id="11" dur="500" fill="hold"/>
                                        <p:tgtEl>
                                          <p:spTgt spid="460832"/>
                                        </p:tgtEl>
                                        <p:attrNameLst>
                                          <p:attrName>ppt_x</p:attrName>
                                        </p:attrNameLst>
                                      </p:cBhvr>
                                      <p:tavLst>
                                        <p:tav tm="0">
                                          <p:val>
                                            <p:strVal val="#ppt_x"/>
                                          </p:val>
                                        </p:tav>
                                        <p:tav tm="100000">
                                          <p:val>
                                            <p:strVal val="#ppt_x"/>
                                          </p:val>
                                        </p:tav>
                                      </p:tavLst>
                                    </p:anim>
                                    <p:anim calcmode="lin" valueType="num">
                                      <p:cBhvr additive="base">
                                        <p:cTn id="12" dur="500" fill="hold"/>
                                        <p:tgtEl>
                                          <p:spTgt spid="46083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60827"/>
                                        </p:tgtEl>
                                        <p:attrNameLst>
                                          <p:attrName>style.visibility</p:attrName>
                                        </p:attrNameLst>
                                      </p:cBhvr>
                                      <p:to>
                                        <p:strVal val="visible"/>
                                      </p:to>
                                    </p:set>
                                    <p:anim calcmode="lin" valueType="num">
                                      <p:cBhvr additive="base">
                                        <p:cTn id="15" dur="500" fill="hold"/>
                                        <p:tgtEl>
                                          <p:spTgt spid="460827"/>
                                        </p:tgtEl>
                                        <p:attrNameLst>
                                          <p:attrName>ppt_x</p:attrName>
                                        </p:attrNameLst>
                                      </p:cBhvr>
                                      <p:tavLst>
                                        <p:tav tm="0">
                                          <p:val>
                                            <p:strVal val="#ppt_x"/>
                                          </p:val>
                                        </p:tav>
                                        <p:tav tm="100000">
                                          <p:val>
                                            <p:strVal val="#ppt_x"/>
                                          </p:val>
                                        </p:tav>
                                      </p:tavLst>
                                    </p:anim>
                                    <p:anim calcmode="lin" valueType="num">
                                      <p:cBhvr additive="base">
                                        <p:cTn id="16" dur="500" fill="hold"/>
                                        <p:tgtEl>
                                          <p:spTgt spid="46082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60828"/>
                                        </p:tgtEl>
                                        <p:attrNameLst>
                                          <p:attrName>style.visibility</p:attrName>
                                        </p:attrNameLst>
                                      </p:cBhvr>
                                      <p:to>
                                        <p:strVal val="visible"/>
                                      </p:to>
                                    </p:set>
                                    <p:anim calcmode="lin" valueType="num">
                                      <p:cBhvr additive="base">
                                        <p:cTn id="19" dur="500" fill="hold"/>
                                        <p:tgtEl>
                                          <p:spTgt spid="460828"/>
                                        </p:tgtEl>
                                        <p:attrNameLst>
                                          <p:attrName>ppt_x</p:attrName>
                                        </p:attrNameLst>
                                      </p:cBhvr>
                                      <p:tavLst>
                                        <p:tav tm="0">
                                          <p:val>
                                            <p:strVal val="#ppt_x"/>
                                          </p:val>
                                        </p:tav>
                                        <p:tav tm="100000">
                                          <p:val>
                                            <p:strVal val="#ppt_x"/>
                                          </p:val>
                                        </p:tav>
                                      </p:tavLst>
                                    </p:anim>
                                    <p:anim calcmode="lin" valueType="num">
                                      <p:cBhvr additive="base">
                                        <p:cTn id="20" dur="500" fill="hold"/>
                                        <p:tgtEl>
                                          <p:spTgt spid="46082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60829"/>
                                        </p:tgtEl>
                                        <p:attrNameLst>
                                          <p:attrName>style.visibility</p:attrName>
                                        </p:attrNameLst>
                                      </p:cBhvr>
                                      <p:to>
                                        <p:strVal val="visible"/>
                                      </p:to>
                                    </p:set>
                                    <p:anim calcmode="lin" valueType="num">
                                      <p:cBhvr additive="base">
                                        <p:cTn id="23" dur="500" fill="hold"/>
                                        <p:tgtEl>
                                          <p:spTgt spid="460829"/>
                                        </p:tgtEl>
                                        <p:attrNameLst>
                                          <p:attrName>ppt_x</p:attrName>
                                        </p:attrNameLst>
                                      </p:cBhvr>
                                      <p:tavLst>
                                        <p:tav tm="0">
                                          <p:val>
                                            <p:strVal val="#ppt_x"/>
                                          </p:val>
                                        </p:tav>
                                        <p:tav tm="100000">
                                          <p:val>
                                            <p:strVal val="#ppt_x"/>
                                          </p:val>
                                        </p:tav>
                                      </p:tavLst>
                                    </p:anim>
                                    <p:anim calcmode="lin" valueType="num">
                                      <p:cBhvr additive="base">
                                        <p:cTn id="24" dur="500" fill="hold"/>
                                        <p:tgtEl>
                                          <p:spTgt spid="460829"/>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460831"/>
                                        </p:tgtEl>
                                        <p:attrNameLst>
                                          <p:attrName>style.visibility</p:attrName>
                                        </p:attrNameLst>
                                      </p:cBhvr>
                                      <p:to>
                                        <p:strVal val="visible"/>
                                      </p:to>
                                    </p:set>
                                    <p:anim calcmode="lin" valueType="num">
                                      <p:cBhvr additive="base">
                                        <p:cTn id="27" dur="500" fill="hold"/>
                                        <p:tgtEl>
                                          <p:spTgt spid="460831"/>
                                        </p:tgtEl>
                                        <p:attrNameLst>
                                          <p:attrName>ppt_x</p:attrName>
                                        </p:attrNameLst>
                                      </p:cBhvr>
                                      <p:tavLst>
                                        <p:tav tm="0">
                                          <p:val>
                                            <p:strVal val="#ppt_x"/>
                                          </p:val>
                                        </p:tav>
                                        <p:tav tm="100000">
                                          <p:val>
                                            <p:strVal val="#ppt_x"/>
                                          </p:val>
                                        </p:tav>
                                      </p:tavLst>
                                    </p:anim>
                                    <p:anim calcmode="lin" valueType="num">
                                      <p:cBhvr additive="base">
                                        <p:cTn id="28" dur="500" fill="hold"/>
                                        <p:tgtEl>
                                          <p:spTgt spid="460831"/>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35" presetClass="path" presetSubtype="0" accel="50000" decel="50000" fill="hold" nodeType="clickEffect">
                                  <p:stCondLst>
                                    <p:cond delay="0"/>
                                  </p:stCondLst>
                                  <p:childTnLst>
                                    <p:animMotion origin="layout" path="M -1.38889E-6 -4.81481E-6 L 0.1816 0.02246 " pathEditMode="relative" rAng="0" ptsTypes="AA">
                                      <p:cBhvr>
                                        <p:cTn id="32" dur="2000" fill="hold"/>
                                        <p:tgtEl>
                                          <p:spTgt spid="460820"/>
                                        </p:tgtEl>
                                        <p:attrNameLst>
                                          <p:attrName>ppt_x</p:attrName>
                                          <p:attrName>ppt_y</p:attrName>
                                        </p:attrNameLst>
                                      </p:cBhvr>
                                      <p:rCtr x="9080" y="1111"/>
                                    </p:animMotion>
                                  </p:childTnLst>
                                </p:cTn>
                              </p:par>
                              <p:par>
                                <p:cTn id="33" presetID="35" presetClass="path" presetSubtype="0" accel="50000" decel="50000" fill="hold" grpId="1" nodeType="withEffect">
                                  <p:stCondLst>
                                    <p:cond delay="0"/>
                                  </p:stCondLst>
                                  <p:childTnLst>
                                    <p:animMotion origin="layout" path="M 4.72222E-6 -4.44444E-6 L 0.12847 -0.02268 " pathEditMode="relative" rAng="0" ptsTypes="AA">
                                      <p:cBhvr>
                                        <p:cTn id="34" dur="2000" fill="hold"/>
                                        <p:tgtEl>
                                          <p:spTgt spid="460831"/>
                                        </p:tgtEl>
                                        <p:attrNameLst>
                                          <p:attrName>ppt_x</p:attrName>
                                          <p:attrName>ppt_y</p:attrName>
                                        </p:attrNameLst>
                                      </p:cBhvr>
                                      <p:rCtr x="6424" y="-1134"/>
                                    </p:animMotion>
                                  </p:childTnLst>
                                </p:cTn>
                              </p:par>
                            </p:childTnLst>
                          </p:cTn>
                        </p:par>
                      </p:childTnLst>
                    </p:cTn>
                  </p:par>
                  <p:par>
                    <p:cTn id="35" fill="hold" nodeType="clickPar">
                      <p:stCondLst>
                        <p:cond delay="indefinite"/>
                      </p:stCondLst>
                      <p:childTnLst>
                        <p:par>
                          <p:cTn id="36" fill="hold" nodeType="withGroup">
                            <p:stCondLst>
                              <p:cond delay="0"/>
                            </p:stCondLst>
                            <p:childTnLst>
                              <p:par>
                                <p:cTn id="37" presetID="35" presetClass="path" presetSubtype="0" accel="50000" decel="50000" fill="hold" nodeType="clickEffect">
                                  <p:stCondLst>
                                    <p:cond delay="0"/>
                                  </p:stCondLst>
                                  <p:childTnLst>
                                    <p:animMotion origin="layout" path="M 0 -3.7037E-7 L -0.52639 -3.7037E-7 " pathEditMode="relative" rAng="0" ptsTypes="AA">
                                      <p:cBhvr>
                                        <p:cTn id="38" dur="2000" fill="hold"/>
                                        <p:tgtEl>
                                          <p:spTgt spid="460821"/>
                                        </p:tgtEl>
                                        <p:attrNameLst>
                                          <p:attrName>ppt_x</p:attrName>
                                          <p:attrName>ppt_y</p:attrName>
                                        </p:attrNameLst>
                                      </p:cBhvr>
                                      <p:rCtr x="-26319" y="0"/>
                                    </p:animMotion>
                                  </p:childTnLst>
                                </p:cTn>
                              </p:par>
                              <p:par>
                                <p:cTn id="39" presetID="35" presetClass="path" presetSubtype="0" accel="50000" decel="50000" fill="hold" grpId="1" nodeType="withEffect">
                                  <p:stCondLst>
                                    <p:cond delay="0"/>
                                  </p:stCondLst>
                                  <p:childTnLst>
                                    <p:animMotion origin="layout" path="M -2.22222E-6 -0.01898 L -0.45139 -0.02454 " pathEditMode="relative" rAng="0" ptsTypes="AA">
                                      <p:cBhvr>
                                        <p:cTn id="40" dur="2000" fill="hold"/>
                                        <p:tgtEl>
                                          <p:spTgt spid="460829"/>
                                        </p:tgtEl>
                                        <p:attrNameLst>
                                          <p:attrName>ppt_x</p:attrName>
                                          <p:attrName>ppt_y</p:attrName>
                                        </p:attrNameLst>
                                      </p:cBhvr>
                                      <p:rCtr x="-22569" y="-278"/>
                                    </p:animMotion>
                                  </p:childTnLst>
                                </p:cTn>
                              </p:par>
                            </p:childTnLst>
                          </p:cTn>
                        </p:par>
                      </p:childTnLst>
                    </p:cTn>
                  </p:par>
                  <p:par>
                    <p:cTn id="41" fill="hold" nodeType="clickPar">
                      <p:stCondLst>
                        <p:cond delay="indefinite"/>
                      </p:stCondLst>
                      <p:childTnLst>
                        <p:par>
                          <p:cTn id="42" fill="hold" nodeType="withGroup">
                            <p:stCondLst>
                              <p:cond delay="0"/>
                            </p:stCondLst>
                            <p:childTnLst>
                              <p:par>
                                <p:cTn id="43" presetID="43" presetClass="path" presetSubtype="0" accel="50000" decel="50000" fill="hold" grpId="1" nodeType="clickEffect">
                                  <p:stCondLst>
                                    <p:cond delay="0"/>
                                  </p:stCondLst>
                                  <p:childTnLst>
                                    <p:animMotion origin="layout" path="M 3.33333E-6 -3.7037E-6 L 0.06336 -3.7037E-6 C 0.09166 -3.7037E-6 0.12691 -0.02824 0.12691 -0.05069 L 0.12691 -0.10092 " pathEditMode="relative" rAng="0" ptsTypes="AAAA">
                                      <p:cBhvr>
                                        <p:cTn id="44" dur="2000" fill="hold"/>
                                        <p:tgtEl>
                                          <p:spTgt spid="460827"/>
                                        </p:tgtEl>
                                        <p:attrNameLst>
                                          <p:attrName>ppt_x</p:attrName>
                                          <p:attrName>ppt_y</p:attrName>
                                        </p:attrNameLst>
                                      </p:cBhvr>
                                      <p:rCtr x="6337" y="-5046"/>
                                    </p:animMotion>
                                  </p:childTnLst>
                                </p:cTn>
                              </p:par>
                              <p:par>
                                <p:cTn id="45" presetID="43" presetClass="path" presetSubtype="0" accel="50000" decel="50000" fill="hold" nodeType="withEffect">
                                  <p:stCondLst>
                                    <p:cond delay="0"/>
                                  </p:stCondLst>
                                  <p:childTnLst>
                                    <p:animMotion origin="layout" path="M -8.33333E-7 4.44444E-6 L 0.04653 4.44444E-6 C 0.06736 4.44444E-6 0.09306 -0.04098 0.09306 -0.07408 L 0.09306 -0.14815 " pathEditMode="relative" rAng="0" ptsTypes="FfFF">
                                      <p:cBhvr>
                                        <p:cTn id="46" dur="2000" fill="hold"/>
                                        <p:tgtEl>
                                          <p:spTgt spid="460819"/>
                                        </p:tgtEl>
                                        <p:attrNameLst>
                                          <p:attrName>ppt_x</p:attrName>
                                          <p:attrName>ppt_y</p:attrName>
                                        </p:attrNameLst>
                                      </p:cBhvr>
                                      <p:rCtr x="4653" y="-7407"/>
                                    </p:animMotion>
                                  </p:childTnLst>
                                </p:cTn>
                              </p:par>
                            </p:childTnLst>
                          </p:cTn>
                        </p:par>
                      </p:childTnLst>
                    </p:cTn>
                  </p:par>
                  <p:par>
                    <p:cTn id="47" fill="hold" nodeType="clickPar">
                      <p:stCondLst>
                        <p:cond delay="indefinite"/>
                      </p:stCondLst>
                      <p:childTnLst>
                        <p:par>
                          <p:cTn id="48" fill="hold" nodeType="withGroup">
                            <p:stCondLst>
                              <p:cond delay="0"/>
                            </p:stCondLst>
                            <p:childTnLst>
                              <p:par>
                                <p:cTn id="49" presetID="44" presetClass="path" presetSubtype="0" accel="50000" decel="50000" fill="hold" nodeType="clickEffect">
                                  <p:stCondLst>
                                    <p:cond delay="0"/>
                                  </p:stCondLst>
                                  <p:childTnLst>
                                    <p:animMotion origin="layout" path="M -4.44444E-6 0.04629 L 0.0823 -0.01019 C 0.09983 -0.02338 0.12587 -0.02755 0.15278 -0.02755 C 0.18386 -0.02755 0.20869 -0.02338 0.22605 -0.01019 L 0.30973 0.04629 " pathEditMode="relative" rAng="0" ptsTypes="FffFF">
                                      <p:cBhvr>
                                        <p:cTn id="50" dur="2000" fill="hold"/>
                                        <p:tgtEl>
                                          <p:spTgt spid="460818"/>
                                        </p:tgtEl>
                                        <p:attrNameLst>
                                          <p:attrName>ppt_x</p:attrName>
                                          <p:attrName>ppt_y</p:attrName>
                                        </p:attrNameLst>
                                      </p:cBhvr>
                                      <p:rCtr x="15486" y="-3704"/>
                                    </p:animMotion>
                                  </p:childTnLst>
                                </p:cTn>
                              </p:par>
                              <p:par>
                                <p:cTn id="51" presetID="44" presetClass="path" presetSubtype="0" accel="50000" decel="50000" fill="hold" grpId="1" nodeType="withEffect">
                                  <p:stCondLst>
                                    <p:cond delay="0"/>
                                  </p:stCondLst>
                                  <p:childTnLst>
                                    <p:animMotion origin="layout" path="M 4.44444E-6 -3.7037E-7 L 0.07465 -0.04005 C 0.09062 -0.04907 0.11388 -0.05347 0.13854 -0.05347 C 0.16649 -0.05347 0.18888 -0.04907 0.20451 -0.04005 L 0.2802 -3.7037E-7 " pathEditMode="relative" rAng="0" ptsTypes="AAAAA">
                                      <p:cBhvr>
                                        <p:cTn id="52" dur="2000" fill="hold"/>
                                        <p:tgtEl>
                                          <p:spTgt spid="460828"/>
                                        </p:tgtEl>
                                        <p:attrNameLst>
                                          <p:attrName>ppt_x</p:attrName>
                                          <p:attrName>ppt_y</p:attrName>
                                        </p:attrNameLst>
                                      </p:cBhvr>
                                      <p:rCtr x="14010" y="-2685"/>
                                    </p:animMotion>
                                  </p:childTnLst>
                                </p:cTn>
                              </p:par>
                            </p:childTnLst>
                          </p:cTn>
                        </p:par>
                      </p:childTnLst>
                    </p:cTn>
                  </p:par>
                  <p:par>
                    <p:cTn id="53" fill="hold" nodeType="clickPar">
                      <p:stCondLst>
                        <p:cond delay="indefinite"/>
                      </p:stCondLst>
                      <p:childTnLst>
                        <p:par>
                          <p:cTn id="54" fill="hold" nodeType="withGroup">
                            <p:stCondLst>
                              <p:cond delay="0"/>
                            </p:stCondLst>
                            <p:childTnLst>
                              <p:par>
                                <p:cTn id="55" presetID="43" presetClass="path" presetSubtype="0" accel="50000" decel="50000" fill="hold" grpId="1" nodeType="clickEffect">
                                  <p:stCondLst>
                                    <p:cond delay="0"/>
                                  </p:stCondLst>
                                  <p:childTnLst>
                                    <p:animMotion origin="layout" path="M -3.33333E-6 -4.44444E-6 L 0.13577 -4.44444E-6 C 0.19636 -4.44444E-6 0.27153 -0.02569 0.27153 -0.04629 L 0.27153 -0.09259 " pathEditMode="relative" rAng="0" ptsTypes="AAAA">
                                      <p:cBhvr>
                                        <p:cTn id="56" dur="2000" fill="hold"/>
                                        <p:tgtEl>
                                          <p:spTgt spid="460832"/>
                                        </p:tgtEl>
                                        <p:attrNameLst>
                                          <p:attrName>ppt_x</p:attrName>
                                          <p:attrName>ppt_y</p:attrName>
                                        </p:attrNameLst>
                                      </p:cBhvr>
                                      <p:rCtr x="13576" y="-4630"/>
                                    </p:animMotion>
                                  </p:childTnLst>
                                </p:cTn>
                              </p:par>
                              <p:par>
                                <p:cTn id="57" presetID="43" presetClass="path" presetSubtype="0" accel="50000" decel="50000" fill="hold" nodeType="withEffect">
                                  <p:stCondLst>
                                    <p:cond delay="0"/>
                                  </p:stCondLst>
                                  <p:childTnLst>
                                    <p:animMotion origin="layout" path="M -1.11111E-6 -1.11111E-6 L 0.1875 -1.11111E-6 C 0.27153 -1.11111E-6 0.375 -0.02569 0.375 -0.0463 L 0.375 -0.09259 " pathEditMode="relative" rAng="0" ptsTypes="FfFF">
                                      <p:cBhvr>
                                        <p:cTn id="58" dur="2000" fill="hold"/>
                                        <p:tgtEl>
                                          <p:spTgt spid="460840"/>
                                        </p:tgtEl>
                                        <p:attrNameLst>
                                          <p:attrName>ppt_x</p:attrName>
                                          <p:attrName>ppt_y</p:attrName>
                                        </p:attrNameLst>
                                      </p:cBhvr>
                                      <p:rCtr x="18750" y="-4630"/>
                                    </p:animMotion>
                                  </p:childTnLst>
                                </p:cTn>
                              </p:par>
                            </p:childTnLst>
                          </p:cTn>
                        </p:par>
                      </p:childTnLst>
                    </p:cTn>
                  </p:par>
                  <p:par>
                    <p:cTn id="59" fill="hold" nodeType="clickPar">
                      <p:stCondLst>
                        <p:cond delay="indefinite"/>
                      </p:stCondLst>
                      <p:childTnLst>
                        <p:par>
                          <p:cTn id="60" fill="hold" nodeType="withGroup">
                            <p:stCondLst>
                              <p:cond delay="0"/>
                            </p:stCondLst>
                            <p:childTnLst>
                              <p:par>
                                <p:cTn id="61" presetID="43" presetClass="path" presetSubtype="0" accel="50000" decel="50000" fill="hold" grpId="1" nodeType="clickEffect">
                                  <p:stCondLst>
                                    <p:cond delay="0"/>
                                  </p:stCondLst>
                                  <p:childTnLst>
                                    <p:animMotion origin="layout" path="M 4.44444E-6 -3.7037E-6 L -0.01754 -3.7037E-6 C -0.02535 -3.7037E-6 -0.03473 -0.03634 -0.03473 -0.06574 L -0.03473 -0.13148 " pathEditMode="relative" rAng="0" ptsTypes="AAAA">
                                      <p:cBhvr>
                                        <p:cTn id="62" dur="2000" fill="hold"/>
                                        <p:tgtEl>
                                          <p:spTgt spid="460830"/>
                                        </p:tgtEl>
                                        <p:attrNameLst>
                                          <p:attrName>ppt_x</p:attrName>
                                          <p:attrName>ppt_y</p:attrName>
                                        </p:attrNameLst>
                                      </p:cBhvr>
                                      <p:rCtr x="-1736" y="-6574"/>
                                    </p:animMotion>
                                  </p:childTnLst>
                                </p:cTn>
                              </p:par>
                              <p:par>
                                <p:cTn id="63" presetID="43" presetClass="path" presetSubtype="0" accel="50000" decel="50000" fill="hold" nodeType="withEffect">
                                  <p:stCondLst>
                                    <p:cond delay="0"/>
                                  </p:stCondLst>
                                  <p:childTnLst>
                                    <p:animMotion origin="layout" path="M -5.55556E-7 -2.96296E-6 L -0.07413 -2.96296E-6 C -0.10746 -2.96296E-6 -0.14826 -0.02592 -0.14826 -0.04629 L -0.14826 -0.09213 " pathEditMode="relative" rAng="0" ptsTypes="AAAA">
                                      <p:cBhvr>
                                        <p:cTn id="64" dur="2000" fill="hold"/>
                                        <p:tgtEl>
                                          <p:spTgt spid="460806"/>
                                        </p:tgtEl>
                                        <p:attrNameLst>
                                          <p:attrName>ppt_x</p:attrName>
                                          <p:attrName>ppt_y</p:attrName>
                                        </p:attrNameLst>
                                      </p:cBhvr>
                                      <p:rCtr x="-7413" y="-460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27" grpId="0" animBg="1"/>
      <p:bldP spid="460827" grpId="1" animBg="1"/>
      <p:bldP spid="460828" grpId="0" animBg="1"/>
      <p:bldP spid="460828" grpId="1" animBg="1"/>
      <p:bldP spid="460829" grpId="0" animBg="1"/>
      <p:bldP spid="460829" grpId="1" animBg="1"/>
      <p:bldP spid="460830" grpId="0" animBg="1"/>
      <p:bldP spid="460830" grpId="1" animBg="1"/>
      <p:bldP spid="460831" grpId="0" animBg="1"/>
      <p:bldP spid="460831" grpId="1" animBg="1"/>
      <p:bldP spid="460832" grpId="0" animBg="1"/>
      <p:bldP spid="460832"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9412" name="Picture 4" descr="Awreath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702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9413" name="Picture 5" descr="Awreath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4267200"/>
            <a:ext cx="24384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9414" name="WordArt 6" descr="Purple mesh"/>
          <p:cNvSpPr>
            <a:spLocks noChangeArrowheads="1" noChangeShapeType="1" noTextEdit="1"/>
          </p:cNvSpPr>
          <p:nvPr/>
        </p:nvSpPr>
        <p:spPr bwMode="auto">
          <a:xfrm>
            <a:off x="2286000" y="1844675"/>
            <a:ext cx="4343400" cy="3048000"/>
          </a:xfrm>
          <a:prstGeom prst="rect">
            <a:avLst/>
          </a:prstGeom>
        </p:spPr>
        <p:txBody>
          <a:bodyPr spcFirstLastPara="1" wrap="none" fromWordArt="1">
            <a:prstTxWarp prst="textCircle">
              <a:avLst>
                <a:gd name="adj" fmla="val 10842108"/>
              </a:avLst>
            </a:prstTxWarp>
            <a:scene3d>
              <a:camera prst="legacyObliqueRight"/>
              <a:lightRig rig="legacyHarsh3" dir="t"/>
            </a:scene3d>
            <a:sp3d extrusionH="100000" prstMaterial="legacyMatte">
              <a:extrusionClr>
                <a:srgbClr val="663300"/>
              </a:extrusionClr>
              <a:contourClr>
                <a:srgbClr val="FFFFFF"/>
              </a:contourClr>
            </a:sp3d>
          </a:bodyPr>
          <a:lstStyle/>
          <a:p>
            <a:r>
              <a:rPr lang="vi-VN" sz="3600" kern="10" dirty="0">
                <a:ln w="9525">
                  <a:round/>
                  <a:headEnd/>
                  <a:tailEnd/>
                </a:ln>
                <a:blipFill dpi="0" rotWithShape="0">
                  <a:blip r:embed="rId5"/>
                  <a:srcRect/>
                  <a:tile tx="0" ty="0" sx="100000" sy="100000" flip="none" algn="tl"/>
                </a:blipFill>
                <a:latin typeface="Arial" panose="020B0604020202020204" pitchFamily="34" charset="0"/>
                <a:cs typeface="Arial" panose="020B0604020202020204" pitchFamily="34" charset="0"/>
              </a:rPr>
              <a:t>Bài học kết thúc. Cảm ơn các con</a:t>
            </a:r>
            <a:r>
              <a:rPr lang="en-US" sz="3600" kern="10" dirty="0">
                <a:ln w="9525">
                  <a:round/>
                  <a:headEnd/>
                  <a:tailEnd/>
                </a:ln>
                <a:blipFill dpi="0" rotWithShape="0">
                  <a:blip r:embed="rId5"/>
                  <a:srcRect/>
                  <a:tile tx="0" ty="0" sx="100000" sy="100000" flip="none" algn="tl"/>
                </a:blipFill>
                <a:latin typeface="Arial" panose="020B0604020202020204" pitchFamily="34" charset="0"/>
                <a:cs typeface="Arial" panose="020B0604020202020204" pitchFamily="34" charset="0"/>
              </a:rPr>
              <a:t>!</a:t>
            </a:r>
            <a:r>
              <a:rPr lang="vi-VN" sz="3600" kern="10" dirty="0">
                <a:ln w="9525">
                  <a:round/>
                  <a:headEnd/>
                  <a:tailEnd/>
                </a:ln>
                <a:blipFill dpi="0" rotWithShape="0">
                  <a:blip r:embed="rId5"/>
                  <a:srcRect/>
                  <a:tile tx="0" ty="0" sx="100000" sy="100000" flip="none" algn="tl"/>
                </a:blipFill>
                <a:latin typeface="Arial" panose="020B0604020202020204" pitchFamily="34" charset="0"/>
                <a:cs typeface="Arial" panose="020B0604020202020204" pitchFamily="34" charset="0"/>
              </a:rPr>
              <a:t> . </a:t>
            </a:r>
            <a:endParaRPr lang="en-US" sz="3600" kern="10" dirty="0">
              <a:ln w="9525">
                <a:round/>
                <a:headEnd/>
                <a:tailEnd/>
              </a:ln>
              <a:blipFill dpi="0" rotWithShape="0">
                <a:blip r:embed="rId5"/>
                <a:srcRect/>
                <a:tile tx="0" ty="0" sx="100000" sy="100000" flip="none" algn="tl"/>
              </a:blipFill>
              <a:latin typeface="Arial" panose="020B0604020202020204" pitchFamily="34" charset="0"/>
              <a:cs typeface="Arial" panose="020B0604020202020204" pitchFamily="34" charset="0"/>
            </a:endParaRPr>
          </a:p>
        </p:txBody>
      </p:sp>
      <p:grpSp>
        <p:nvGrpSpPr>
          <p:cNvPr id="27653" name="Group 7"/>
          <p:cNvGrpSpPr>
            <a:grpSpLocks/>
          </p:cNvGrpSpPr>
          <p:nvPr/>
        </p:nvGrpSpPr>
        <p:grpSpPr bwMode="auto">
          <a:xfrm>
            <a:off x="0" y="-38100"/>
            <a:ext cx="9144000" cy="6908800"/>
            <a:chOff x="0" y="-10"/>
            <a:chExt cx="5760" cy="4330"/>
          </a:xfrm>
        </p:grpSpPr>
        <p:pic>
          <p:nvPicPr>
            <p:cNvPr id="27654" name="Picture 8" descr="Animate"/>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2109" y="2109"/>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9" descr="Animate"/>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422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6" name="Picture 10" descr="Animate"/>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3576" y="2103"/>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11" descr="Animate"/>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1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0326609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withEffect">
                                  <p:stCondLst>
                                    <p:cond delay="0"/>
                                  </p:stCondLst>
                                  <p:childTnLst>
                                    <p:set>
                                      <p:cBhvr>
                                        <p:cTn id="6" dur="1" fill="hold">
                                          <p:stCondLst>
                                            <p:cond delay="0"/>
                                          </p:stCondLst>
                                        </p:cTn>
                                        <p:tgtEl>
                                          <p:spTgt spid="529412"/>
                                        </p:tgtEl>
                                        <p:attrNameLst>
                                          <p:attrName>style.visibility</p:attrName>
                                        </p:attrNameLst>
                                      </p:cBhvr>
                                      <p:to>
                                        <p:strVal val="visible"/>
                                      </p:to>
                                    </p:set>
                                    <p:animEffect transition="in" filter="checkerboard(across)">
                                      <p:cBhvr>
                                        <p:cTn id="7" dur="500"/>
                                        <p:tgtEl>
                                          <p:spTgt spid="529412"/>
                                        </p:tgtEl>
                                      </p:cBhvr>
                                    </p:animEffect>
                                  </p:childTnLst>
                                  <p:subTnLst>
                                    <p:audio>
                                      <p:cMediaNode>
                                        <p:cTn display="0" masterRel="sameClick">
                                          <p:stCondLst>
                                            <p:cond evt="begin" delay="0">
                                              <p:tn val="5"/>
                                            </p:cond>
                                          </p:stCondLst>
                                          <p:endCondLst>
                                            <p:cond evt="onStopAudio" delay="0">
                                              <p:tgtEl>
                                                <p:sldTgt/>
                                              </p:tgtEl>
                                            </p:cond>
                                          </p:endCondLst>
                                        </p:cTn>
                                        <p:tgtEl>
                                          <p:sndTgt r:embed="rId2" name="VIET NAM MEN YEU.WAV"/>
                                        </p:tgtEl>
                                      </p:cMediaNode>
                                    </p:audio>
                                  </p:subTnLst>
                                </p:cTn>
                              </p:par>
                              <p:par>
                                <p:cTn id="8" presetID="5" presetClass="entr" presetSubtype="10" fill="hold" nodeType="withEffect">
                                  <p:stCondLst>
                                    <p:cond delay="0"/>
                                  </p:stCondLst>
                                  <p:childTnLst>
                                    <p:set>
                                      <p:cBhvr>
                                        <p:cTn id="9" dur="1" fill="hold">
                                          <p:stCondLst>
                                            <p:cond delay="0"/>
                                          </p:stCondLst>
                                        </p:cTn>
                                        <p:tgtEl>
                                          <p:spTgt spid="529413"/>
                                        </p:tgtEl>
                                        <p:attrNameLst>
                                          <p:attrName>style.visibility</p:attrName>
                                        </p:attrNameLst>
                                      </p:cBhvr>
                                      <p:to>
                                        <p:strVal val="visible"/>
                                      </p:to>
                                    </p:set>
                                    <p:animEffect transition="in" filter="checkerboard(across)">
                                      <p:cBhvr>
                                        <p:cTn id="10" dur="500"/>
                                        <p:tgtEl>
                                          <p:spTgt spid="529413"/>
                                        </p:tgtEl>
                                      </p:cBhvr>
                                    </p:animEffect>
                                  </p:childTnLst>
                                  <p:subTnLst>
                                    <p:audio>
                                      <p:cMediaNode>
                                        <p:cTn display="0" masterRel="sameClick">
                                          <p:stCondLst>
                                            <p:cond evt="begin" delay="0">
                                              <p:tn val="8"/>
                                            </p:cond>
                                          </p:stCondLst>
                                          <p:endCondLst>
                                            <p:cond evt="onStopAudio" delay="0">
                                              <p:tgtEl>
                                                <p:sldTgt/>
                                              </p:tgtEl>
                                            </p:cond>
                                          </p:endCondLst>
                                        </p:cTn>
                                        <p:tgtEl>
                                          <p:sndTgt r:embed="rId2" name="VIET NAM MEN YEU.WAV"/>
                                        </p:tgtEl>
                                      </p:cMediaNode>
                                    </p:audio>
                                  </p:subTnLst>
                                </p:cTn>
                              </p:par>
                              <p:par>
                                <p:cTn id="11" presetID="35" presetClass="entr" presetSubtype="0" fill="hold" nodeType="withEffect">
                                  <p:stCondLst>
                                    <p:cond delay="0"/>
                                  </p:stCondLst>
                                  <p:childTnLst>
                                    <p:set>
                                      <p:cBhvr>
                                        <p:cTn id="12" dur="1" fill="hold">
                                          <p:stCondLst>
                                            <p:cond delay="0"/>
                                          </p:stCondLst>
                                        </p:cTn>
                                        <p:tgtEl>
                                          <p:spTgt spid="529414"/>
                                        </p:tgtEl>
                                        <p:attrNameLst>
                                          <p:attrName>style.visibility</p:attrName>
                                        </p:attrNameLst>
                                      </p:cBhvr>
                                      <p:to>
                                        <p:strVal val="visible"/>
                                      </p:to>
                                    </p:set>
                                    <p:animEffect transition="in" filter="fade">
                                      <p:cBhvr>
                                        <p:cTn id="13" dur="5000"/>
                                        <p:tgtEl>
                                          <p:spTgt spid="529414"/>
                                        </p:tgtEl>
                                      </p:cBhvr>
                                    </p:animEffect>
                                    <p:anim calcmode="lin" valueType="num">
                                      <p:cBhvr>
                                        <p:cTn id="14" dur="5000" fill="hold"/>
                                        <p:tgtEl>
                                          <p:spTgt spid="529414"/>
                                        </p:tgtEl>
                                        <p:attrNameLst>
                                          <p:attrName>style.rotation</p:attrName>
                                        </p:attrNameLst>
                                      </p:cBhvr>
                                      <p:tavLst>
                                        <p:tav tm="0">
                                          <p:val>
                                            <p:fltVal val="720"/>
                                          </p:val>
                                        </p:tav>
                                        <p:tav tm="100000">
                                          <p:val>
                                            <p:fltVal val="0"/>
                                          </p:val>
                                        </p:tav>
                                      </p:tavLst>
                                    </p:anim>
                                    <p:anim calcmode="lin" valueType="num">
                                      <p:cBhvr>
                                        <p:cTn id="15" dur="5000" fill="hold"/>
                                        <p:tgtEl>
                                          <p:spTgt spid="529414"/>
                                        </p:tgtEl>
                                        <p:attrNameLst>
                                          <p:attrName>ppt_h</p:attrName>
                                        </p:attrNameLst>
                                      </p:cBhvr>
                                      <p:tavLst>
                                        <p:tav tm="0">
                                          <p:val>
                                            <p:fltVal val="0"/>
                                          </p:val>
                                        </p:tav>
                                        <p:tav tm="100000">
                                          <p:val>
                                            <p:strVal val="#ppt_h"/>
                                          </p:val>
                                        </p:tav>
                                      </p:tavLst>
                                    </p:anim>
                                    <p:anim calcmode="lin" valueType="num">
                                      <p:cBhvr>
                                        <p:cTn id="16" dur="5000" fill="hold"/>
                                        <p:tgtEl>
                                          <p:spTgt spid="529414"/>
                                        </p:tgtEl>
                                        <p:attrNameLst>
                                          <p:attrName>ppt_w</p:attrName>
                                        </p:attrNameLst>
                                      </p:cBhvr>
                                      <p:tavLst>
                                        <p:tav tm="0">
                                          <p:val>
                                            <p:fltVal val="0"/>
                                          </p:val>
                                        </p:tav>
                                        <p:tav tm="100000">
                                          <p:val>
                                            <p:strVal val="#ppt_w"/>
                                          </p:val>
                                        </p:tav>
                                      </p:tavLst>
                                    </p:anim>
                                  </p:childTnLst>
                                  <p:subTnLst>
                                    <p:audio>
                                      <p:cMediaNode>
                                        <p:cTn display="0" masterRel="sameClick">
                                          <p:stCondLst>
                                            <p:cond evt="begin" delay="0">
                                              <p:tn val="11"/>
                                            </p:cond>
                                          </p:stCondLst>
                                          <p:endCondLst>
                                            <p:cond evt="onStopAudio" delay="0">
                                              <p:tgtEl>
                                                <p:sldTgt/>
                                              </p:tgtEl>
                                            </p:cond>
                                          </p:endCondLst>
                                        </p:cTn>
                                        <p:tgtEl>
                                          <p:sndTgt r:embed="rId3" name="drumroll.wav"/>
                                        </p:tgtEl>
                                      </p:cMediaNode>
                                    </p:audio>
                                  </p:subTnLst>
                                </p:cTn>
                              </p:par>
                            </p:childTnLst>
                          </p:cTn>
                        </p:par>
                        <p:par>
                          <p:cTn id="17" fill="hold" nodeType="afterGroup">
                            <p:stCondLst>
                              <p:cond delay="5000"/>
                            </p:stCondLst>
                            <p:childTnLst>
                              <p:par>
                                <p:cTn id="18" presetID="8" presetClass="emph" presetSubtype="0" fill="hold" nodeType="afterEffect">
                                  <p:stCondLst>
                                    <p:cond delay="0"/>
                                  </p:stCondLst>
                                  <p:childTnLst>
                                    <p:animRot by="21600000">
                                      <p:cBhvr>
                                        <p:cTn id="19" dur="5000" fill="hold"/>
                                        <p:tgtEl>
                                          <p:spTgt spid="529414"/>
                                        </p:tgtEl>
                                        <p:attrNameLst>
                                          <p:attrName>r</p:attrName>
                                        </p:attrNameLst>
                                      </p:cBhvr>
                                    </p:animRot>
                                  </p:childTnLst>
                                  <p:subTnLst>
                                    <p:audio>
                                      <p:cMediaNode>
                                        <p:cTn display="0" masterRel="sameClick">
                                          <p:stCondLst>
                                            <p:cond evt="begin" delay="0">
                                              <p:tn val="18"/>
                                            </p:cond>
                                          </p:stCondLst>
                                          <p:endCondLst>
                                            <p:cond evt="onStopAudio" delay="0">
                                              <p:tgtEl>
                                                <p:sldTgt/>
                                              </p:tgtEl>
                                            </p:cond>
                                          </p:endCondLst>
                                        </p:cTn>
                                        <p:tgtEl>
                                          <p:sndTgt r:embed="rId3"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002060"/>
          </a:solidFill>
          <a:ln w="57150">
            <a:solidFill>
              <a:srgbClr val="7826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ed Rectangle 1"/>
          <p:cNvSpPr/>
          <p:nvPr/>
        </p:nvSpPr>
        <p:spPr>
          <a:xfrm>
            <a:off x="228600" y="1219200"/>
            <a:ext cx="8610600" cy="3276600"/>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sp>
        <p:nvSpPr>
          <p:cNvPr id="3" name="TextBox 2"/>
          <p:cNvSpPr txBox="1"/>
          <p:nvPr/>
        </p:nvSpPr>
        <p:spPr>
          <a:xfrm>
            <a:off x="1981200" y="1152395"/>
            <a:ext cx="4742004" cy="76944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4400" kern="0" dirty="0">
                <a:latin typeface="Arial-SGK-TV" pitchFamily="2" charset="0"/>
                <a:cs typeface="Arial-SGK-TV" pitchFamily="2" charset="0"/>
              </a:rPr>
              <a:t>om      </a:t>
            </a:r>
            <a:r>
              <a:rPr lang="en-US" sz="4400" kern="0" dirty="0" err="1">
                <a:latin typeface="Arial-SGK-TV" pitchFamily="2" charset="0"/>
                <a:cs typeface="Arial-SGK-TV" pitchFamily="2" charset="0"/>
              </a:rPr>
              <a:t>ôm</a:t>
            </a:r>
            <a:r>
              <a:rPr lang="en-US" sz="4400" kern="0" dirty="0">
                <a:latin typeface="Arial-SGK-TV" pitchFamily="2" charset="0"/>
                <a:cs typeface="Arial-SGK-TV" pitchFamily="2" charset="0"/>
              </a:rPr>
              <a:t>    </a:t>
            </a:r>
            <a:r>
              <a:rPr lang="en-US" sz="4400" kern="0" dirty="0" err="1">
                <a:latin typeface="Arial-SGK-TV" pitchFamily="2" charset="0"/>
                <a:cs typeface="Arial-SGK-TV" pitchFamily="2" charset="0"/>
              </a:rPr>
              <a:t>ơm</a:t>
            </a:r>
            <a:r>
              <a:rPr lang="en-US" sz="4400" kern="0" dirty="0">
                <a:latin typeface="Arial-SGK-TV" pitchFamily="2" charset="0"/>
                <a:cs typeface="Arial-SGK-TV" pitchFamily="2" charset="0"/>
              </a:rPr>
              <a:t>    </a:t>
            </a:r>
          </a:p>
        </p:txBody>
      </p:sp>
      <p:sp>
        <p:nvSpPr>
          <p:cNvPr id="4" name="TextBox 3"/>
          <p:cNvSpPr txBox="1"/>
          <p:nvPr/>
        </p:nvSpPr>
        <p:spPr>
          <a:xfrm>
            <a:off x="520874" y="2155655"/>
            <a:ext cx="8001000" cy="76944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4400" kern="0" dirty="0" err="1">
                <a:solidFill>
                  <a:srgbClr val="000000"/>
                </a:solidFill>
                <a:latin typeface="Arial-SGK-TV" pitchFamily="2" charset="0"/>
                <a:cs typeface="Arial-SGK-TV" pitchFamily="2" charset="0"/>
              </a:rPr>
              <a:t>khóm</a:t>
            </a:r>
            <a:r>
              <a:rPr lang="en-US" sz="4400" kern="0" dirty="0">
                <a:solidFill>
                  <a:srgbClr val="000000"/>
                </a:solidFill>
                <a:latin typeface="Arial-SGK-TV" pitchFamily="2" charset="0"/>
                <a:cs typeface="Arial-SGK-TV" pitchFamily="2" charset="0"/>
              </a:rPr>
              <a:t>  </a:t>
            </a:r>
            <a:r>
              <a:rPr lang="en-US" sz="4400" kern="0" dirty="0" err="1">
                <a:solidFill>
                  <a:srgbClr val="000000"/>
                </a:solidFill>
                <a:latin typeface="Arial-SGK-TV" pitchFamily="2" charset="0"/>
                <a:cs typeface="Arial-SGK-TV" pitchFamily="2" charset="0"/>
              </a:rPr>
              <a:t>tôm</a:t>
            </a:r>
            <a:r>
              <a:rPr lang="en-US" sz="4400" kern="0" dirty="0">
                <a:solidFill>
                  <a:srgbClr val="000000"/>
                </a:solidFill>
                <a:latin typeface="Arial-SGK-TV" pitchFamily="2" charset="0"/>
                <a:cs typeface="Arial-SGK-TV" pitchFamily="2" charset="0"/>
              </a:rPr>
              <a:t>  </a:t>
            </a:r>
            <a:r>
              <a:rPr lang="en-US" sz="4400" kern="0" dirty="0" err="1">
                <a:solidFill>
                  <a:srgbClr val="000000"/>
                </a:solidFill>
                <a:latin typeface="Arial-SGK-TV" pitchFamily="2" charset="0"/>
                <a:cs typeface="Arial-SGK-TV" pitchFamily="2" charset="0"/>
              </a:rPr>
              <a:t>bờm</a:t>
            </a:r>
            <a:r>
              <a:rPr lang="en-US" sz="4400" kern="0" dirty="0">
                <a:solidFill>
                  <a:srgbClr val="000000"/>
                </a:solidFill>
                <a:latin typeface="Arial-SGK-TV" pitchFamily="2" charset="0"/>
                <a:cs typeface="Arial-SGK-TV" pitchFamily="2" charset="0"/>
              </a:rPr>
              <a:t> </a:t>
            </a:r>
            <a:r>
              <a:rPr lang="en-US" sz="4400" kern="0" dirty="0" err="1">
                <a:solidFill>
                  <a:srgbClr val="000000"/>
                </a:solidFill>
                <a:latin typeface="Arial-SGK-TV" pitchFamily="2" charset="0"/>
                <a:cs typeface="Arial-SGK-TV" pitchFamily="2" charset="0"/>
              </a:rPr>
              <a:t>vòm</a:t>
            </a:r>
            <a:r>
              <a:rPr lang="en-US" sz="4400" kern="0" dirty="0">
                <a:solidFill>
                  <a:srgbClr val="000000"/>
                </a:solidFill>
                <a:latin typeface="Arial-SGK-TV" pitchFamily="2" charset="0"/>
                <a:cs typeface="Arial-SGK-TV" pitchFamily="2" charset="0"/>
              </a:rPr>
              <a:t> </a:t>
            </a:r>
            <a:r>
              <a:rPr lang="en-US" sz="4400" kern="0" dirty="0" err="1">
                <a:solidFill>
                  <a:srgbClr val="000000"/>
                </a:solidFill>
                <a:latin typeface="Arial-SGK-TV" pitchFamily="2" charset="0"/>
                <a:cs typeface="Arial-SGK-TV" pitchFamily="2" charset="0"/>
              </a:rPr>
              <a:t>nộm</a:t>
            </a:r>
            <a:r>
              <a:rPr lang="en-US" sz="4400" kern="0" dirty="0">
                <a:solidFill>
                  <a:srgbClr val="000000"/>
                </a:solidFill>
                <a:latin typeface="Arial-SGK-TV" pitchFamily="2" charset="0"/>
                <a:cs typeface="Arial-SGK-TV" pitchFamily="2" charset="0"/>
              </a:rPr>
              <a:t> </a:t>
            </a:r>
            <a:r>
              <a:rPr lang="en-US" sz="4400" kern="0" dirty="0" err="1">
                <a:solidFill>
                  <a:srgbClr val="000000"/>
                </a:solidFill>
                <a:latin typeface="Arial-SGK-TV" pitchFamily="2" charset="0"/>
                <a:cs typeface="Arial-SGK-TV" pitchFamily="2" charset="0"/>
              </a:rPr>
              <a:t>rơm</a:t>
            </a:r>
            <a:r>
              <a:rPr lang="en-US" sz="4400" kern="0" dirty="0">
                <a:solidFill>
                  <a:srgbClr val="000000"/>
                </a:solidFill>
                <a:latin typeface="Arial-SGK-TV" pitchFamily="2" charset="0"/>
                <a:cs typeface="Arial-SGK-TV" pitchFamily="2" charset="0"/>
              </a:rPr>
              <a:t>  </a:t>
            </a:r>
            <a:endParaRPr kumimoji="0" lang="en-US" sz="4400" b="0" i="0" u="none" strike="noStrike" kern="0" cap="none" spc="0" normalizeH="0" baseline="0" noProof="0" dirty="0">
              <a:ln>
                <a:noFill/>
              </a:ln>
              <a:solidFill>
                <a:srgbClr val="000000"/>
              </a:solidFill>
              <a:effectLst/>
              <a:uLnTx/>
              <a:uFillTx/>
              <a:latin typeface="Arial-SGK-TV" pitchFamily="2" charset="0"/>
              <a:cs typeface="Arial-SGK-TV" pitchFamily="2" charset="0"/>
            </a:endParaRPr>
          </a:p>
        </p:txBody>
      </p:sp>
      <p:sp>
        <p:nvSpPr>
          <p:cNvPr id="5" name="TextBox 4"/>
          <p:cNvSpPr txBox="1"/>
          <p:nvPr/>
        </p:nvSpPr>
        <p:spPr>
          <a:xfrm>
            <a:off x="479556" y="3307139"/>
            <a:ext cx="7972054" cy="769441"/>
          </a:xfrm>
          <a:prstGeom prst="rect">
            <a:avLst/>
          </a:prstGeom>
          <a:noFill/>
        </p:spPr>
        <p:txBody>
          <a:bodyPr wrap="none" rtlCol="0">
            <a:spAutoFit/>
          </a:bodyPr>
          <a:lstStyle/>
          <a:p>
            <a:r>
              <a:rPr lang="vi-VN" sz="4400" dirty="0">
                <a:solidFill>
                  <a:srgbClr val="000000"/>
                </a:solidFill>
                <a:latin typeface="Arial-SGK-TV" pitchFamily="2" charset="0"/>
                <a:cs typeface="Arial-SGK-TV" pitchFamily="2" charset="0"/>
              </a:rPr>
              <a:t>đom đóm</a:t>
            </a:r>
            <a:r>
              <a:rPr lang="en-US" sz="4400" dirty="0">
                <a:solidFill>
                  <a:srgbClr val="000000"/>
                </a:solidFill>
                <a:latin typeface="Arial-SGK-TV" pitchFamily="2" charset="0"/>
                <a:cs typeface="Arial-SGK-TV" pitchFamily="2" charset="0"/>
              </a:rPr>
              <a:t>   </a:t>
            </a:r>
            <a:r>
              <a:rPr lang="vi-VN" sz="4400" dirty="0">
                <a:solidFill>
                  <a:srgbClr val="000000"/>
                </a:solidFill>
                <a:latin typeface="Arial-SGK-TV" pitchFamily="2" charset="0"/>
                <a:cs typeface="Arial-SGK-TV" pitchFamily="2" charset="0"/>
              </a:rPr>
              <a:t>chó đốm</a:t>
            </a:r>
            <a:r>
              <a:rPr lang="en-US" sz="4400" dirty="0">
                <a:solidFill>
                  <a:srgbClr val="000000"/>
                </a:solidFill>
                <a:latin typeface="Arial-SGK-TV" pitchFamily="2" charset="0"/>
                <a:cs typeface="Arial-SGK-TV" pitchFamily="2" charset="0"/>
              </a:rPr>
              <a:t>  </a:t>
            </a:r>
            <a:r>
              <a:rPr lang="vi-VN" sz="4400" dirty="0">
                <a:solidFill>
                  <a:srgbClr val="000000"/>
                </a:solidFill>
                <a:latin typeface="Arial-SGK-TV" pitchFamily="2" charset="0"/>
                <a:cs typeface="Arial-SGK-TV" pitchFamily="2" charset="0"/>
              </a:rPr>
              <a:t>m</a:t>
            </a:r>
            <a:r>
              <a:rPr lang="en-US" sz="4400" dirty="0">
                <a:solidFill>
                  <a:srgbClr val="000000"/>
                </a:solidFill>
                <a:latin typeface="Arial-SGK-TV" pitchFamily="2" charset="0"/>
                <a:cs typeface="Arial-SGK-TV" pitchFamily="2" charset="0"/>
              </a:rPr>
              <a:t>â</a:t>
            </a:r>
            <a:r>
              <a:rPr lang="vi-VN" sz="4400" dirty="0">
                <a:solidFill>
                  <a:srgbClr val="000000"/>
                </a:solidFill>
                <a:latin typeface="Arial-SGK-TV" pitchFamily="2" charset="0"/>
                <a:cs typeface="Arial-SGK-TV" pitchFamily="2" charset="0"/>
              </a:rPr>
              <a:t>m cơm</a:t>
            </a:r>
            <a:endParaRPr lang="en-US" sz="4400" dirty="0">
              <a:solidFill>
                <a:srgbClr val="000000"/>
              </a:solidFill>
              <a:latin typeface="Arial-SGK-TV" pitchFamily="2" charset="0"/>
              <a:cs typeface="Arial-SGK-TV" pitchFamily="2" charset="0"/>
            </a:endParaRPr>
          </a:p>
        </p:txBody>
      </p:sp>
    </p:spTree>
    <p:extLst>
      <p:ext uri="{BB962C8B-B14F-4D97-AF65-F5344CB8AC3E}">
        <p14:creationId xmlns:p14="http://schemas.microsoft.com/office/powerpoint/2010/main" val="1362242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Rectangle 3"/>
          <p:cNvSpPr/>
          <p:nvPr/>
        </p:nvSpPr>
        <p:spPr>
          <a:xfrm>
            <a:off x="0" y="0"/>
            <a:ext cx="9144000" cy="6858000"/>
          </a:xfrm>
          <a:prstGeom prst="rect">
            <a:avLst/>
          </a:prstGeom>
          <a:solidFill>
            <a:srgbClr val="002060"/>
          </a:solidFill>
          <a:ln w="57150">
            <a:solidFill>
              <a:srgbClr val="7826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3855" y="1051477"/>
            <a:ext cx="9448800" cy="2529923"/>
          </a:xfrm>
          <a:prstGeom prst="rect">
            <a:avLst/>
          </a:prstGeom>
        </p:spPr>
        <p:txBody>
          <a:bodyPr wrap="square">
            <a:spAutoFit/>
          </a:bodyPr>
          <a:lstStyle/>
          <a:p>
            <a:pPr marL="406400" marR="939800" indent="254000">
              <a:lnSpc>
                <a:spcPct val="110000"/>
              </a:lnSpc>
              <a:spcAft>
                <a:spcPts val="3200"/>
              </a:spcAft>
            </a:pPr>
            <a:r>
              <a:rPr lang="vi-VN" sz="3600" b="1" dirty="0">
                <a:solidFill>
                  <a:schemeClr val="bg1"/>
                </a:solidFill>
                <a:latin typeface="Arial-SGK-TV" pitchFamily="2" charset="0"/>
                <a:ea typeface="Arial" panose="020B0604020202020204" pitchFamily="34" charset="0"/>
                <a:cs typeface="Arial-SGK-TV" pitchFamily="2" charset="0"/>
              </a:rPr>
              <a:t>Hôm qua, cô Mơ ở xóm Hạ đến</a:t>
            </a:r>
            <a:r>
              <a:rPr lang="en-US" sz="3600" b="1" dirty="0">
                <a:solidFill>
                  <a:schemeClr val="bg1"/>
                </a:solidFill>
                <a:latin typeface="Arial-SGK-TV" pitchFamily="2" charset="0"/>
                <a:ea typeface="Arial" panose="020B0604020202020204" pitchFamily="34" charset="0"/>
                <a:cs typeface="Arial-SGK-TV" pitchFamily="2" charset="0"/>
              </a:rPr>
              <a:t> </a:t>
            </a:r>
            <a:r>
              <a:rPr lang="vi-VN" sz="3600" b="1" dirty="0">
                <a:solidFill>
                  <a:schemeClr val="bg1"/>
                </a:solidFill>
                <a:latin typeface="Arial-SGK-TV" pitchFamily="2" charset="0"/>
                <a:ea typeface="Arial" panose="020B0604020202020204" pitchFamily="34" charset="0"/>
                <a:cs typeface="Arial-SGK-TV" pitchFamily="2" charset="0"/>
              </a:rPr>
              <a:t>thăm nhà Hà. Cô cho Hà giỏ cam. Hà chọn qu</a:t>
            </a:r>
            <a:r>
              <a:rPr lang="en-US" sz="3600" b="1" dirty="0">
                <a:solidFill>
                  <a:schemeClr val="bg1"/>
                </a:solidFill>
                <a:latin typeface="Arial-SGK-TV" pitchFamily="2" charset="0"/>
                <a:ea typeface="Arial" panose="020B0604020202020204" pitchFamily="34" charset="0"/>
                <a:cs typeface="Arial-SGK-TV" pitchFamily="2" charset="0"/>
              </a:rPr>
              <a:t>ả</a:t>
            </a:r>
            <a:r>
              <a:rPr lang="vi-VN" sz="3600" b="1" dirty="0">
                <a:solidFill>
                  <a:schemeClr val="bg1"/>
                </a:solidFill>
                <a:latin typeface="Arial-SGK-TV" pitchFamily="2" charset="0"/>
                <a:ea typeface="Arial" panose="020B0604020202020204" pitchFamily="34" charset="0"/>
                <a:cs typeface="Arial-SGK-TV" pitchFamily="2" charset="0"/>
              </a:rPr>
              <a:t> cam to ph</a:t>
            </a:r>
            <a:r>
              <a:rPr lang="en-US" sz="3600" b="1" dirty="0">
                <a:solidFill>
                  <a:schemeClr val="bg1"/>
                </a:solidFill>
                <a:latin typeface="Arial-SGK-TV" pitchFamily="2" charset="0"/>
                <a:ea typeface="Arial" panose="020B0604020202020204" pitchFamily="34" charset="0"/>
                <a:cs typeface="Arial-SGK-TV" pitchFamily="2" charset="0"/>
              </a:rPr>
              <a:t>ầ</a:t>
            </a:r>
            <a:r>
              <a:rPr lang="vi-VN" sz="3600" b="1" dirty="0">
                <a:solidFill>
                  <a:schemeClr val="bg1"/>
                </a:solidFill>
                <a:latin typeface="Arial-SGK-TV" pitchFamily="2" charset="0"/>
                <a:ea typeface="Arial" panose="020B0604020202020204" pitchFamily="34" charset="0"/>
                <a:cs typeface="Arial-SGK-TV" pitchFamily="2" charset="0"/>
              </a:rPr>
              <a:t>n bố. Mẹ khen và thơm lên má Hà.</a:t>
            </a:r>
            <a:endParaRPr lang="en-US" sz="3600" b="1" dirty="0">
              <a:solidFill>
                <a:schemeClr val="bg1"/>
              </a:solidFill>
              <a:effectLst/>
              <a:latin typeface="Arial-SGK-TV" pitchFamily="2" charset="0"/>
              <a:ea typeface="Arial" panose="020B0604020202020204" pitchFamily="34" charset="0"/>
              <a:cs typeface="Arial-SGK-TV" pitchFamily="2" charset="0"/>
            </a:endParaRPr>
          </a:p>
        </p:txBody>
      </p:sp>
    </p:spTree>
    <p:extLst>
      <p:ext uri="{BB962C8B-B14F-4D97-AF65-F5344CB8AC3E}">
        <p14:creationId xmlns:p14="http://schemas.microsoft.com/office/powerpoint/2010/main" val="34420175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4" name="Rectangle 3"/>
          <p:cNvSpPr/>
          <p:nvPr/>
        </p:nvSpPr>
        <p:spPr>
          <a:xfrm>
            <a:off x="0" y="0"/>
            <a:ext cx="9144000" cy="6858000"/>
          </a:xfrm>
          <a:prstGeom prst="rect">
            <a:avLst/>
          </a:prstGeom>
          <a:solidFill>
            <a:schemeClr val="accent1">
              <a:lumMod val="40000"/>
              <a:lumOff val="60000"/>
            </a:schemeClr>
          </a:solidFill>
          <a:ln w="57150">
            <a:solidFill>
              <a:srgbClr val="7826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84617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0" y="0"/>
            <a:ext cx="9144000" cy="6858000"/>
          </a:xfrm>
          <a:prstGeom prst="rect">
            <a:avLst/>
          </a:prstGeom>
          <a:solidFill>
            <a:srgbClr val="002060"/>
          </a:solidFill>
          <a:ln w="57150">
            <a:solidFill>
              <a:srgbClr val="7826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Shape 651"/>
          <p:cNvPicPr/>
          <p:nvPr/>
        </p:nvPicPr>
        <p:blipFill>
          <a:blip r:embed="rId3"/>
          <a:stretch/>
        </p:blipFill>
        <p:spPr>
          <a:xfrm>
            <a:off x="13855" y="55415"/>
            <a:ext cx="9047025" cy="4838700"/>
          </a:xfrm>
          <a:prstGeom prst="rect">
            <a:avLst/>
          </a:prstGeom>
          <a:ln w="38100">
            <a:solidFill>
              <a:srgbClr val="800000"/>
            </a:solidFill>
          </a:ln>
        </p:spPr>
      </p:pic>
      <p:sp>
        <p:nvSpPr>
          <p:cNvPr id="5" name="Rectangle 1"/>
          <p:cNvSpPr>
            <a:spLocks noChangeArrowheads="1"/>
          </p:cNvSpPr>
          <p:nvPr/>
        </p:nvSpPr>
        <p:spPr bwMode="auto">
          <a:xfrm>
            <a:off x="2133600" y="4608359"/>
            <a:ext cx="184731"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2800" b="0" i="0" u="none" strike="noStrike" cap="none" normalizeH="0" baseline="0">
                <a:ln>
                  <a:noFill/>
                </a:ln>
                <a:solidFill>
                  <a:srgbClr val="0000CC"/>
                </a:solidFill>
                <a:effectLst/>
                <a:latin typeface="Arial" panose="020B0604020202020204" pitchFamily="34" charset="0"/>
              </a:rPr>
            </a:br>
            <a:endParaRPr kumimoji="0" lang="en-US" altLang="en-US" sz="2800" b="0" i="0" u="none" strike="noStrike" cap="none" normalizeH="0" baseline="0">
              <a:ln>
                <a:noFill/>
              </a:ln>
              <a:solidFill>
                <a:srgbClr val="0000CC"/>
              </a:solidFill>
              <a:effectLst/>
              <a:latin typeface="Arial" panose="020B0604020202020204" pitchFamily="34" charset="0"/>
            </a:endParaRPr>
          </a:p>
        </p:txBody>
      </p:sp>
      <p:sp>
        <p:nvSpPr>
          <p:cNvPr id="7" name="Rectangle 6"/>
          <p:cNvSpPr/>
          <p:nvPr/>
        </p:nvSpPr>
        <p:spPr>
          <a:xfrm>
            <a:off x="228600" y="5181600"/>
            <a:ext cx="8534400" cy="1077218"/>
          </a:xfrm>
          <a:prstGeom prst="rect">
            <a:avLst/>
          </a:prstGeom>
        </p:spPr>
        <p:txBody>
          <a:bodyPr wrap="square">
            <a:spAutoFit/>
          </a:bodyPr>
          <a:lstStyle/>
          <a:p>
            <a:r>
              <a:rPr lang="vi-VN" sz="3200" b="1" dirty="0">
                <a:solidFill>
                  <a:schemeClr val="bg1"/>
                </a:solidFill>
                <a:latin typeface="Arial-SGK-TV" pitchFamily="2" charset="0"/>
                <a:cs typeface="Arial-SGK-TV" pitchFamily="2" charset="0"/>
              </a:rPr>
              <a:t>Chị em H</a:t>
            </a:r>
            <a:r>
              <a:rPr lang="en-US" sz="3200" b="1" dirty="0">
                <a:solidFill>
                  <a:schemeClr val="bg1"/>
                </a:solidFill>
                <a:latin typeface="Arial-SGK-TV" pitchFamily="2" charset="0"/>
                <a:cs typeface="Arial-SGK-TV" pitchFamily="2" charset="0"/>
              </a:rPr>
              <a:t>à</a:t>
            </a:r>
            <a:r>
              <a:rPr lang="vi-VN" sz="3200" b="1" dirty="0">
                <a:solidFill>
                  <a:schemeClr val="bg1"/>
                </a:solidFill>
                <a:latin typeface="Arial-SGK-TV" pitchFamily="2" charset="0"/>
                <a:cs typeface="Arial-SGK-TV" pitchFamily="2" charset="0"/>
              </a:rPr>
              <a:t> chơi trốn tìm. Hà tủm tỉm đếm: một</a:t>
            </a:r>
            <a:r>
              <a:rPr lang="en-US" sz="3200" b="1" dirty="0">
                <a:solidFill>
                  <a:schemeClr val="bg1"/>
                </a:solidFill>
                <a:latin typeface="Arial-SGK-TV" pitchFamily="2" charset="0"/>
                <a:cs typeface="Arial-SGK-TV" pitchFamily="2" charset="0"/>
              </a:rPr>
              <a:t>,</a:t>
            </a:r>
            <a:r>
              <a:rPr lang="vi-VN" sz="3200" b="1" dirty="0">
                <a:solidFill>
                  <a:schemeClr val="bg1"/>
                </a:solidFill>
                <a:latin typeface="Arial-SGK-TV" pitchFamily="2" charset="0"/>
                <a:cs typeface="Arial-SGK-TV" pitchFamily="2" charset="0"/>
              </a:rPr>
              <a:t> hai, ba,...</a:t>
            </a:r>
          </a:p>
        </p:txBody>
      </p:sp>
      <p:cxnSp>
        <p:nvCxnSpPr>
          <p:cNvPr id="9" name="Straight Connector 8"/>
          <p:cNvCxnSpPr/>
          <p:nvPr/>
        </p:nvCxnSpPr>
        <p:spPr>
          <a:xfrm flipH="1">
            <a:off x="2339688" y="5257930"/>
            <a:ext cx="76200" cy="36576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4923560" y="5265664"/>
            <a:ext cx="76200" cy="36576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5715925" y="5271109"/>
            <a:ext cx="76200" cy="36576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7292340" y="5270399"/>
            <a:ext cx="76200" cy="36576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8214360" y="5244073"/>
            <a:ext cx="76200" cy="36576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1175560" y="5742832"/>
            <a:ext cx="76200" cy="36576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a:off x="13855" y="-511671"/>
            <a:ext cx="7529937" cy="2132955"/>
            <a:chOff x="13855" y="-511671"/>
            <a:chExt cx="7529937" cy="2132955"/>
          </a:xfrm>
        </p:grpSpPr>
        <p:sp>
          <p:nvSpPr>
            <p:cNvPr id="3" name="Chord 2"/>
            <p:cNvSpPr/>
            <p:nvPr/>
          </p:nvSpPr>
          <p:spPr>
            <a:xfrm rot="16668375">
              <a:off x="3181674" y="-2740833"/>
              <a:ext cx="2132955" cy="6591280"/>
            </a:xfrm>
            <a:prstGeom prst="chord">
              <a:avLst>
                <a:gd name="adj1" fmla="val 4285711"/>
                <a:gd name="adj2" fmla="val 16200000"/>
              </a:avLst>
            </a:prstGeom>
            <a:solidFill>
              <a:srgbClr val="800080"/>
            </a:solidFill>
            <a:ln>
              <a:solidFill>
                <a:srgbClr val="800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13855" y="180105"/>
              <a:ext cx="1676400" cy="1316185"/>
            </a:xfrm>
            <a:prstGeom prst="ellipse">
              <a:avLst/>
            </a:prstGeom>
            <a:solidFill>
              <a:srgbClr val="800080"/>
            </a:solidFill>
            <a:ln>
              <a:solidFill>
                <a:srgbClr val="800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7" name="Straight Connector 16"/>
          <p:cNvCxnSpPr/>
          <p:nvPr/>
        </p:nvCxnSpPr>
        <p:spPr>
          <a:xfrm flipH="1">
            <a:off x="1977740" y="5743988"/>
            <a:ext cx="76200" cy="36576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2678780" y="5740591"/>
            <a:ext cx="76200" cy="36576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228600" y="5181600"/>
            <a:ext cx="8534400" cy="1077218"/>
          </a:xfrm>
          <a:prstGeom prst="rect">
            <a:avLst/>
          </a:prstGeom>
        </p:spPr>
        <p:txBody>
          <a:bodyPr wrap="square">
            <a:spAutoFit/>
          </a:bodyPr>
          <a:lstStyle/>
          <a:p>
            <a:r>
              <a:rPr lang="vi-VN" sz="3200" b="1" dirty="0">
                <a:solidFill>
                  <a:schemeClr val="bg1"/>
                </a:solidFill>
                <a:latin typeface="Arial-SGK-TV" pitchFamily="2" charset="0"/>
                <a:cs typeface="Arial-SGK-TV" pitchFamily="2" charset="0"/>
              </a:rPr>
              <a:t>Chị em H</a:t>
            </a:r>
            <a:r>
              <a:rPr lang="en-US" sz="3200" b="1" dirty="0">
                <a:solidFill>
                  <a:schemeClr val="bg1"/>
                </a:solidFill>
                <a:latin typeface="Arial-SGK-TV" pitchFamily="2" charset="0"/>
                <a:cs typeface="Arial-SGK-TV" pitchFamily="2" charset="0"/>
              </a:rPr>
              <a:t>à</a:t>
            </a:r>
            <a:r>
              <a:rPr lang="vi-VN" sz="3200" b="1" dirty="0">
                <a:solidFill>
                  <a:schemeClr val="bg1"/>
                </a:solidFill>
                <a:latin typeface="Arial-SGK-TV" pitchFamily="2" charset="0"/>
                <a:cs typeface="Arial-SGK-TV" pitchFamily="2" charset="0"/>
              </a:rPr>
              <a:t> chơi trốn </a:t>
            </a:r>
            <a:r>
              <a:rPr lang="vi-VN" sz="3200" b="1" dirty="0">
                <a:solidFill>
                  <a:srgbClr val="FF0000"/>
                </a:solidFill>
                <a:latin typeface="Arial-SGK-TV" pitchFamily="2" charset="0"/>
                <a:cs typeface="Arial-SGK-TV" pitchFamily="2" charset="0"/>
              </a:rPr>
              <a:t>tìm</a:t>
            </a:r>
            <a:r>
              <a:rPr lang="vi-VN" sz="3200" b="1" dirty="0">
                <a:solidFill>
                  <a:schemeClr val="bg1"/>
                </a:solidFill>
                <a:latin typeface="Arial-SGK-TV" pitchFamily="2" charset="0"/>
                <a:cs typeface="Arial-SGK-TV" pitchFamily="2" charset="0"/>
              </a:rPr>
              <a:t>. Hà </a:t>
            </a:r>
            <a:r>
              <a:rPr lang="vi-VN" sz="3200" b="1" dirty="0">
                <a:solidFill>
                  <a:srgbClr val="FF0000"/>
                </a:solidFill>
                <a:latin typeface="Arial-SGK-TV" pitchFamily="2" charset="0"/>
                <a:cs typeface="Arial-SGK-TV" pitchFamily="2" charset="0"/>
              </a:rPr>
              <a:t>tủm tỉm đếm</a:t>
            </a:r>
            <a:r>
              <a:rPr lang="vi-VN" sz="3200" b="1" dirty="0">
                <a:solidFill>
                  <a:schemeClr val="bg1"/>
                </a:solidFill>
                <a:latin typeface="Arial-SGK-TV" pitchFamily="2" charset="0"/>
                <a:cs typeface="Arial-SGK-TV" pitchFamily="2" charset="0"/>
              </a:rPr>
              <a:t>: một</a:t>
            </a:r>
            <a:r>
              <a:rPr lang="en-US" sz="3200" b="1" dirty="0">
                <a:solidFill>
                  <a:schemeClr val="bg1"/>
                </a:solidFill>
                <a:latin typeface="Arial-SGK-TV" pitchFamily="2" charset="0"/>
                <a:cs typeface="Arial-SGK-TV" pitchFamily="2" charset="0"/>
              </a:rPr>
              <a:t>,</a:t>
            </a:r>
            <a:r>
              <a:rPr lang="vi-VN" sz="3200" b="1" dirty="0">
                <a:solidFill>
                  <a:schemeClr val="bg1"/>
                </a:solidFill>
                <a:latin typeface="Arial-SGK-TV" pitchFamily="2" charset="0"/>
                <a:cs typeface="Arial-SGK-TV" pitchFamily="2" charset="0"/>
              </a:rPr>
              <a:t> hai, ba,...</a:t>
            </a:r>
          </a:p>
        </p:txBody>
      </p:sp>
    </p:spTree>
  </p:cSld>
  <p:clrMapOvr>
    <a:masterClrMapping/>
  </p:clrMapOvr>
  <p:transition>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1249"/>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up)">
                                      <p:cBhvr>
                                        <p:cTn id="11" dur="500"/>
                                        <p:tgtEl>
                                          <p:spTgt spid="9"/>
                                        </p:tgtEl>
                                      </p:cBhvr>
                                    </p:animEffect>
                                  </p:childTnLst>
                                </p:cTn>
                              </p:par>
                              <p:par>
                                <p:cTn id="12" presetID="22" presetClass="entr" presetSubtype="1" fill="hold"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up)">
                                      <p:cBhvr>
                                        <p:cTn id="14" dur="500"/>
                                        <p:tgtEl>
                                          <p:spTgt spid="19"/>
                                        </p:tgtEl>
                                      </p:cBhvr>
                                    </p:animEffect>
                                  </p:childTnLst>
                                </p:cTn>
                              </p:par>
                              <p:par>
                                <p:cTn id="15" presetID="22" presetClass="entr" presetSubtype="1"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up)">
                                      <p:cBhvr>
                                        <p:cTn id="17" dur="500"/>
                                        <p:tgtEl>
                                          <p:spTgt spid="20"/>
                                        </p:tgtEl>
                                      </p:cBhvr>
                                    </p:animEffect>
                                  </p:childTnLst>
                                </p:cTn>
                              </p:par>
                              <p:par>
                                <p:cTn id="18" presetID="22" presetClass="entr" presetSubtype="1" fill="hold"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up)">
                                      <p:cBhvr>
                                        <p:cTn id="20" dur="500"/>
                                        <p:tgtEl>
                                          <p:spTgt spid="21"/>
                                        </p:tgtEl>
                                      </p:cBhvr>
                                    </p:animEffect>
                                  </p:childTnLst>
                                </p:cTn>
                              </p:par>
                              <p:par>
                                <p:cTn id="21" presetID="22" presetClass="entr" presetSubtype="1"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up)">
                                      <p:cBhvr>
                                        <p:cTn id="23" dur="500"/>
                                        <p:tgtEl>
                                          <p:spTgt spid="22"/>
                                        </p:tgtEl>
                                      </p:cBhvr>
                                    </p:animEffect>
                                  </p:childTnLst>
                                </p:cTn>
                              </p:par>
                              <p:par>
                                <p:cTn id="24" presetID="22" presetClass="entr" presetSubtype="1"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ipe(up)">
                                      <p:cBhvr>
                                        <p:cTn id="26" dur="500"/>
                                        <p:tgtEl>
                                          <p:spTgt spid="23"/>
                                        </p:tgtEl>
                                      </p:cBhvr>
                                    </p:animEffect>
                                  </p:childTnLst>
                                </p:cTn>
                              </p:par>
                              <p:par>
                                <p:cTn id="27" presetID="22" presetClass="entr" presetSubtype="1"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up)">
                                      <p:cBhvr>
                                        <p:cTn id="29" dur="500"/>
                                        <p:tgtEl>
                                          <p:spTgt spid="17"/>
                                        </p:tgtEl>
                                      </p:cBhvr>
                                    </p:animEffect>
                                  </p:childTnLst>
                                </p:cTn>
                              </p:par>
                              <p:par>
                                <p:cTn id="30" presetID="22" presetClass="entr" presetSubtype="1"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up)">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1249"/>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925" y="0"/>
            <a:ext cx="9144000" cy="6858000"/>
          </a:xfrm>
          <a:prstGeom prst="rect">
            <a:avLst/>
          </a:prstGeom>
          <a:solidFill>
            <a:srgbClr val="002060"/>
          </a:solidFill>
          <a:ln w="57150">
            <a:solidFill>
              <a:srgbClr val="7826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13210" y="-285208"/>
            <a:ext cx="9677399" cy="2514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0" b="1" dirty="0" err="1">
                <a:solidFill>
                  <a:schemeClr val="bg1"/>
                </a:solidFill>
                <a:latin typeface="Arial-SGK-TV" pitchFamily="2" charset="0"/>
                <a:cs typeface="Arial-SGK-TV" pitchFamily="2" charset="0"/>
              </a:rPr>
              <a:t>em</a:t>
            </a:r>
            <a:r>
              <a:rPr lang="en-US" sz="7000" b="1" dirty="0">
                <a:solidFill>
                  <a:schemeClr val="bg1"/>
                </a:solidFill>
                <a:latin typeface="Arial-SGK-TV" pitchFamily="2" charset="0"/>
                <a:cs typeface="Arial-SGK-TV" pitchFamily="2" charset="0"/>
              </a:rPr>
              <a:t>    </a:t>
            </a:r>
            <a:r>
              <a:rPr lang="en-US" sz="7000" b="1" dirty="0" err="1">
                <a:solidFill>
                  <a:schemeClr val="bg1"/>
                </a:solidFill>
                <a:latin typeface="Arial-SGK-TV" pitchFamily="2" charset="0"/>
                <a:cs typeface="Arial-SGK-TV" pitchFamily="2" charset="0"/>
              </a:rPr>
              <a:t>êm</a:t>
            </a:r>
            <a:r>
              <a:rPr lang="en-US" sz="7000" b="1" dirty="0">
                <a:solidFill>
                  <a:schemeClr val="bg1"/>
                </a:solidFill>
                <a:latin typeface="Arial-SGK-TV" pitchFamily="2" charset="0"/>
                <a:cs typeface="Arial-SGK-TV" pitchFamily="2" charset="0"/>
              </a:rPr>
              <a:t>   </a:t>
            </a:r>
            <a:r>
              <a:rPr lang="en-US" sz="7000" b="1" dirty="0" err="1">
                <a:solidFill>
                  <a:schemeClr val="bg1"/>
                </a:solidFill>
                <a:latin typeface="Arial-SGK-TV" pitchFamily="2" charset="0"/>
                <a:cs typeface="Arial-SGK-TV" pitchFamily="2" charset="0"/>
              </a:rPr>
              <a:t>im</a:t>
            </a:r>
            <a:r>
              <a:rPr lang="en-US" sz="7000" b="1" dirty="0">
                <a:solidFill>
                  <a:schemeClr val="bg1"/>
                </a:solidFill>
                <a:latin typeface="Arial-SGK-TV" pitchFamily="2" charset="0"/>
                <a:cs typeface="Arial-SGK-TV" pitchFamily="2" charset="0"/>
              </a:rPr>
              <a:t>   um</a:t>
            </a:r>
          </a:p>
        </p:txBody>
      </p:sp>
      <p:sp>
        <p:nvSpPr>
          <p:cNvPr id="4" name="Rectangle 3"/>
          <p:cNvSpPr/>
          <p:nvPr/>
        </p:nvSpPr>
        <p:spPr>
          <a:xfrm>
            <a:off x="-113210" y="-285208"/>
            <a:ext cx="9677399" cy="2514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0" b="1" dirty="0" err="1">
                <a:solidFill>
                  <a:schemeClr val="bg1"/>
                </a:solidFill>
                <a:latin typeface="Arial-SGK-TV" pitchFamily="2" charset="0"/>
                <a:cs typeface="Arial-SGK-TV" pitchFamily="2" charset="0"/>
              </a:rPr>
              <a:t>e</a:t>
            </a:r>
            <a:r>
              <a:rPr lang="en-US" sz="7000" b="1" dirty="0" err="1">
                <a:solidFill>
                  <a:srgbClr val="FF0000"/>
                </a:solidFill>
                <a:latin typeface="Arial-SGK-TV" pitchFamily="2" charset="0"/>
                <a:cs typeface="Arial-SGK-TV" pitchFamily="2" charset="0"/>
              </a:rPr>
              <a:t>m</a:t>
            </a:r>
            <a:r>
              <a:rPr lang="en-US" sz="7000" b="1" dirty="0">
                <a:solidFill>
                  <a:schemeClr val="bg1"/>
                </a:solidFill>
                <a:latin typeface="Arial-SGK-TV" pitchFamily="2" charset="0"/>
                <a:cs typeface="Arial-SGK-TV" pitchFamily="2" charset="0"/>
              </a:rPr>
              <a:t>    </a:t>
            </a:r>
            <a:r>
              <a:rPr lang="en-US" sz="7000" b="1" dirty="0" err="1">
                <a:solidFill>
                  <a:schemeClr val="bg1"/>
                </a:solidFill>
                <a:latin typeface="Arial-SGK-TV" pitchFamily="2" charset="0"/>
                <a:cs typeface="Arial-SGK-TV" pitchFamily="2" charset="0"/>
              </a:rPr>
              <a:t>ê</a:t>
            </a:r>
            <a:r>
              <a:rPr lang="en-US" sz="7000" b="1" dirty="0" err="1">
                <a:solidFill>
                  <a:srgbClr val="FF0000"/>
                </a:solidFill>
                <a:latin typeface="Arial-SGK-TV" pitchFamily="2" charset="0"/>
                <a:cs typeface="Arial-SGK-TV" pitchFamily="2" charset="0"/>
              </a:rPr>
              <a:t>m</a:t>
            </a:r>
            <a:r>
              <a:rPr lang="en-US" sz="7000" b="1" dirty="0">
                <a:solidFill>
                  <a:schemeClr val="bg1"/>
                </a:solidFill>
                <a:latin typeface="Arial-SGK-TV" pitchFamily="2" charset="0"/>
                <a:cs typeface="Arial-SGK-TV" pitchFamily="2" charset="0"/>
              </a:rPr>
              <a:t>   </a:t>
            </a:r>
            <a:r>
              <a:rPr lang="en-US" sz="7000" b="1" dirty="0" err="1">
                <a:solidFill>
                  <a:schemeClr val="bg1"/>
                </a:solidFill>
                <a:latin typeface="Arial-SGK-TV" pitchFamily="2" charset="0"/>
                <a:cs typeface="Arial-SGK-TV" pitchFamily="2" charset="0"/>
              </a:rPr>
              <a:t>i</a:t>
            </a:r>
            <a:r>
              <a:rPr lang="en-US" sz="7000" b="1" dirty="0" err="1">
                <a:solidFill>
                  <a:srgbClr val="FF0000"/>
                </a:solidFill>
                <a:latin typeface="Arial-SGK-TV" pitchFamily="2" charset="0"/>
                <a:cs typeface="Arial-SGK-TV" pitchFamily="2" charset="0"/>
              </a:rPr>
              <a:t>m</a:t>
            </a:r>
            <a:r>
              <a:rPr lang="en-US" sz="7000" b="1" dirty="0">
                <a:solidFill>
                  <a:schemeClr val="bg1"/>
                </a:solidFill>
                <a:latin typeface="Arial-SGK-TV" pitchFamily="2" charset="0"/>
                <a:cs typeface="Arial-SGK-TV" pitchFamily="2" charset="0"/>
              </a:rPr>
              <a:t>   u</a:t>
            </a:r>
            <a:r>
              <a:rPr lang="en-US" sz="7000" b="1" dirty="0">
                <a:solidFill>
                  <a:srgbClr val="FF0000"/>
                </a:solidFill>
                <a:latin typeface="Arial-SGK-TV" pitchFamily="2" charset="0"/>
                <a:cs typeface="Arial-SGK-TV" pitchFamily="2" charset="0"/>
              </a:rPr>
              <a:t>m</a:t>
            </a:r>
          </a:p>
        </p:txBody>
      </p:sp>
      <p:pic>
        <p:nvPicPr>
          <p:cNvPr id="5" name="Picture 4">
            <a:extLst>
              <a:ext uri="{FF2B5EF4-FFF2-40B4-BE49-F238E27FC236}">
                <a16:creationId xmlns:a16="http://schemas.microsoft.com/office/drawing/2014/main" id="{99226E5D-495D-482B-AAA9-5C045E47DAD6}"/>
              </a:ext>
            </a:extLst>
          </p:cNvPr>
          <p:cNvPicPr>
            <a:picLocks noChangeAspect="1"/>
          </p:cNvPicPr>
          <p:nvPr/>
        </p:nvPicPr>
        <p:blipFill>
          <a:blip r:embed="rId2"/>
          <a:stretch>
            <a:fillRect/>
          </a:stretch>
        </p:blipFill>
        <p:spPr>
          <a:xfrm>
            <a:off x="13063" y="0"/>
            <a:ext cx="1587137" cy="616302"/>
          </a:xfrm>
          <a:prstGeom prst="rect">
            <a:avLst/>
          </a:prstGeom>
        </p:spPr>
      </p:pic>
      <p:sp>
        <p:nvSpPr>
          <p:cNvPr id="6" name="Rectangle 5"/>
          <p:cNvSpPr/>
          <p:nvPr/>
        </p:nvSpPr>
        <p:spPr>
          <a:xfrm>
            <a:off x="2248442" y="1513114"/>
            <a:ext cx="2447585" cy="1295400"/>
          </a:xfrm>
          <a:prstGeom prst="rect">
            <a:avLst/>
          </a:prstGeom>
          <a:noFill/>
          <a:ln w="38100">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0" b="1" dirty="0">
                <a:solidFill>
                  <a:schemeClr val="bg1"/>
                </a:solidFill>
                <a:latin typeface="Arial-SGK-TV" pitchFamily="2" charset="0"/>
                <a:cs typeface="Arial-SGK-TV" pitchFamily="2" charset="0"/>
              </a:rPr>
              <a:t>đ</a:t>
            </a:r>
          </a:p>
        </p:txBody>
      </p:sp>
      <p:sp>
        <p:nvSpPr>
          <p:cNvPr id="8" name="Rectangle 7"/>
          <p:cNvSpPr/>
          <p:nvPr/>
        </p:nvSpPr>
        <p:spPr>
          <a:xfrm>
            <a:off x="4711111" y="1513114"/>
            <a:ext cx="2280781" cy="1295400"/>
          </a:xfrm>
          <a:prstGeom prst="rect">
            <a:avLst/>
          </a:prstGeom>
          <a:noFill/>
          <a:ln w="38100">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0" b="1" dirty="0" err="1">
                <a:solidFill>
                  <a:srgbClr val="C00000"/>
                </a:solidFill>
                <a:latin typeface="Arial-SGK-TV" pitchFamily="2" charset="0"/>
                <a:cs typeface="Arial-SGK-TV" pitchFamily="2" charset="0"/>
              </a:rPr>
              <a:t>êm</a:t>
            </a:r>
            <a:endParaRPr lang="en-US" sz="7000" b="1" dirty="0">
              <a:solidFill>
                <a:srgbClr val="C00000"/>
              </a:solidFill>
              <a:latin typeface="Arial-SGK-TV" pitchFamily="2" charset="0"/>
              <a:cs typeface="Arial-SGK-TV" pitchFamily="2" charset="0"/>
            </a:endParaRPr>
          </a:p>
        </p:txBody>
      </p:sp>
      <p:sp>
        <p:nvSpPr>
          <p:cNvPr id="9" name="Rectangle 8"/>
          <p:cNvSpPr/>
          <p:nvPr/>
        </p:nvSpPr>
        <p:spPr>
          <a:xfrm>
            <a:off x="3210076" y="2808514"/>
            <a:ext cx="3300049" cy="1295400"/>
          </a:xfrm>
          <a:prstGeom prst="rect">
            <a:avLst/>
          </a:prstGeom>
          <a:noFill/>
          <a:ln w="38100">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0" b="1" dirty="0" err="1">
                <a:solidFill>
                  <a:srgbClr val="C00000"/>
                </a:solidFill>
                <a:latin typeface="Arial-SGK-TV" pitchFamily="2" charset="0"/>
                <a:cs typeface="Arial-SGK-TV" pitchFamily="2" charset="0"/>
              </a:rPr>
              <a:t>đếm</a:t>
            </a:r>
            <a:endParaRPr lang="en-US" sz="7000" b="1" dirty="0">
              <a:solidFill>
                <a:srgbClr val="C00000"/>
              </a:solidFill>
              <a:latin typeface="Arial-SGK-TV" pitchFamily="2" charset="0"/>
              <a:cs typeface="Arial-SGK-TV" pitchFamily="2" charset="0"/>
            </a:endParaRPr>
          </a:p>
        </p:txBody>
      </p:sp>
      <p:sp>
        <p:nvSpPr>
          <p:cNvPr id="10" name="Rectangle 9"/>
          <p:cNvSpPr/>
          <p:nvPr/>
        </p:nvSpPr>
        <p:spPr>
          <a:xfrm>
            <a:off x="15241" y="4402285"/>
            <a:ext cx="2403767" cy="2514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6000" b="1" dirty="0" err="1">
                <a:solidFill>
                  <a:schemeClr val="bg1"/>
                </a:solidFill>
                <a:latin typeface="Arial-SGK-TV" pitchFamily="2" charset="0"/>
                <a:cs typeface="Arial-SGK-TV" pitchFamily="2" charset="0"/>
              </a:rPr>
              <a:t>hẻm</a:t>
            </a:r>
            <a:r>
              <a:rPr lang="en-US" sz="6000" b="1" dirty="0">
                <a:solidFill>
                  <a:schemeClr val="bg1"/>
                </a:solidFill>
                <a:latin typeface="Arial-SGK-TV" pitchFamily="2" charset="0"/>
                <a:cs typeface="Arial-SGK-TV" pitchFamily="2" charset="0"/>
              </a:rPr>
              <a:t>   </a:t>
            </a:r>
          </a:p>
          <a:p>
            <a:r>
              <a:rPr lang="en-US" sz="6000" b="1" dirty="0" err="1">
                <a:solidFill>
                  <a:schemeClr val="bg1"/>
                </a:solidFill>
                <a:latin typeface="Arial-SGK-TV" pitchFamily="2" charset="0"/>
                <a:cs typeface="Arial-SGK-TV" pitchFamily="2" charset="0"/>
              </a:rPr>
              <a:t>kem</a:t>
            </a:r>
            <a:endParaRPr lang="en-US" sz="6000" b="1" dirty="0">
              <a:solidFill>
                <a:schemeClr val="bg1"/>
              </a:solidFill>
              <a:latin typeface="Arial-SGK-TV" pitchFamily="2" charset="0"/>
              <a:cs typeface="Arial-SGK-TV" pitchFamily="2" charset="0"/>
            </a:endParaRPr>
          </a:p>
        </p:txBody>
      </p:sp>
      <p:sp>
        <p:nvSpPr>
          <p:cNvPr id="11" name="Rectangle 10"/>
          <p:cNvSpPr/>
          <p:nvPr/>
        </p:nvSpPr>
        <p:spPr>
          <a:xfrm>
            <a:off x="2209800" y="4402285"/>
            <a:ext cx="2403767" cy="2514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6000" b="1" dirty="0" err="1">
                <a:solidFill>
                  <a:schemeClr val="bg1"/>
                </a:solidFill>
                <a:latin typeface="Arial-SGK-TV" pitchFamily="2" charset="0"/>
                <a:cs typeface="Arial-SGK-TV" pitchFamily="2" charset="0"/>
              </a:rPr>
              <a:t>mềm</a:t>
            </a:r>
            <a:endParaRPr lang="en-US" sz="6000" b="1" dirty="0">
              <a:solidFill>
                <a:schemeClr val="bg1"/>
              </a:solidFill>
              <a:latin typeface="Arial-SGK-TV" pitchFamily="2" charset="0"/>
              <a:cs typeface="Arial-SGK-TV" pitchFamily="2" charset="0"/>
            </a:endParaRPr>
          </a:p>
          <a:p>
            <a:r>
              <a:rPr lang="en-US" sz="6000" b="1" dirty="0" err="1">
                <a:solidFill>
                  <a:schemeClr val="bg1"/>
                </a:solidFill>
                <a:latin typeface="Arial-SGK-TV" pitchFamily="2" charset="0"/>
                <a:cs typeface="Arial-SGK-TV" pitchFamily="2" charset="0"/>
              </a:rPr>
              <a:t>nếm</a:t>
            </a:r>
            <a:endParaRPr lang="en-US" sz="6000" b="1" dirty="0">
              <a:solidFill>
                <a:schemeClr val="bg1"/>
              </a:solidFill>
              <a:latin typeface="Arial-SGK-TV" pitchFamily="2" charset="0"/>
              <a:cs typeface="Arial-SGK-TV" pitchFamily="2" charset="0"/>
            </a:endParaRPr>
          </a:p>
        </p:txBody>
      </p:sp>
      <p:sp>
        <p:nvSpPr>
          <p:cNvPr id="12" name="Rectangle 11"/>
          <p:cNvSpPr/>
          <p:nvPr/>
        </p:nvSpPr>
        <p:spPr>
          <a:xfrm>
            <a:off x="4682833" y="4419600"/>
            <a:ext cx="2403767" cy="2514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6000" b="1" dirty="0" err="1">
                <a:solidFill>
                  <a:schemeClr val="bg1"/>
                </a:solidFill>
                <a:latin typeface="Arial-SGK-TV" pitchFamily="2" charset="0"/>
                <a:cs typeface="Arial-SGK-TV" pitchFamily="2" charset="0"/>
              </a:rPr>
              <a:t>mỉm</a:t>
            </a:r>
            <a:endParaRPr lang="en-US" sz="6000" b="1" dirty="0">
              <a:solidFill>
                <a:schemeClr val="bg1"/>
              </a:solidFill>
              <a:latin typeface="Arial-SGK-TV" pitchFamily="2" charset="0"/>
              <a:cs typeface="Arial-SGK-TV" pitchFamily="2" charset="0"/>
            </a:endParaRPr>
          </a:p>
          <a:p>
            <a:r>
              <a:rPr lang="en-US" sz="6000" b="1" dirty="0" err="1">
                <a:solidFill>
                  <a:schemeClr val="bg1"/>
                </a:solidFill>
                <a:latin typeface="Arial-SGK-TV" pitchFamily="2" charset="0"/>
                <a:cs typeface="Arial-SGK-TV" pitchFamily="2" charset="0"/>
              </a:rPr>
              <a:t>tím</a:t>
            </a:r>
            <a:endParaRPr lang="en-US" sz="6000" b="1" dirty="0">
              <a:solidFill>
                <a:schemeClr val="bg1"/>
              </a:solidFill>
              <a:latin typeface="Arial-SGK-TV" pitchFamily="2" charset="0"/>
              <a:cs typeface="Arial-SGK-TV" pitchFamily="2" charset="0"/>
            </a:endParaRPr>
          </a:p>
        </p:txBody>
      </p:sp>
      <p:sp>
        <p:nvSpPr>
          <p:cNvPr id="13" name="Rectangle 12"/>
          <p:cNvSpPr/>
          <p:nvPr/>
        </p:nvSpPr>
        <p:spPr>
          <a:xfrm>
            <a:off x="6968833" y="4419600"/>
            <a:ext cx="2403767" cy="2514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6000" b="1" dirty="0" err="1">
                <a:solidFill>
                  <a:schemeClr val="bg1"/>
                </a:solidFill>
                <a:latin typeface="Arial-SGK-TV" pitchFamily="2" charset="0"/>
                <a:cs typeface="Arial-SGK-TV" pitchFamily="2" charset="0"/>
              </a:rPr>
              <a:t>chụm</a:t>
            </a:r>
            <a:endParaRPr lang="en-US" sz="6000" b="1" dirty="0">
              <a:solidFill>
                <a:schemeClr val="bg1"/>
              </a:solidFill>
              <a:latin typeface="Arial-SGK-TV" pitchFamily="2" charset="0"/>
              <a:cs typeface="Arial-SGK-TV" pitchFamily="2" charset="0"/>
            </a:endParaRPr>
          </a:p>
          <a:p>
            <a:r>
              <a:rPr lang="en-US" sz="6000" b="1" dirty="0">
                <a:solidFill>
                  <a:schemeClr val="bg1"/>
                </a:solidFill>
                <a:latin typeface="Arial-SGK-TV" pitchFamily="2" charset="0"/>
                <a:cs typeface="Arial-SGK-TV" pitchFamily="2" charset="0"/>
              </a:rPr>
              <a:t> </a:t>
            </a:r>
            <a:r>
              <a:rPr lang="en-US" sz="6000" b="1" dirty="0" err="1">
                <a:solidFill>
                  <a:schemeClr val="bg1"/>
                </a:solidFill>
                <a:latin typeface="Arial-SGK-TV" pitchFamily="2" charset="0"/>
                <a:cs typeface="Arial-SGK-TV" pitchFamily="2" charset="0"/>
              </a:rPr>
              <a:t>mũm</a:t>
            </a:r>
            <a:endParaRPr lang="en-US" sz="6000" b="1" dirty="0">
              <a:solidFill>
                <a:schemeClr val="bg1"/>
              </a:solidFill>
              <a:latin typeface="Arial-SGK-TV" pitchFamily="2" charset="0"/>
              <a:cs typeface="Arial-SGK-TV" pitchFamily="2" charset="0"/>
            </a:endParaRPr>
          </a:p>
        </p:txBody>
      </p:sp>
    </p:spTree>
    <p:extLst>
      <p:ext uri="{BB962C8B-B14F-4D97-AF65-F5344CB8AC3E}">
        <p14:creationId xmlns:p14="http://schemas.microsoft.com/office/powerpoint/2010/main" val="1405893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1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1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10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6"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Horizont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down)">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circle(in)">
                                      <p:cBhvr>
                                        <p:cTn id="42" dur="20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circle(in)">
                                      <p:cBhvr>
                                        <p:cTn id="4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animBg="1"/>
      <p:bldP spid="8" grpId="0" animBg="1"/>
      <p:bldP spid="9" grpId="0" animBg="1"/>
      <p:bldP spid="10" grpId="0"/>
      <p:bldP spid="11" grpId="0"/>
      <p:bldP spid="12"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925" y="0"/>
            <a:ext cx="9144000" cy="6858000"/>
          </a:xfrm>
          <a:prstGeom prst="rect">
            <a:avLst/>
          </a:prstGeom>
          <a:solidFill>
            <a:srgbClr val="002060"/>
          </a:solidFill>
          <a:ln w="57150">
            <a:solidFill>
              <a:srgbClr val="7826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139785" y="3196944"/>
            <a:ext cx="3048000" cy="15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err="1">
                <a:solidFill>
                  <a:schemeClr val="bg1"/>
                </a:solidFill>
                <a:latin typeface="Arial-SGK-TV" pitchFamily="2" charset="0"/>
                <a:cs typeface="Arial-SGK-TV" pitchFamily="2" charset="0"/>
              </a:rPr>
              <a:t>tủm</a:t>
            </a:r>
            <a:r>
              <a:rPr lang="en-US" sz="6000" b="1" dirty="0">
                <a:solidFill>
                  <a:schemeClr val="bg1"/>
                </a:solidFill>
                <a:latin typeface="Arial-SGK-TV" pitchFamily="2" charset="0"/>
                <a:cs typeface="Arial-SGK-TV" pitchFamily="2" charset="0"/>
              </a:rPr>
              <a:t> </a:t>
            </a:r>
            <a:r>
              <a:rPr lang="en-US" sz="6000" b="1" dirty="0" err="1">
                <a:solidFill>
                  <a:schemeClr val="bg1"/>
                </a:solidFill>
                <a:latin typeface="Arial-SGK-TV" pitchFamily="2" charset="0"/>
                <a:cs typeface="Arial-SGK-TV" pitchFamily="2" charset="0"/>
              </a:rPr>
              <a:t>tỉm</a:t>
            </a:r>
            <a:endParaRPr lang="en-US" sz="6000" b="1" dirty="0">
              <a:solidFill>
                <a:schemeClr val="bg1"/>
              </a:solidFill>
              <a:latin typeface="Arial-SGK-TV" pitchFamily="2" charset="0"/>
              <a:cs typeface="Arial-SGK-TV" pitchFamily="2" charset="0"/>
            </a:endParaRPr>
          </a:p>
        </p:txBody>
      </p:sp>
      <p:sp>
        <p:nvSpPr>
          <p:cNvPr id="2" name="Rectangle 1"/>
          <p:cNvSpPr/>
          <p:nvPr/>
        </p:nvSpPr>
        <p:spPr>
          <a:xfrm>
            <a:off x="761679" y="1617522"/>
            <a:ext cx="3048000" cy="15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bg1"/>
                </a:solidFill>
                <a:latin typeface="Arial-SGK-TV" pitchFamily="2" charset="0"/>
                <a:cs typeface="Arial-SGK-TV" pitchFamily="2" charset="0"/>
              </a:rPr>
              <a:t>tem </a:t>
            </a:r>
            <a:r>
              <a:rPr lang="en-US" sz="6000" b="1" dirty="0" err="1">
                <a:solidFill>
                  <a:schemeClr val="bg1"/>
                </a:solidFill>
                <a:latin typeface="Arial-SGK-TV" pitchFamily="2" charset="0"/>
                <a:cs typeface="Arial-SGK-TV" pitchFamily="2" charset="0"/>
              </a:rPr>
              <a:t>thư</a:t>
            </a:r>
            <a:endParaRPr lang="en-US" sz="6000" b="1" dirty="0">
              <a:solidFill>
                <a:schemeClr val="bg1"/>
              </a:solidFill>
              <a:latin typeface="Arial-SGK-TV" pitchFamily="2" charset="0"/>
              <a:cs typeface="Arial-SGK-TV" pitchFamily="2" charset="0"/>
            </a:endParaRPr>
          </a:p>
        </p:txBody>
      </p:sp>
      <p:sp>
        <p:nvSpPr>
          <p:cNvPr id="6" name="Rectangle 5"/>
          <p:cNvSpPr/>
          <p:nvPr/>
        </p:nvSpPr>
        <p:spPr>
          <a:xfrm>
            <a:off x="5181600" y="1617522"/>
            <a:ext cx="3730340" cy="15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err="1">
                <a:solidFill>
                  <a:schemeClr val="bg1"/>
                </a:solidFill>
                <a:latin typeface="Arial-SGK-TV" pitchFamily="2" charset="0"/>
                <a:cs typeface="Arial-SGK-TV" pitchFamily="2" charset="0"/>
              </a:rPr>
              <a:t>thềm</a:t>
            </a:r>
            <a:r>
              <a:rPr lang="en-US" sz="6000" b="1" dirty="0">
                <a:solidFill>
                  <a:schemeClr val="bg1"/>
                </a:solidFill>
                <a:latin typeface="Arial-SGK-TV" pitchFamily="2" charset="0"/>
                <a:cs typeface="Arial-SGK-TV" pitchFamily="2" charset="0"/>
              </a:rPr>
              <a:t> </a:t>
            </a:r>
            <a:r>
              <a:rPr lang="en-US" sz="6000" b="1" dirty="0" err="1">
                <a:solidFill>
                  <a:schemeClr val="bg1"/>
                </a:solidFill>
                <a:latin typeface="Arial-SGK-TV" pitchFamily="2" charset="0"/>
                <a:cs typeface="Arial-SGK-TV" pitchFamily="2" charset="0"/>
              </a:rPr>
              <a:t>nhà</a:t>
            </a:r>
            <a:endParaRPr lang="en-US" sz="6000" b="1" dirty="0">
              <a:solidFill>
                <a:schemeClr val="bg1"/>
              </a:solidFill>
              <a:latin typeface="Arial-SGK-TV" pitchFamily="2" charset="0"/>
              <a:cs typeface="Arial-SGK-TV" pitchFamily="2" charset="0"/>
            </a:endParaRPr>
          </a:p>
        </p:txBody>
      </p:sp>
      <p:sp>
        <p:nvSpPr>
          <p:cNvPr id="7" name="Rectangle 6"/>
          <p:cNvSpPr/>
          <p:nvPr/>
        </p:nvSpPr>
        <p:spPr>
          <a:xfrm>
            <a:off x="3143250" y="3196944"/>
            <a:ext cx="3048000" cy="15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err="1">
                <a:solidFill>
                  <a:schemeClr val="bg1"/>
                </a:solidFill>
                <a:latin typeface="Arial-SGK-TV" pitchFamily="2" charset="0"/>
                <a:cs typeface="Arial-SGK-TV" pitchFamily="2" charset="0"/>
              </a:rPr>
              <a:t>t</a:t>
            </a:r>
            <a:r>
              <a:rPr lang="en-US" sz="6000" b="1" dirty="0" err="1">
                <a:solidFill>
                  <a:srgbClr val="FF0000"/>
                </a:solidFill>
                <a:latin typeface="Arial-SGK-TV" pitchFamily="2" charset="0"/>
                <a:cs typeface="Arial-SGK-TV" pitchFamily="2" charset="0"/>
              </a:rPr>
              <a:t>ủm</a:t>
            </a:r>
            <a:r>
              <a:rPr lang="en-US" sz="6000" b="1" dirty="0">
                <a:solidFill>
                  <a:srgbClr val="0000CC"/>
                </a:solidFill>
                <a:latin typeface="Arial-SGK-TV" pitchFamily="2" charset="0"/>
                <a:cs typeface="Arial-SGK-TV" pitchFamily="2" charset="0"/>
              </a:rPr>
              <a:t> </a:t>
            </a:r>
            <a:r>
              <a:rPr lang="en-US" sz="6000" b="1" dirty="0" err="1">
                <a:solidFill>
                  <a:schemeClr val="bg1"/>
                </a:solidFill>
                <a:latin typeface="Arial-SGK-TV" pitchFamily="2" charset="0"/>
                <a:cs typeface="Arial-SGK-TV" pitchFamily="2" charset="0"/>
              </a:rPr>
              <a:t>t</a:t>
            </a:r>
            <a:r>
              <a:rPr lang="en-US" sz="6000" b="1" dirty="0" err="1">
                <a:solidFill>
                  <a:srgbClr val="FF0000"/>
                </a:solidFill>
                <a:latin typeface="Arial-SGK-TV" pitchFamily="2" charset="0"/>
                <a:cs typeface="Arial-SGK-TV" pitchFamily="2" charset="0"/>
              </a:rPr>
              <a:t>ỉm</a:t>
            </a:r>
            <a:endParaRPr lang="en-US" sz="6000" b="1" dirty="0">
              <a:solidFill>
                <a:srgbClr val="FF0000"/>
              </a:solidFill>
              <a:latin typeface="Arial-SGK-TV" pitchFamily="2" charset="0"/>
              <a:cs typeface="Arial-SGK-TV" pitchFamily="2" charset="0"/>
            </a:endParaRPr>
          </a:p>
        </p:txBody>
      </p:sp>
      <p:sp>
        <p:nvSpPr>
          <p:cNvPr id="8" name="Rectangle 7"/>
          <p:cNvSpPr/>
          <p:nvPr/>
        </p:nvSpPr>
        <p:spPr>
          <a:xfrm>
            <a:off x="762000" y="1620989"/>
            <a:ext cx="3048000" cy="15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bg1"/>
                </a:solidFill>
                <a:latin typeface="Arial-SGK-TV" pitchFamily="2" charset="0"/>
                <a:cs typeface="Arial-SGK-TV" pitchFamily="2" charset="0"/>
              </a:rPr>
              <a:t>t</a:t>
            </a:r>
            <a:r>
              <a:rPr lang="en-US" sz="6000" b="1" dirty="0">
                <a:solidFill>
                  <a:srgbClr val="FF0000"/>
                </a:solidFill>
                <a:latin typeface="Arial-SGK-TV" pitchFamily="2" charset="0"/>
                <a:cs typeface="Arial-SGK-TV" pitchFamily="2" charset="0"/>
              </a:rPr>
              <a:t>em</a:t>
            </a:r>
            <a:r>
              <a:rPr lang="en-US" sz="6000" b="1" dirty="0">
                <a:solidFill>
                  <a:srgbClr val="0000CC"/>
                </a:solidFill>
                <a:latin typeface="Arial-SGK-TV" pitchFamily="2" charset="0"/>
                <a:cs typeface="Arial-SGK-TV" pitchFamily="2" charset="0"/>
              </a:rPr>
              <a:t> </a:t>
            </a:r>
            <a:r>
              <a:rPr lang="en-US" sz="6000" b="1" dirty="0" err="1">
                <a:solidFill>
                  <a:schemeClr val="bg1"/>
                </a:solidFill>
                <a:latin typeface="Arial-SGK-TV" pitchFamily="2" charset="0"/>
                <a:cs typeface="Arial-SGK-TV" pitchFamily="2" charset="0"/>
              </a:rPr>
              <a:t>thư</a:t>
            </a:r>
            <a:endParaRPr lang="en-US" sz="6000" b="1" dirty="0">
              <a:solidFill>
                <a:schemeClr val="bg1"/>
              </a:solidFill>
              <a:latin typeface="Arial-SGK-TV" pitchFamily="2" charset="0"/>
              <a:cs typeface="Arial-SGK-TV" pitchFamily="2" charset="0"/>
            </a:endParaRPr>
          </a:p>
        </p:txBody>
      </p:sp>
      <p:sp>
        <p:nvSpPr>
          <p:cNvPr id="9" name="Rectangle 8"/>
          <p:cNvSpPr/>
          <p:nvPr/>
        </p:nvSpPr>
        <p:spPr>
          <a:xfrm>
            <a:off x="5185060" y="1617526"/>
            <a:ext cx="3730340" cy="15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err="1">
                <a:solidFill>
                  <a:schemeClr val="bg1"/>
                </a:solidFill>
                <a:latin typeface="Arial-SGK-TV" pitchFamily="2" charset="0"/>
                <a:cs typeface="Arial-SGK-TV" pitchFamily="2" charset="0"/>
              </a:rPr>
              <a:t>th</a:t>
            </a:r>
            <a:r>
              <a:rPr lang="en-US" sz="6000" b="1" dirty="0" err="1">
                <a:solidFill>
                  <a:srgbClr val="FF0000"/>
                </a:solidFill>
                <a:latin typeface="Arial-SGK-TV" pitchFamily="2" charset="0"/>
                <a:cs typeface="Arial-SGK-TV" pitchFamily="2" charset="0"/>
              </a:rPr>
              <a:t>ềm</a:t>
            </a:r>
            <a:r>
              <a:rPr lang="en-US" sz="6000" b="1" dirty="0">
                <a:solidFill>
                  <a:srgbClr val="0000CC"/>
                </a:solidFill>
                <a:latin typeface="Arial-SGK-TV" pitchFamily="2" charset="0"/>
                <a:cs typeface="Arial-SGK-TV" pitchFamily="2" charset="0"/>
              </a:rPr>
              <a:t> </a:t>
            </a:r>
            <a:r>
              <a:rPr lang="en-US" sz="6000" b="1" dirty="0" err="1">
                <a:solidFill>
                  <a:schemeClr val="bg1"/>
                </a:solidFill>
                <a:latin typeface="Arial-SGK-TV" pitchFamily="2" charset="0"/>
                <a:cs typeface="Arial-SGK-TV" pitchFamily="2" charset="0"/>
              </a:rPr>
              <a:t>nhà</a:t>
            </a:r>
            <a:endParaRPr lang="en-US" sz="6000" b="1" dirty="0">
              <a:solidFill>
                <a:schemeClr val="bg1"/>
              </a:solidFill>
              <a:latin typeface="Arial-SGK-TV" pitchFamily="2" charset="0"/>
              <a:cs typeface="Arial-SGK-TV" pitchFamily="2" charset="0"/>
            </a:endParaRPr>
          </a:p>
        </p:txBody>
      </p:sp>
    </p:spTree>
    <p:extLst>
      <p:ext uri="{BB962C8B-B14F-4D97-AF65-F5344CB8AC3E}">
        <p14:creationId xmlns:p14="http://schemas.microsoft.com/office/powerpoint/2010/main" val="3966079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1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1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10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P spid="6" grpId="0"/>
      <p:bldP spid="7" grpId="0"/>
      <p:bldP spid="8" grpId="0"/>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1145</TotalTime>
  <Words>454</Words>
  <Application>Microsoft Office PowerPoint</Application>
  <PresentationFormat>On-screen Show (4:3)</PresentationFormat>
  <Paragraphs>109</Paragraphs>
  <Slides>37</Slides>
  <Notes>2</Notes>
  <HiddenSlides>0</HiddenSlides>
  <MMClips>7</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37</vt:i4>
      </vt:variant>
    </vt:vector>
  </HeadingPairs>
  <TitlesOfParts>
    <vt:vector size="49" baseType="lpstr">
      <vt:lpstr>.VnCooperH</vt:lpstr>
      <vt:lpstr>Arial</vt:lpstr>
      <vt:lpstr>Arial-SGK-TV</vt:lpstr>
      <vt:lpstr>Ariston</vt:lpstr>
      <vt:lpstr>Calibri</vt:lpstr>
      <vt:lpstr>Calibri Light</vt:lpstr>
      <vt:lpstr>Times New Roman</vt:lpstr>
      <vt:lpstr>VnBangkok</vt:lpstr>
      <vt:lpstr>VNbritannic</vt:lpstr>
      <vt:lpstr>VNI-Times</vt:lpstr>
      <vt:lpstr>VNI-Vari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LUYỆN TỪ VÀ CÂU LỚP 4 MỞ RỘNG VỐN TỪ:  NHÂN HẬU – ĐOÀN KẾT</dc:title>
  <dc:creator>Admin</dc:creator>
  <cp:lastModifiedBy>DELL</cp:lastModifiedBy>
  <cp:revision>94</cp:revision>
  <dcterms:created xsi:type="dcterms:W3CDTF">2015-08-18T18:26:56Z</dcterms:created>
  <dcterms:modified xsi:type="dcterms:W3CDTF">2020-10-13T16:00:02Z</dcterms:modified>
</cp:coreProperties>
</file>