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585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31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048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463557"/>
            <a:ext cx="6858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43232"/>
            <a:ext cx="6858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5496" y="6217920"/>
            <a:ext cx="5397246" cy="640080"/>
          </a:xfrm>
        </p:spPr>
        <p:txBody>
          <a:bodyPr anchor="ctr" anchorCtr="0"/>
          <a:lstStyle/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7364" y="0"/>
            <a:ext cx="51435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9666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6"/>
            <a:ext cx="7907274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469" y="1825625"/>
            <a:ext cx="7907273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2418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1081942"/>
            <a:ext cx="7907274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3961667"/>
            <a:ext cx="7907274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9066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6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5468" y="1825625"/>
            <a:ext cx="4199382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593592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445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6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1681163"/>
            <a:ext cx="4162273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5468" y="2505075"/>
            <a:ext cx="4162273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77741" y="1681163"/>
            <a:ext cx="3745001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77741" y="2505075"/>
            <a:ext cx="3745001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14039161-23B8-4738-9069-73EBE8884FDD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38561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938307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741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6596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457200"/>
            <a:ext cx="7907274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2199340"/>
            <a:ext cx="4335351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468" y="2199341"/>
            <a:ext cx="3366885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EAEA162C-A7C1-4263-9453-1BAFF8C39559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966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1909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457200"/>
            <a:ext cx="3366885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468" y="2199341"/>
            <a:ext cx="3366885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64DF6793-3458-4587-8168-65F0C37A92D2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6050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4954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258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558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25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693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600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339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972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430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4EAB-2DDB-4986-BDF6-8435777C1C40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E478B-11E9-4484-B3A5-DA8A639BD6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156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108742" y="709375"/>
            <a:ext cx="8035256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6"/>
            <a:ext cx="79072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1825625"/>
            <a:ext cx="79072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468" y="6217920"/>
            <a:ext cx="20574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25496" y="6217920"/>
            <a:ext cx="5397246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364" y="0"/>
            <a:ext cx="51435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219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8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47691;&#51137;&#51060;%20&#53664;&#47560;&#53664;%20-%20&#50984;&#46041;&#46041;&#50836;%20-%20&#54609;&#53356;&#54273;!%20&#51064;&#44592;&#46041;&#50836;.mp4" TargetMode="Externa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0064F0A-8603-466A-A185-341C39F8D750}"/>
              </a:ext>
            </a:extLst>
          </p:cNvPr>
          <p:cNvSpPr txBox="1"/>
          <p:nvPr/>
        </p:nvSpPr>
        <p:spPr>
          <a:xfrm>
            <a:off x="1419959" y="375139"/>
            <a:ext cx="6532685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</a:p>
        </p:txBody>
      </p:sp>
    </p:spTree>
    <p:extLst>
      <p:ext uri="{BB962C8B-B14F-4D97-AF65-F5344CB8AC3E}">
        <p14:creationId xmlns:p14="http://schemas.microsoft.com/office/powerpoint/2010/main" xmlns="" val="1836568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4D3DF0D5-C007-4BC5-98FC-D1AEE2A09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5862"/>
            <a:ext cx="1157288" cy="61912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CD950F3-B1D5-4BEF-9A9B-846F345F5A3F}"/>
              </a:ext>
            </a:extLst>
          </p:cNvPr>
          <p:cNvSpPr/>
          <p:nvPr/>
        </p:nvSpPr>
        <p:spPr>
          <a:xfrm>
            <a:off x="1538654" y="832338"/>
            <a:ext cx="1441938" cy="1735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DFB86D90-8441-480D-87F6-E71BA134631D}"/>
              </a:ext>
            </a:extLst>
          </p:cNvPr>
          <p:cNvCxnSpPr>
            <a:cxnSpLocks/>
          </p:cNvCxnSpPr>
          <p:nvPr/>
        </p:nvCxnSpPr>
        <p:spPr>
          <a:xfrm flipH="1">
            <a:off x="1538655" y="832338"/>
            <a:ext cx="1441939" cy="173501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077B3A7B-7895-4333-9B2E-127AEFA4575D}"/>
              </a:ext>
            </a:extLst>
          </p:cNvPr>
          <p:cNvCxnSpPr>
            <a:cxnSpLocks/>
          </p:cNvCxnSpPr>
          <p:nvPr/>
        </p:nvCxnSpPr>
        <p:spPr>
          <a:xfrm flipH="1" flipV="1">
            <a:off x="1538654" y="832341"/>
            <a:ext cx="1441938" cy="173501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row: Right 10">
            <a:extLst>
              <a:ext uri="{FF2B5EF4-FFF2-40B4-BE49-F238E27FC236}">
                <a16:creationId xmlns="" xmlns:a16="http://schemas.microsoft.com/office/drawing/2014/main" id="{3DD99C2C-9771-43F1-B1BA-39DADB394028}"/>
              </a:ext>
            </a:extLst>
          </p:cNvPr>
          <p:cNvSpPr/>
          <p:nvPr/>
        </p:nvSpPr>
        <p:spPr>
          <a:xfrm>
            <a:off x="3072915" y="2250833"/>
            <a:ext cx="334108" cy="33996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="" xmlns:a16="http://schemas.microsoft.com/office/drawing/2014/main" id="{522822A2-8E42-46A3-960B-43EB2C7E6E79}"/>
              </a:ext>
            </a:extLst>
          </p:cNvPr>
          <p:cNvSpPr/>
          <p:nvPr/>
        </p:nvSpPr>
        <p:spPr>
          <a:xfrm>
            <a:off x="3569681" y="1465386"/>
            <a:ext cx="949569" cy="110196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="" xmlns:a16="http://schemas.microsoft.com/office/drawing/2014/main" id="{0271DD62-4CC5-4D2B-9CF8-F7D770F987D1}"/>
              </a:ext>
            </a:extLst>
          </p:cNvPr>
          <p:cNvSpPr/>
          <p:nvPr/>
        </p:nvSpPr>
        <p:spPr>
          <a:xfrm>
            <a:off x="4681910" y="1465386"/>
            <a:ext cx="949569" cy="110196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ight Triangle 15">
            <a:extLst>
              <a:ext uri="{FF2B5EF4-FFF2-40B4-BE49-F238E27FC236}">
                <a16:creationId xmlns="" xmlns:a16="http://schemas.microsoft.com/office/drawing/2014/main" id="{5F234644-07D1-4E8A-970C-EE254F4C5CA6}"/>
              </a:ext>
            </a:extLst>
          </p:cNvPr>
          <p:cNvSpPr/>
          <p:nvPr/>
        </p:nvSpPr>
        <p:spPr>
          <a:xfrm>
            <a:off x="5794138" y="1488832"/>
            <a:ext cx="949569" cy="110196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="" xmlns:a16="http://schemas.microsoft.com/office/drawing/2014/main" id="{92B8850A-003C-4090-82D8-309D8B792D8D}"/>
              </a:ext>
            </a:extLst>
          </p:cNvPr>
          <p:cNvSpPr/>
          <p:nvPr/>
        </p:nvSpPr>
        <p:spPr>
          <a:xfrm>
            <a:off x="6906365" y="1465386"/>
            <a:ext cx="949569" cy="110196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5E14AEAF-DCD8-4837-AF1B-40E3A8B0BA7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437" r="14747" b="8457"/>
          <a:stretch/>
        </p:blipFill>
        <p:spPr>
          <a:xfrm>
            <a:off x="63444" y="3670422"/>
            <a:ext cx="2488824" cy="2460748"/>
          </a:xfrm>
          <a:prstGeom prst="rect">
            <a:avLst/>
          </a:prstGeom>
        </p:spPr>
      </p:pic>
      <p:sp>
        <p:nvSpPr>
          <p:cNvPr id="20" name="Arrow: Right 19">
            <a:extLst>
              <a:ext uri="{FF2B5EF4-FFF2-40B4-BE49-F238E27FC236}">
                <a16:creationId xmlns="" xmlns:a16="http://schemas.microsoft.com/office/drawing/2014/main" id="{A18089C6-9DB9-430B-99F6-7040F7EA114B}"/>
              </a:ext>
            </a:extLst>
          </p:cNvPr>
          <p:cNvSpPr/>
          <p:nvPr/>
        </p:nvSpPr>
        <p:spPr>
          <a:xfrm>
            <a:off x="2650883" y="5029203"/>
            <a:ext cx="334108" cy="33996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="" xmlns:a16="http://schemas.microsoft.com/office/drawing/2014/main" id="{E642E893-19BD-41CC-A71E-E65795ED17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7015" y="3305908"/>
            <a:ext cx="4963997" cy="344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1297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4" grpId="0" animBg="1"/>
      <p:bldP spid="16" grpId="0" animBg="1"/>
      <p:bldP spid="18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file"/>
          </p:cNvPr>
          <p:cNvSpPr/>
          <p:nvPr/>
        </p:nvSpPr>
        <p:spPr>
          <a:xfrm>
            <a:off x="2040229" y="2805104"/>
            <a:ext cx="52180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Nghỉ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giữa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giờ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810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F74E9EC-CDCE-4AE3-ACFF-048924134762}"/>
              </a:ext>
            </a:extLst>
          </p:cNvPr>
          <p:cNvSpPr txBox="1"/>
          <p:nvPr/>
        </p:nvSpPr>
        <p:spPr>
          <a:xfrm rot="265606">
            <a:off x="2693744" y="2267682"/>
            <a:ext cx="4278557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</p:spTree>
    <p:extLst>
      <p:ext uri="{BB962C8B-B14F-4D97-AF65-F5344CB8AC3E}">
        <p14:creationId xmlns:p14="http://schemas.microsoft.com/office/powerpoint/2010/main" xmlns="" val="366783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6503" y="1047750"/>
            <a:ext cx="5357813" cy="476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79389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setVTI">
  <a:themeElements>
    <a:clrScheme name="AnalogousFromRegularSeedRightStep">
      <a:dk1>
        <a:srgbClr val="000000"/>
      </a:dk1>
      <a:lt1>
        <a:srgbClr val="FFFFFF"/>
      </a:lt1>
      <a:dk2>
        <a:srgbClr val="243C41"/>
      </a:dk2>
      <a:lt2>
        <a:srgbClr val="E2E8E8"/>
      </a:lt2>
      <a:accent1>
        <a:srgbClr val="D93737"/>
      </a:accent1>
      <a:accent2>
        <a:srgbClr val="C76825"/>
      </a:accent2>
      <a:accent3>
        <a:srgbClr val="BBA32F"/>
      </a:accent3>
      <a:accent4>
        <a:srgbClr val="8CAF20"/>
      </a:accent4>
      <a:accent5>
        <a:srgbClr val="5DB92E"/>
      </a:accent5>
      <a:accent6>
        <a:srgbClr val="23BC2F"/>
      </a:accent6>
      <a:hlink>
        <a:srgbClr val="309191"/>
      </a:hlink>
      <a:folHlink>
        <a:srgbClr val="828282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Application>Microsoft Office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OffsetVTI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HH</dc:creator>
  <cp:lastModifiedBy>TT</cp:lastModifiedBy>
  <cp:revision>2</cp:revision>
  <dcterms:created xsi:type="dcterms:W3CDTF">2020-08-25T17:57:44Z</dcterms:created>
  <dcterms:modified xsi:type="dcterms:W3CDTF">2020-08-26T06:40:03Z</dcterms:modified>
</cp:coreProperties>
</file>