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21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333CA-625E-44BB-9823-B670085EB76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5D5C9-4F4D-4F52-80CB-4408BA44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5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1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6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3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8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9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6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3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7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5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5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8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CB850-4F5D-4C6B-88CA-104DDEA230C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8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5774" y="1828800"/>
            <a:ext cx="59324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10: PHÉP CỘNG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PHẠM VI 10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0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33022" y="1600200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1" y="3969219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75824" y="3505200"/>
            <a:ext cx="4886017" cy="14773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 O </a:t>
            </a:r>
          </a:p>
          <a:p>
            <a:pPr algn="ctr"/>
            <a:r>
              <a:rPr lang="en-US" sz="45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PHÉP CỘNG</a:t>
            </a:r>
            <a:endParaRPr lang="en-US" sz="45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3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32" r="62576" b="29104"/>
          <a:stretch/>
        </p:blipFill>
        <p:spPr>
          <a:xfrm>
            <a:off x="0" y="0"/>
            <a:ext cx="3422073" cy="1247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01" b="58724" l="24597" r="45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28845" r="54545" b="37738"/>
          <a:stretch/>
        </p:blipFill>
        <p:spPr>
          <a:xfrm>
            <a:off x="1752600" y="1981200"/>
            <a:ext cx="2036619" cy="1717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0" b="58073" l="46486" r="677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06" t="28037" r="32121" b="38546"/>
          <a:stretch/>
        </p:blipFill>
        <p:spPr>
          <a:xfrm>
            <a:off x="4287981" y="2015835"/>
            <a:ext cx="2036619" cy="1717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9127" y="3581400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581400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7527" y="3581400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3581400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4927" y="3581400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32" r="62576" b="29104"/>
          <a:stretch/>
        </p:blipFill>
        <p:spPr>
          <a:xfrm>
            <a:off x="0" y="0"/>
            <a:ext cx="3422073" cy="1247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4267200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2073" y="4267200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4267200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4273" y="4267200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267200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19951" r="55038" b="20760"/>
          <a:stretch/>
        </p:blipFill>
        <p:spPr>
          <a:xfrm>
            <a:off x="1669473" y="1691663"/>
            <a:ext cx="1759527" cy="24231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8" t="20355" r="31478" b="28600"/>
          <a:stretch/>
        </p:blipFill>
        <p:spPr>
          <a:xfrm>
            <a:off x="4329546" y="1700068"/>
            <a:ext cx="1904795" cy="225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43267" r="58636" b="26680"/>
          <a:stretch/>
        </p:blipFill>
        <p:spPr>
          <a:xfrm>
            <a:off x="-6927" y="0"/>
            <a:ext cx="3685309" cy="1545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2" r="76970" b="15909"/>
          <a:stretch/>
        </p:blipFill>
        <p:spPr>
          <a:xfrm>
            <a:off x="457200" y="1981200"/>
            <a:ext cx="23622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1" y="2971800"/>
            <a:ext cx="167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0 + 4 =</a:t>
            </a:r>
            <a:endParaRPr lang="en-US" sz="40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10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3 + 1 =</a:t>
            </a:r>
            <a:endParaRPr lang="en-US" sz="40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648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2 + 2 =</a:t>
            </a:r>
            <a:endParaRPr lang="en-US" sz="40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1" y="2895600"/>
            <a:ext cx="167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 + 3 =</a:t>
            </a:r>
            <a:endParaRPr lang="en-US" sz="40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733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 + 5 =</a:t>
            </a:r>
            <a:endParaRPr lang="en-US" sz="40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572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 + 4 =</a:t>
            </a:r>
            <a:endParaRPr lang="en-US" sz="40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1" y="2895600"/>
            <a:ext cx="167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3 + 3 =</a:t>
            </a:r>
            <a:endParaRPr lang="en-US" sz="40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733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4 + 2 =</a:t>
            </a:r>
            <a:endParaRPr lang="en-US" sz="40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572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6 + 0 =</a:t>
            </a:r>
            <a:endParaRPr lang="en-US" sz="40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888911"/>
            <a:ext cx="56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1364" y="3787914"/>
            <a:ext cx="56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1364" y="4648200"/>
            <a:ext cx="56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3164" y="2873514"/>
            <a:ext cx="56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3164" y="3657600"/>
            <a:ext cx="56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3164" y="4549914"/>
            <a:ext cx="56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5800" y="2895600"/>
            <a:ext cx="56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1164" y="3733800"/>
            <a:ext cx="56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5800" y="4549914"/>
            <a:ext cx="56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43267" r="58636" b="26680"/>
          <a:stretch/>
        </p:blipFill>
        <p:spPr>
          <a:xfrm>
            <a:off x="-6927" y="0"/>
            <a:ext cx="3685309" cy="1545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42050" r="71515" b="48249"/>
          <a:stretch/>
        </p:blipFill>
        <p:spPr>
          <a:xfrm>
            <a:off x="789707" y="1676400"/>
            <a:ext cx="1583267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50674" r="15000" b="20077"/>
          <a:stretch/>
        </p:blipFill>
        <p:spPr>
          <a:xfrm>
            <a:off x="20782" y="2667000"/>
            <a:ext cx="8982929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8" t="70307" r="60528" b="24004"/>
          <a:stretch/>
        </p:blipFill>
        <p:spPr>
          <a:xfrm>
            <a:off x="2691628" y="4876800"/>
            <a:ext cx="633462" cy="637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8" t="70307" r="60528" b="24004"/>
          <a:stretch/>
        </p:blipFill>
        <p:spPr>
          <a:xfrm>
            <a:off x="3733800" y="4876800"/>
            <a:ext cx="633462" cy="637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8" t="70307" r="60528" b="24004"/>
          <a:stretch/>
        </p:blipFill>
        <p:spPr>
          <a:xfrm>
            <a:off x="5843538" y="4876800"/>
            <a:ext cx="633462" cy="637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8" t="70307" r="60528" b="24004"/>
          <a:stretch/>
        </p:blipFill>
        <p:spPr>
          <a:xfrm>
            <a:off x="6910338" y="4876800"/>
            <a:ext cx="633462" cy="6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43267" r="58636" b="26680"/>
          <a:stretch/>
        </p:blipFill>
        <p:spPr>
          <a:xfrm>
            <a:off x="-6927" y="0"/>
            <a:ext cx="3685309" cy="1545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36121" r="70303" b="53099"/>
          <a:stretch/>
        </p:blipFill>
        <p:spPr>
          <a:xfrm>
            <a:off x="381000" y="1670177"/>
            <a:ext cx="2209800" cy="901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29114" r="42727" b="35443"/>
          <a:stretch/>
        </p:blipFill>
        <p:spPr>
          <a:xfrm>
            <a:off x="3276600" y="1545020"/>
            <a:ext cx="3751118" cy="1822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7" t="40233" r="3978" b="36605"/>
          <a:stretch/>
        </p:blipFill>
        <p:spPr>
          <a:xfrm>
            <a:off x="1870363" y="3886201"/>
            <a:ext cx="5078149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3" t="38556" r="45455" b="48927"/>
          <a:stretch/>
        </p:blipFill>
        <p:spPr>
          <a:xfrm>
            <a:off x="4038600" y="4478835"/>
            <a:ext cx="568036" cy="64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5" t="37950" r="34323" b="49533"/>
          <a:stretch/>
        </p:blipFill>
        <p:spPr>
          <a:xfrm>
            <a:off x="2569029" y="4478835"/>
            <a:ext cx="568036" cy="64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5" t="37950" r="34323" b="49533"/>
          <a:stretch/>
        </p:blipFill>
        <p:spPr>
          <a:xfrm>
            <a:off x="5410200" y="4478835"/>
            <a:ext cx="568036" cy="6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43267" r="58636" b="26680"/>
          <a:stretch/>
        </p:blipFill>
        <p:spPr>
          <a:xfrm>
            <a:off x="-6927" y="0"/>
            <a:ext cx="3685309" cy="1545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36121" r="70303" b="53099"/>
          <a:stretch/>
        </p:blipFill>
        <p:spPr>
          <a:xfrm>
            <a:off x="381000" y="1670177"/>
            <a:ext cx="2209800" cy="901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7" t="40233" r="3978" b="36605"/>
          <a:stretch/>
        </p:blipFill>
        <p:spPr>
          <a:xfrm>
            <a:off x="1870363" y="3886201"/>
            <a:ext cx="5078149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4" t="54630" r="35304" b="32853"/>
          <a:stretch/>
        </p:blipFill>
        <p:spPr>
          <a:xfrm>
            <a:off x="4038600" y="4478835"/>
            <a:ext cx="568036" cy="64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4" t="22705" r="34164" b="64778"/>
          <a:stretch/>
        </p:blipFill>
        <p:spPr>
          <a:xfrm>
            <a:off x="2569029" y="4478835"/>
            <a:ext cx="568036" cy="643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6" t="23941" r="37651" b="23941"/>
          <a:stretch/>
        </p:blipFill>
        <p:spPr>
          <a:xfrm>
            <a:off x="3144550" y="765583"/>
            <a:ext cx="4531300" cy="2885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8" t="70307" r="60528" b="24004"/>
          <a:stretch/>
        </p:blipFill>
        <p:spPr>
          <a:xfrm>
            <a:off x="5398268" y="4512767"/>
            <a:ext cx="633462" cy="6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43267" r="58636" b="26680"/>
          <a:stretch/>
        </p:blipFill>
        <p:spPr>
          <a:xfrm>
            <a:off x="-6927" y="0"/>
            <a:ext cx="3359727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27228" r="68940" b="40972"/>
          <a:stretch/>
        </p:blipFill>
        <p:spPr>
          <a:xfrm>
            <a:off x="983673" y="1929740"/>
            <a:ext cx="1529486" cy="1346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0861" r="63788" b="58595"/>
          <a:stretch/>
        </p:blipFill>
        <p:spPr>
          <a:xfrm>
            <a:off x="457200" y="1219200"/>
            <a:ext cx="3792924" cy="696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8" t="27228" r="39848" b="40972"/>
          <a:stretch/>
        </p:blipFill>
        <p:spPr>
          <a:xfrm>
            <a:off x="3657600" y="1905000"/>
            <a:ext cx="1529486" cy="134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4" t="27571" r="9213" b="40629"/>
          <a:stretch/>
        </p:blipFill>
        <p:spPr>
          <a:xfrm>
            <a:off x="6477000" y="1929740"/>
            <a:ext cx="1529486" cy="1346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t="62509" r="4462" b="10060"/>
          <a:stretch/>
        </p:blipFill>
        <p:spPr>
          <a:xfrm>
            <a:off x="1295400" y="3714996"/>
            <a:ext cx="6539344" cy="1161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55525" r="70000" b="11597"/>
          <a:stretch/>
        </p:blipFill>
        <p:spPr>
          <a:xfrm>
            <a:off x="868890" y="4876800"/>
            <a:ext cx="1484772" cy="1426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4" t="53693" r="40160" b="12933"/>
          <a:stretch/>
        </p:blipFill>
        <p:spPr>
          <a:xfrm>
            <a:off x="2854036" y="4876799"/>
            <a:ext cx="2327564" cy="1447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5" t="55663" r="9562" b="11459"/>
          <a:stretch/>
        </p:blipFill>
        <p:spPr>
          <a:xfrm>
            <a:off x="6477000" y="4898283"/>
            <a:ext cx="1484772" cy="1426317"/>
          </a:xfrm>
          <a:prstGeom prst="rect">
            <a:avLst/>
          </a:prstGeom>
        </p:spPr>
      </p:pic>
      <p:cxnSp>
        <p:nvCxnSpPr>
          <p:cNvPr id="13" name="Curved Connector 12"/>
          <p:cNvCxnSpPr/>
          <p:nvPr/>
        </p:nvCxnSpPr>
        <p:spPr>
          <a:xfrm flipV="1">
            <a:off x="2209800" y="4876799"/>
            <a:ext cx="2040324" cy="734642"/>
          </a:xfrm>
          <a:prstGeom prst="curved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86600" y="4876799"/>
            <a:ext cx="0" cy="734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0" y="3124200"/>
            <a:ext cx="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4565072" y="3048000"/>
            <a:ext cx="1683328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 flipV="1">
            <a:off x="5181600" y="3048000"/>
            <a:ext cx="19050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73</Words>
  <Application>Microsoft Office PowerPoint</Application>
  <PresentationFormat>On-screen Show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39</cp:revision>
  <dcterms:created xsi:type="dcterms:W3CDTF">2020-08-24T16:53:57Z</dcterms:created>
  <dcterms:modified xsi:type="dcterms:W3CDTF">2022-09-28T05:18:46Z</dcterms:modified>
</cp:coreProperties>
</file>