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9" r:id="rId3"/>
    <p:sldId id="260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7BBEE-0FD2-416E-8E73-497FB6ECFEB5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ACAFD-EBBD-43B0-8D75-3D8AF6844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48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555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1A8C2-2868-4BC8-8BB0-9E10561DC72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1550-90D7-4D2E-B003-C42AFECE2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4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1A8C2-2868-4BC8-8BB0-9E10561DC72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1550-90D7-4D2E-B003-C42AFECE2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7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1A8C2-2868-4BC8-8BB0-9E10561DC72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1550-90D7-4D2E-B003-C42AFECE2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63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1A8C2-2868-4BC8-8BB0-9E10561DC72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1550-90D7-4D2E-B003-C42AFECE2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4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1A8C2-2868-4BC8-8BB0-9E10561DC72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1550-90D7-4D2E-B003-C42AFECE2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8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1A8C2-2868-4BC8-8BB0-9E10561DC72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1550-90D7-4D2E-B003-C42AFECE2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1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1A8C2-2868-4BC8-8BB0-9E10561DC72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1550-90D7-4D2E-B003-C42AFECE2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96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1A8C2-2868-4BC8-8BB0-9E10561DC72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1550-90D7-4D2E-B003-C42AFECE2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5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1A8C2-2868-4BC8-8BB0-9E10561DC72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1550-90D7-4D2E-B003-C42AFECE2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04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1A8C2-2868-4BC8-8BB0-9E10561DC72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1550-90D7-4D2E-B003-C42AFECE2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92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1A8C2-2868-4BC8-8BB0-9E10561DC72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1550-90D7-4D2E-B003-C42AFECE2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92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1A8C2-2868-4BC8-8BB0-9E10561DC72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F1550-90D7-4D2E-B003-C42AFECE2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1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6245" y="1828800"/>
            <a:ext cx="4337470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LUYỆN TẬP</a:t>
            </a:r>
            <a:endParaRPr lang="en-US" sz="72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675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" t="33696" r="60455" b="44466"/>
          <a:stretch/>
        </p:blipFill>
        <p:spPr>
          <a:xfrm>
            <a:off x="0" y="0"/>
            <a:ext cx="3429000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39580" r="70000" b="49801"/>
          <a:stretch/>
        </p:blipFill>
        <p:spPr>
          <a:xfrm>
            <a:off x="914400" y="1524000"/>
            <a:ext cx="1409700" cy="748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2" t="41704" r="20597" b="31749"/>
          <a:stretch/>
        </p:blipFill>
        <p:spPr>
          <a:xfrm>
            <a:off x="609600" y="2590800"/>
            <a:ext cx="8192295" cy="25600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9" t="59960" r="53704" b="33329"/>
          <a:stretch/>
        </p:blipFill>
        <p:spPr>
          <a:xfrm>
            <a:off x="3429000" y="4343400"/>
            <a:ext cx="951363" cy="647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9" t="59960" r="53704" b="33329"/>
          <a:stretch/>
        </p:blipFill>
        <p:spPr>
          <a:xfrm>
            <a:off x="4763637" y="4343400"/>
            <a:ext cx="951363" cy="6471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9" t="59960" r="53704" b="33329"/>
          <a:stretch/>
        </p:blipFill>
        <p:spPr>
          <a:xfrm>
            <a:off x="6135237" y="4343400"/>
            <a:ext cx="951363" cy="647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9" t="59960" r="53704" b="33329"/>
          <a:stretch/>
        </p:blipFill>
        <p:spPr>
          <a:xfrm>
            <a:off x="7430637" y="4343400"/>
            <a:ext cx="951363" cy="64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3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" t="33696" r="60455" b="44466"/>
          <a:stretch/>
        </p:blipFill>
        <p:spPr>
          <a:xfrm>
            <a:off x="0" y="0"/>
            <a:ext cx="3429000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" t="30023" r="72089" b="56969"/>
          <a:stretch/>
        </p:blipFill>
        <p:spPr>
          <a:xfrm>
            <a:off x="655092" y="1446662"/>
            <a:ext cx="2088108" cy="7360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1" y="2155686"/>
            <a:ext cx="16763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32138B"/>
                </a:solidFill>
                <a:latin typeface="Times New Roman" pitchFamily="18" charset="0"/>
                <a:cs typeface="Times New Roman" pitchFamily="18" charset="0"/>
              </a:rPr>
              <a:t>2 + 7 =</a:t>
            </a:r>
            <a:endParaRPr lang="en-US" sz="3500" b="1" dirty="0">
              <a:solidFill>
                <a:srgbClr val="3213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993886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32138B"/>
                </a:solidFill>
                <a:latin typeface="Times New Roman" pitchFamily="18" charset="0"/>
                <a:cs typeface="Times New Roman" pitchFamily="18" charset="0"/>
              </a:rPr>
              <a:t>1 + 8 =</a:t>
            </a:r>
            <a:endParaRPr lang="en-US" sz="3500" b="1" dirty="0">
              <a:solidFill>
                <a:srgbClr val="3213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1" y="2079486"/>
            <a:ext cx="16763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32138B"/>
                </a:solidFill>
                <a:latin typeface="Times New Roman" pitchFamily="18" charset="0"/>
                <a:cs typeface="Times New Roman" pitchFamily="18" charset="0"/>
              </a:rPr>
              <a:t>2 + 8 =</a:t>
            </a:r>
            <a:endParaRPr lang="en-US" sz="3500" b="1" dirty="0">
              <a:solidFill>
                <a:srgbClr val="3213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2917686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32138B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500" b="1" dirty="0" smtClean="0">
                <a:solidFill>
                  <a:srgbClr val="32138B"/>
                </a:solidFill>
                <a:latin typeface="Times New Roman" pitchFamily="18" charset="0"/>
                <a:cs typeface="Times New Roman" pitchFamily="18" charset="0"/>
              </a:rPr>
              <a:t> + 7 =</a:t>
            </a:r>
            <a:endParaRPr lang="en-US" sz="3500" b="1" dirty="0">
              <a:solidFill>
                <a:srgbClr val="3213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2133600"/>
            <a:ext cx="5680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8964" y="2971800"/>
            <a:ext cx="5680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5564" y="2057400"/>
            <a:ext cx="8728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75564" y="2917686"/>
            <a:ext cx="8728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1" y="2101572"/>
            <a:ext cx="16763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32138B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500" b="1" dirty="0" smtClean="0">
                <a:solidFill>
                  <a:srgbClr val="32138B"/>
                </a:solidFill>
                <a:latin typeface="Times New Roman" pitchFamily="18" charset="0"/>
                <a:cs typeface="Times New Roman" pitchFamily="18" charset="0"/>
              </a:rPr>
              <a:t> + 5 =</a:t>
            </a:r>
            <a:endParaRPr lang="en-US" sz="3500" b="1" dirty="0">
              <a:solidFill>
                <a:srgbClr val="3213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2939772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32138B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500" b="1" dirty="0" smtClean="0">
                <a:solidFill>
                  <a:srgbClr val="32138B"/>
                </a:solidFill>
                <a:latin typeface="Times New Roman" pitchFamily="18" charset="0"/>
                <a:cs typeface="Times New Roman" pitchFamily="18" charset="0"/>
              </a:rPr>
              <a:t> + 7 =</a:t>
            </a:r>
            <a:endParaRPr lang="en-US" sz="3500" b="1" dirty="0">
              <a:solidFill>
                <a:srgbClr val="3213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42564" y="2079486"/>
            <a:ext cx="5680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42564" y="2993886"/>
            <a:ext cx="5680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9" t="65391" r="73688" b="21601"/>
          <a:stretch/>
        </p:blipFill>
        <p:spPr>
          <a:xfrm>
            <a:off x="1024409" y="3662359"/>
            <a:ext cx="1638869" cy="7360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4" t="62585" r="6339" b="7268"/>
          <a:stretch/>
        </p:blipFill>
        <p:spPr>
          <a:xfrm>
            <a:off x="1478818" y="4572000"/>
            <a:ext cx="6548961" cy="17059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5" t="41195" r="34323" b="49533"/>
          <a:stretch/>
        </p:blipFill>
        <p:spPr>
          <a:xfrm>
            <a:off x="2465800" y="5540991"/>
            <a:ext cx="394956" cy="3314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4" t="22705" r="35716" b="64778"/>
          <a:stretch/>
        </p:blipFill>
        <p:spPr>
          <a:xfrm>
            <a:off x="3117750" y="4909784"/>
            <a:ext cx="311250" cy="4699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7" t="54168" r="62682" b="37080"/>
          <a:stretch/>
        </p:blipFill>
        <p:spPr>
          <a:xfrm>
            <a:off x="5562600" y="4909784"/>
            <a:ext cx="373862" cy="4179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3" t="38556" r="45455" b="48927"/>
          <a:stretch/>
        </p:blipFill>
        <p:spPr>
          <a:xfrm>
            <a:off x="6230493" y="5493224"/>
            <a:ext cx="392438" cy="44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7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8" t="22325" r="4926" b="6529"/>
          <a:stretch/>
        </p:blipFill>
        <p:spPr>
          <a:xfrm>
            <a:off x="914400" y="1353828"/>
            <a:ext cx="7162800" cy="32262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" t="33696" r="60455" b="44466"/>
          <a:stretch/>
        </p:blipFill>
        <p:spPr>
          <a:xfrm>
            <a:off x="0" y="0"/>
            <a:ext cx="3429000" cy="137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1" y="4800600"/>
            <a:ext cx="23621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32138B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500" b="1" dirty="0" smtClean="0">
                <a:solidFill>
                  <a:srgbClr val="32138B"/>
                </a:solidFill>
                <a:latin typeface="Times New Roman" pitchFamily="18" charset="0"/>
                <a:cs typeface="Times New Roman" pitchFamily="18" charset="0"/>
              </a:rPr>
              <a:t> + 2 + 2 =</a:t>
            </a:r>
            <a:endParaRPr lang="en-US" sz="3500" b="1" dirty="0">
              <a:solidFill>
                <a:srgbClr val="3213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5638800"/>
            <a:ext cx="22444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32138B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500" b="1" dirty="0" smtClean="0">
                <a:solidFill>
                  <a:srgbClr val="32138B"/>
                </a:solidFill>
                <a:latin typeface="Times New Roman" pitchFamily="18" charset="0"/>
                <a:cs typeface="Times New Roman" pitchFamily="18" charset="0"/>
              </a:rPr>
              <a:t> + 3 + 5 =</a:t>
            </a:r>
            <a:endParaRPr lang="en-US" sz="3500" b="1" dirty="0">
              <a:solidFill>
                <a:srgbClr val="3213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4778514"/>
            <a:ext cx="5680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5693658"/>
            <a:ext cx="685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8272" y="5130154"/>
            <a:ext cx="27019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32138B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500" b="1" dirty="0" smtClean="0">
                <a:solidFill>
                  <a:srgbClr val="32138B"/>
                </a:solidFill>
                <a:latin typeface="Times New Roman" pitchFamily="18" charset="0"/>
                <a:cs typeface="Times New Roman" pitchFamily="18" charset="0"/>
              </a:rPr>
              <a:t> + 4 + 0 =</a:t>
            </a:r>
            <a:endParaRPr lang="en-US" sz="3500" b="1" dirty="0">
              <a:solidFill>
                <a:srgbClr val="3213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32964" y="5105400"/>
            <a:ext cx="5680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1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" t="33696" r="60455" b="44466"/>
          <a:stretch/>
        </p:blipFill>
        <p:spPr>
          <a:xfrm>
            <a:off x="0" y="0"/>
            <a:ext cx="3429000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" t="30269" r="27463" b="59092"/>
          <a:stretch/>
        </p:blipFill>
        <p:spPr>
          <a:xfrm>
            <a:off x="609600" y="1371600"/>
            <a:ext cx="7620000" cy="645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96" r="66567" b="11839"/>
          <a:stretch/>
        </p:blipFill>
        <p:spPr>
          <a:xfrm>
            <a:off x="838200" y="1997122"/>
            <a:ext cx="2041477" cy="20414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2" t="26252" r="13945" b="25117"/>
          <a:stretch/>
        </p:blipFill>
        <p:spPr>
          <a:xfrm>
            <a:off x="3579799" y="1997121"/>
            <a:ext cx="2135201" cy="1746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" t="36815" r="68570" b="9980"/>
          <a:stretch/>
        </p:blipFill>
        <p:spPr>
          <a:xfrm>
            <a:off x="1143000" y="4052248"/>
            <a:ext cx="1619923" cy="17770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9" t="20061" r="31812" b="26734"/>
          <a:stretch/>
        </p:blipFill>
        <p:spPr>
          <a:xfrm>
            <a:off x="3609638" y="4052248"/>
            <a:ext cx="1619923" cy="17770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16" t="23867" r="3015" b="22928"/>
          <a:stretch/>
        </p:blipFill>
        <p:spPr>
          <a:xfrm>
            <a:off x="6400800" y="1997383"/>
            <a:ext cx="1619923" cy="17770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6" t="25510" r="40448" b="30156"/>
          <a:stretch/>
        </p:blipFill>
        <p:spPr>
          <a:xfrm>
            <a:off x="5942851" y="4089883"/>
            <a:ext cx="2077872" cy="173937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930323" y="3962400"/>
            <a:ext cx="2117677" cy="2057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81039" y="4038600"/>
            <a:ext cx="2105361" cy="2057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95639" y="3774390"/>
            <a:ext cx="2486361" cy="2321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1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" t="33696" r="60455" b="44466"/>
          <a:stretch/>
        </p:blipFill>
        <p:spPr>
          <a:xfrm>
            <a:off x="0" y="0"/>
            <a:ext cx="3429000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0" r="84478" b="68384"/>
          <a:stretch/>
        </p:blipFill>
        <p:spPr>
          <a:xfrm>
            <a:off x="1004816" y="1371600"/>
            <a:ext cx="1585984" cy="68624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237630" y="1219200"/>
            <a:ext cx="4648200" cy="3200400"/>
            <a:chOff x="3048000" y="1143000"/>
            <a:chExt cx="5752531" cy="3810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73" t="18886" r="3127" b="14787"/>
            <a:stretch/>
          </p:blipFill>
          <p:spPr>
            <a:xfrm>
              <a:off x="3048000" y="1143000"/>
              <a:ext cx="5752531" cy="3810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048000" y="3962400"/>
              <a:ext cx="12954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5" t="57292" r="47860" b="5247"/>
          <a:stretch/>
        </p:blipFill>
        <p:spPr>
          <a:xfrm>
            <a:off x="457200" y="3587496"/>
            <a:ext cx="5053084" cy="2151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84" t="86910" r="65469" b="6913"/>
          <a:stretch/>
        </p:blipFill>
        <p:spPr>
          <a:xfrm>
            <a:off x="3352800" y="4876800"/>
            <a:ext cx="791570" cy="35484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971369" y="4324511"/>
            <a:ext cx="762866" cy="584134"/>
            <a:chOff x="2971369" y="4324511"/>
            <a:chExt cx="762866" cy="58413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9" t="71972" r="80423" b="24276"/>
            <a:stretch/>
          </p:blipFill>
          <p:spPr>
            <a:xfrm rot="16200000">
              <a:off x="3177884" y="4185788"/>
              <a:ext cx="349835" cy="7628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2645" b="58804" l="24388" r="31601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91" t="52546" r="70823" b="39755"/>
            <a:stretch/>
          </p:blipFill>
          <p:spPr>
            <a:xfrm>
              <a:off x="3158035" y="4324511"/>
              <a:ext cx="389529" cy="584134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2514600" y="3886200"/>
            <a:ext cx="600502" cy="353482"/>
            <a:chOff x="9133764" y="6943155"/>
            <a:chExt cx="600502" cy="35348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47" t="86793" r="56676" b="7113"/>
            <a:stretch/>
          </p:blipFill>
          <p:spPr>
            <a:xfrm>
              <a:off x="9133764" y="6946519"/>
              <a:ext cx="600502" cy="35011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57" t="86934" r="67406" b="6913"/>
            <a:stretch/>
          </p:blipFill>
          <p:spPr>
            <a:xfrm>
              <a:off x="9235376" y="6943155"/>
              <a:ext cx="197892" cy="353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724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33022" y="1600200"/>
            <a:ext cx="5401338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481" y="3969219"/>
            <a:ext cx="2952520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</Words>
  <Application>Microsoft Office PowerPoint</Application>
  <PresentationFormat>On-screen Show (4:3)</PresentationFormat>
  <Paragraphs>21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MTC</dc:creator>
  <cp:lastModifiedBy>MTC</cp:lastModifiedBy>
  <cp:revision>3</cp:revision>
  <dcterms:created xsi:type="dcterms:W3CDTF">2020-11-09T05:37:33Z</dcterms:created>
  <dcterms:modified xsi:type="dcterms:W3CDTF">2022-09-28T05:19:07Z</dcterms:modified>
</cp:coreProperties>
</file>