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71" r:id="rId3"/>
    <p:sldId id="264" r:id="rId4"/>
    <p:sldId id="280" r:id="rId5"/>
    <p:sldId id="276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5C3A-10D3-461F-9097-5182F5BB084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471E-7730-4064-A38A-D52C9C07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3349" y="4411379"/>
            <a:ext cx="8700653" cy="2061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vi-VN" sz="3600" b="1" dirty="0" smtClean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vi-VN" sz="3600" b="1" dirty="0" smtClean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3636" r="52397" b="22829"/>
          <a:stretch/>
        </p:blipFill>
        <p:spPr>
          <a:xfrm>
            <a:off x="1047742" y="858980"/>
            <a:ext cx="3435933" cy="3671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233" r="15910" b="23233"/>
          <a:stretch/>
        </p:blipFill>
        <p:spPr>
          <a:xfrm>
            <a:off x="4788469" y="858980"/>
            <a:ext cx="3435933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" y="9935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9" t="4849" r="50966" b="52929"/>
          <a:stretch/>
        </p:blipFill>
        <p:spPr>
          <a:xfrm>
            <a:off x="1288484" y="904734"/>
            <a:ext cx="2803817" cy="2058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4" t="4184" r="4461" b="53594"/>
          <a:stretch/>
        </p:blipFill>
        <p:spPr>
          <a:xfrm>
            <a:off x="5398075" y="904734"/>
            <a:ext cx="2803817" cy="2058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0000" r="54219" b="7778"/>
          <a:stretch/>
        </p:blipFill>
        <p:spPr>
          <a:xfrm>
            <a:off x="1288484" y="3301560"/>
            <a:ext cx="2694144" cy="2058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3" t="50000" r="4342" b="7778"/>
          <a:stretch/>
        </p:blipFill>
        <p:spPr>
          <a:xfrm>
            <a:off x="5273384" y="3273855"/>
            <a:ext cx="2803817" cy="20588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3348" y="5366037"/>
            <a:ext cx="8700653" cy="1518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</a:rPr>
              <a:t>THƯ GIÃN</a:t>
            </a:r>
            <a:endParaRPr lang="en-US" sz="7200" b="1">
              <a:solidFill>
                <a:srgbClr val="0000FF"/>
              </a:solidFill>
            </a:endParaRPr>
          </a:p>
        </p:txBody>
      </p:sp>
      <p:pic>
        <p:nvPicPr>
          <p:cNvPr id="3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25386" y="5020979"/>
            <a:ext cx="4951269" cy="115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itchFamily="18" charset="0"/>
              </a:rPr>
              <a:t>lớp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8788" r="10909" b="6262"/>
          <a:stretch/>
        </p:blipFill>
        <p:spPr>
          <a:xfrm>
            <a:off x="1579409" y="958781"/>
            <a:ext cx="6097495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78</Words>
  <Application>Microsoft Office PowerPoint</Application>
  <PresentationFormat>On-screen Show (4:3)</PresentationFormat>
  <Paragraphs>11</Paragraphs>
  <Slides>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Chủ đề 2: Trường học  Bài 8 CÙNG VUI Ở TRƯỜNG ( Tiết 2)</vt:lpstr>
      <vt:lpstr>1. Hoạt động khám phá</vt:lpstr>
      <vt:lpstr>PowerPoint Presentation</vt:lpstr>
      <vt:lpstr>THƯ GIÃN</vt:lpstr>
      <vt:lpstr>3. Vận dụng: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15</cp:revision>
  <dcterms:created xsi:type="dcterms:W3CDTF">2020-08-19T04:25:49Z</dcterms:created>
  <dcterms:modified xsi:type="dcterms:W3CDTF">2020-11-11T06:00:34Z</dcterms:modified>
</cp:coreProperties>
</file>