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0" r:id="rId2"/>
    <p:sldId id="261" r:id="rId3"/>
    <p:sldId id="278" r:id="rId4"/>
    <p:sldId id="269" r:id="rId5"/>
    <p:sldId id="263" r:id="rId6"/>
    <p:sldId id="262" r:id="rId7"/>
    <p:sldId id="265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272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79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98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325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299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8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432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74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77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20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/>
            <a:fld id="{4E6F71A9-3189-4F9B-8734-2CDCB84E6B12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algn="r" defTabSz="457200"/>
              <a:t>10/15/2020</a:t>
            </a:fld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/>
            <a:endParaRPr lang="en-US" sz="90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A16904A-7AA9-4B49-86BE-94B6AE84778D}" type="slidenum">
              <a:rPr lang="en-US" sz="900" smtClean="0">
                <a:solidFill>
                  <a:srgbClr val="90C226"/>
                </a:solidFill>
                <a:latin typeface="Trebuchet MS" panose="020B0603020202020204"/>
              </a:rPr>
              <a:pPr defTabSz="457200"/>
              <a:t>‹#›</a:t>
            </a:fld>
            <a:endParaRPr lang="en-US" sz="90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655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9B4A-5268-43BF-9656-4EAD040C04D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6CD0-D64F-4B72-B9DD-1FECA6C80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EC55A-557C-4CEE-89A4-417349AD2B02}"/>
              </a:ext>
            </a:extLst>
          </p:cNvPr>
          <p:cNvSpPr txBox="1"/>
          <p:nvPr/>
        </p:nvSpPr>
        <p:spPr>
          <a:xfrm>
            <a:off x="0" y="165329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</a:p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6196F0-7060-41EC-AF46-F9D894FC1AF5}"/>
              </a:ext>
            </a:extLst>
          </p:cNvPr>
          <p:cNvSpPr txBox="1"/>
          <p:nvPr/>
        </p:nvSpPr>
        <p:spPr>
          <a:xfrm>
            <a:off x="0" y="1390650"/>
            <a:ext cx="9163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6000" b="1"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với bạn bè</a:t>
            </a:r>
            <a:r>
              <a:rPr lang="en-US" sz="5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17" y="24309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</a:rPr>
              <a:t>KHỞI ĐỘNG</a:t>
            </a:r>
            <a:endParaRPr lang="en-US" sz="6000" b="1">
              <a:solidFill>
                <a:srgbClr val="FF0000"/>
              </a:solidFill>
            </a:endParaRPr>
          </a:p>
        </p:txBody>
      </p:sp>
      <p:pic>
        <p:nvPicPr>
          <p:cNvPr id="4" name="Lop-Chung-Minh-Be-Bao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76725" y="5325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4659" r="83008" b="80337"/>
          <a:stretch/>
        </p:blipFill>
        <p:spPr>
          <a:xfrm>
            <a:off x="-1524000" y="191069"/>
            <a:ext cx="491320" cy="4367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23221" r="49515" b="54038"/>
          <a:stretch/>
        </p:blipFill>
        <p:spPr>
          <a:xfrm>
            <a:off x="432479" y="857986"/>
            <a:ext cx="3366633" cy="26051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653822" y="3080889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Cùng bạn đọc sách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4" t="22773" r="8947" b="54486"/>
          <a:stretch/>
        </p:blipFill>
        <p:spPr>
          <a:xfrm>
            <a:off x="4957308" y="686707"/>
            <a:ext cx="3809318" cy="29477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505220" y="3091778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smtClean="0">
                <a:solidFill>
                  <a:srgbClr val="0000FF"/>
                </a:solidFill>
                <a:latin typeface="+mn-lt"/>
              </a:rPr>
              <a:t>Cùng bạn chơi thể thao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52111" r="50462" b="19834"/>
          <a:stretch/>
        </p:blipFill>
        <p:spPr>
          <a:xfrm>
            <a:off x="432479" y="3413231"/>
            <a:ext cx="3366633" cy="32763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653823" y="6526564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Trêu bạn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0" t="56030" r="8631" b="21229"/>
          <a:stretch/>
        </p:blipFill>
        <p:spPr>
          <a:xfrm>
            <a:off x="5291137" y="3783359"/>
            <a:ext cx="3366633" cy="26051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399994" y="6447952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Hỏi thăm khi bạn ốm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04423" y="33089"/>
            <a:ext cx="8939577" cy="1050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800" b="1">
                <a:solidFill>
                  <a:srgbClr val="FF0000"/>
                </a:solidFill>
                <a:latin typeface="+mn-lt"/>
              </a:rPr>
              <a:t>Hoạt động </a:t>
            </a:r>
            <a:r>
              <a:rPr lang="en-US" sz="2800" b="1">
                <a:solidFill>
                  <a:srgbClr val="FF0000"/>
                </a:solidFill>
                <a:latin typeface="+mn-lt"/>
              </a:rPr>
              <a:t>1</a:t>
            </a:r>
            <a:r>
              <a:rPr lang="vi-VN" sz="2800" b="1">
                <a:solidFill>
                  <a:srgbClr val="FF0000"/>
                </a:solidFill>
                <a:latin typeface="+mn-lt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+mn-lt"/>
              </a:rPr>
              <a:t>Khám phá</a:t>
            </a:r>
          </a:p>
          <a:p>
            <a:r>
              <a:rPr lang="en-US" sz="2800" b="1" smtClean="0">
                <a:solidFill>
                  <a:srgbClr val="0000FF"/>
                </a:solidFill>
                <a:latin typeface="+mn-lt"/>
              </a:rPr>
              <a:t>Chỉ </a:t>
            </a:r>
            <a:r>
              <a:rPr lang="en-US" sz="2800" b="1">
                <a:solidFill>
                  <a:srgbClr val="0000FF"/>
                </a:solidFill>
                <a:latin typeface="+mn-lt"/>
              </a:rPr>
              <a:t>ra những </a:t>
            </a:r>
            <a:r>
              <a:rPr lang="en-US" sz="2800" b="1" smtClean="0">
                <a:solidFill>
                  <a:srgbClr val="0000FF"/>
                </a:solidFill>
                <a:latin typeface="+mn-lt"/>
              </a:rPr>
              <a:t>hành động biểu </a:t>
            </a:r>
            <a:r>
              <a:rPr lang="en-US" sz="2800" b="1">
                <a:solidFill>
                  <a:srgbClr val="0000FF"/>
                </a:solidFill>
                <a:latin typeface="+mn-lt"/>
              </a:rPr>
              <a:t>hiện </a:t>
            </a:r>
            <a:r>
              <a:rPr lang="en-US" sz="2800" b="1" smtClean="0">
                <a:solidFill>
                  <a:srgbClr val="0000FF"/>
                </a:solidFill>
                <a:latin typeface="+mn-lt"/>
              </a:rPr>
              <a:t>sự thân </a:t>
            </a:r>
            <a:r>
              <a:rPr lang="en-US" sz="2800" b="1">
                <a:solidFill>
                  <a:srgbClr val="0000FF"/>
                </a:solidFill>
                <a:latin typeface="+mn-lt"/>
              </a:rPr>
              <a:t>thiện với bạn</a:t>
            </a:r>
            <a:r>
              <a:rPr lang="vi-VN" sz="2800" b="1">
                <a:solidFill>
                  <a:srgbClr val="0000FF"/>
                </a:solidFill>
                <a:latin typeface="+mn-lt"/>
              </a:rPr>
              <a:t>.</a:t>
            </a:r>
            <a:endParaRPr lang="en-US" sz="28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7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3999" y="5250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8AD4E9-0968-4EA5-AFBA-B21F996BD37C}"/>
              </a:ext>
            </a:extLst>
          </p:cNvPr>
          <p:cNvSpPr/>
          <p:nvPr/>
        </p:nvSpPr>
        <p:spPr>
          <a:xfrm>
            <a:off x="819150" y="1205884"/>
            <a:ext cx="7696200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NGHỈ GIỮA GIỜ</a:t>
            </a:r>
            <a:endParaRPr 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Den-Voi-Bien-Min-Ch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4" y="119380"/>
            <a:ext cx="9448800" cy="10399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</a:rPr>
              <a:t>Hoạt 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động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vi-VN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</a:rPr>
              <a:t>Thực hành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/>
            </a:r>
            <a:b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  <a:r>
              <a:rPr lang="vi-VN" sz="3200" b="1" smtClean="0">
                <a:solidFill>
                  <a:srgbClr val="0000FF"/>
                </a:solidFill>
                <a:latin typeface="Arial" panose="020B0604020202020204" pitchFamily="34" charset="0"/>
              </a:rPr>
              <a:t>Sắm 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vai xử lí tình huống.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t="13968" r="8827" b="59365"/>
          <a:stretch/>
        </p:blipFill>
        <p:spPr>
          <a:xfrm>
            <a:off x="145144" y="1391565"/>
            <a:ext cx="8868227" cy="42165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290965" y="5608159"/>
            <a:ext cx="4440692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Em thấy bạn đang ngồi khóc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 txBox="1">
            <a:spLocks/>
          </p:cNvSpPr>
          <p:nvPr/>
        </p:nvSpPr>
        <p:spPr>
          <a:xfrm>
            <a:off x="5516109" y="5608159"/>
            <a:ext cx="2923948" cy="483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200" b="1" smtClean="0">
                <a:solidFill>
                  <a:srgbClr val="0000FF"/>
                </a:solidFill>
                <a:latin typeface="+mn-lt"/>
              </a:rPr>
              <a:t>Em thấy bạn bị ngã đau</a:t>
            </a:r>
            <a:endParaRPr lang="en-US" sz="22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4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7F54A-E2D9-4D28-B9E5-9EFC28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1" y="1048982"/>
            <a:ext cx="9045959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n-lt"/>
              </a:rPr>
              <a:t>Hoạt </a:t>
            </a:r>
            <a:r>
              <a:rPr lang="vi-VN" sz="4000" b="1">
                <a:solidFill>
                  <a:srgbClr val="FF0000"/>
                </a:solidFill>
                <a:latin typeface="+mn-lt"/>
              </a:rPr>
              <a:t>động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vi-VN" sz="4000" b="1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+mn-lt"/>
              </a:rPr>
              <a:t>Vận dụng</a:t>
            </a:r>
            <a:r>
              <a:rPr lang="en-US" sz="4000" b="1" smtClean="0">
                <a:latin typeface="+mn-lt"/>
              </a:rPr>
              <a:t/>
            </a:r>
            <a:br>
              <a:rPr lang="en-US" sz="4000" b="1" smtClean="0">
                <a:latin typeface="+mn-lt"/>
              </a:rPr>
            </a:br>
            <a:r>
              <a:rPr lang="en-US" sz="4000" b="1" smtClean="0">
                <a:solidFill>
                  <a:srgbClr val="0000FF"/>
                </a:solidFill>
                <a:latin typeface="+mn-lt"/>
              </a:rPr>
              <a:t>Thể hiện sự thân thiện với bạn hằng ngày</a:t>
            </a:r>
            <a:r>
              <a:rPr lang="vi-VN" sz="4000" b="1" smtClean="0">
                <a:solidFill>
                  <a:srgbClr val="0000FF"/>
                </a:solidFill>
                <a:latin typeface="+mn-lt"/>
              </a:rPr>
              <a:t>.</a:t>
            </a:r>
            <a:endParaRPr lang="en-US" sz="40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2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2197371-0BCA-4FAF-8315-FC4578A27911}"/>
              </a:ext>
            </a:extLst>
          </p:cNvPr>
          <p:cNvSpPr/>
          <p:nvPr/>
        </p:nvSpPr>
        <p:spPr>
          <a:xfrm>
            <a:off x="95535" y="1308693"/>
            <a:ext cx="8939284" cy="2485385"/>
          </a:xfrm>
          <a:prstGeom prst="roundRect">
            <a:avLst>
              <a:gd name="adj" fmla="val 1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>
              <a:lnSpc>
                <a:spcPts val="1400"/>
              </a:lnSpc>
              <a:tabLst>
                <a:tab pos="5778500" algn="l"/>
              </a:tabLst>
            </a:pP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>
              <a:tabLst>
                <a:tab pos="5778500" algn="l"/>
              </a:tabLst>
            </a:pPr>
            <a:r>
              <a:rPr lang="en-US" sz="40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0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với bạn, em cần vui vẻ với bạn, giúp đỡ bạn, rủ bạn chơi cùng; quan tâm chia </a:t>
            </a:r>
            <a:r>
              <a:rPr lang="vi-VN" sz="40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ẻ</a:t>
            </a:r>
            <a:r>
              <a:rPr lang="vi-VN" sz="400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400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đánh bạn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25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110</Words>
  <Application>Microsoft Office PowerPoint</Application>
  <PresentationFormat>On-screen Show (4:3)</PresentationFormat>
  <Paragraphs>18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Hoạt động 2: Thực hành              Sắm vai xử lí tình huống.</vt:lpstr>
      <vt:lpstr>Hoạt động 3: Vận dụng Thể hiện sự thân thiện với bạn hằng ngày.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17</cp:revision>
  <dcterms:created xsi:type="dcterms:W3CDTF">2020-08-17T21:57:49Z</dcterms:created>
  <dcterms:modified xsi:type="dcterms:W3CDTF">2020-10-15T05:16:20Z</dcterms:modified>
</cp:coreProperties>
</file>